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6" r:id="rId2"/>
    <p:sldId id="487" r:id="rId3"/>
    <p:sldId id="488" r:id="rId4"/>
    <p:sldId id="489" r:id="rId5"/>
    <p:sldId id="490" r:id="rId6"/>
    <p:sldId id="473" r:id="rId7"/>
    <p:sldId id="306" r:id="rId8"/>
    <p:sldId id="307" r:id="rId9"/>
    <p:sldId id="308" r:id="rId10"/>
    <p:sldId id="309" r:id="rId11"/>
    <p:sldId id="310" r:id="rId12"/>
    <p:sldId id="491" r:id="rId13"/>
    <p:sldId id="311" r:id="rId14"/>
    <p:sldId id="312" r:id="rId15"/>
    <p:sldId id="474" r:id="rId16"/>
    <p:sldId id="45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67C6E1-98C6-46A2-A856-6D3B31427D28}" v="2" dt="2023-08-02T10:47:06.3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53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A667C6E1-98C6-46A2-A856-6D3B31427D28}"/>
    <pc:docChg chg="undo custSel addSld delSld modSld">
      <pc:chgData name="Matthew Purland" userId="8d07c89cff7dd31c" providerId="LiveId" clId="{A667C6E1-98C6-46A2-A856-6D3B31427D28}" dt="2023-08-02T10:47:24.593" v="99" actId="20577"/>
      <pc:docMkLst>
        <pc:docMk/>
      </pc:docMkLst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930346199" sldId="269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830278751" sldId="270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327224142" sldId="271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976783739" sldId="272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496254353" sldId="273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435498292" sldId="274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720723882" sldId="275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963384140" sldId="276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137531294" sldId="277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743092899" sldId="278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561933909" sldId="279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47929079" sldId="280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735746721" sldId="281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4006896868" sldId="282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4160027595" sldId="283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638696512" sldId="284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4037607485" sldId="285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211075035" sldId="286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836190936" sldId="287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824960871" sldId="288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905082908" sldId="289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478670335" sldId="290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294417033" sldId="291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147650264" sldId="292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396451128" sldId="293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4097864787" sldId="294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015105964" sldId="295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409009620" sldId="296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419868689" sldId="297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4171926516" sldId="298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614495355" sldId="299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508834506" sldId="300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385965119" sldId="301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4277777425" sldId="302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956346827" sldId="303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279501611" sldId="304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725188016" sldId="305"/>
        </pc:sldMkLst>
      </pc:sldChg>
      <pc:sldChg chg="delSp modSp mod">
        <pc:chgData name="Matthew Purland" userId="8d07c89cff7dd31c" providerId="LiveId" clId="{A667C6E1-98C6-46A2-A856-6D3B31427D28}" dt="2023-08-02T10:46:57.193" v="80" actId="478"/>
        <pc:sldMkLst>
          <pc:docMk/>
          <pc:sldMk cId="1150760081" sldId="310"/>
        </pc:sldMkLst>
        <pc:spChg chg="del mod">
          <ac:chgData name="Matthew Purland" userId="8d07c89cff7dd31c" providerId="LiveId" clId="{A667C6E1-98C6-46A2-A856-6D3B31427D28}" dt="2023-08-02T10:46:57.193" v="80" actId="478"/>
          <ac:spMkLst>
            <pc:docMk/>
            <pc:sldMk cId="1150760081" sldId="310"/>
            <ac:spMk id="7" creationId="{C1C20698-F6CE-80BD-BD68-3D16061E5B15}"/>
          </ac:spMkLst>
        </pc:spChg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689419326" sldId="428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238909755" sldId="429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047325549" sldId="430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4183098030" sldId="431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818733945" sldId="432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264463471" sldId="433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811595278" sldId="434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916596700" sldId="435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305078308" sldId="436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721586727" sldId="437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045998636" sldId="438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719555022" sldId="439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591085421" sldId="440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133031334" sldId="441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4113271740" sldId="442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715747800" sldId="443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50800716" sldId="444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494743731" sldId="445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340698924" sldId="446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748887866" sldId="448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767509270" sldId="449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430379312" sldId="450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394037100" sldId="451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629600955" sldId="452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419886106" sldId="453"/>
        </pc:sldMkLst>
      </pc:sldChg>
      <pc:sldChg chg="del">
        <pc:chgData name="Matthew Purland" userId="8d07c89cff7dd31c" providerId="LiveId" clId="{A667C6E1-98C6-46A2-A856-6D3B31427D28}" dt="2023-08-02T10:39:18.687" v="1" actId="47"/>
        <pc:sldMkLst>
          <pc:docMk/>
          <pc:sldMk cId="3788887864" sldId="455"/>
        </pc:sldMkLst>
      </pc:sldChg>
      <pc:sldChg chg="del">
        <pc:chgData name="Matthew Purland" userId="8d07c89cff7dd31c" providerId="LiveId" clId="{A667C6E1-98C6-46A2-A856-6D3B31427D28}" dt="2023-08-02T10:39:18.687" v="1" actId="47"/>
        <pc:sldMkLst>
          <pc:docMk/>
          <pc:sldMk cId="1087075806" sldId="456"/>
        </pc:sldMkLst>
      </pc:sldChg>
      <pc:sldChg chg="del">
        <pc:chgData name="Matthew Purland" userId="8d07c89cff7dd31c" providerId="LiveId" clId="{A667C6E1-98C6-46A2-A856-6D3B31427D28}" dt="2023-08-02T10:39:18.687" v="1" actId="47"/>
        <pc:sldMkLst>
          <pc:docMk/>
          <pc:sldMk cId="2970266820" sldId="457"/>
        </pc:sldMkLst>
      </pc:sldChg>
      <pc:sldChg chg="del">
        <pc:chgData name="Matthew Purland" userId="8d07c89cff7dd31c" providerId="LiveId" clId="{A667C6E1-98C6-46A2-A856-6D3B31427D28}" dt="2023-08-02T10:39:18.687" v="1" actId="47"/>
        <pc:sldMkLst>
          <pc:docMk/>
          <pc:sldMk cId="731766195" sldId="458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667732799" sldId="459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998620969" sldId="460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044962195" sldId="461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123483967" sldId="462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163516482" sldId="463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210381578" sldId="464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381275041" sldId="465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653035724" sldId="466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130692044" sldId="467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826613719" sldId="468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004785511" sldId="469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3429632722" sldId="470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745876181" sldId="471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950642888" sldId="472"/>
        </pc:sldMkLst>
      </pc:sldChg>
      <pc:sldChg chg="modSp mod">
        <pc:chgData name="Matthew Purland" userId="8d07c89cff7dd31c" providerId="LiveId" clId="{A667C6E1-98C6-46A2-A856-6D3B31427D28}" dt="2023-08-02T10:44:14.593" v="78" actId="20577"/>
        <pc:sldMkLst>
          <pc:docMk/>
          <pc:sldMk cId="408150147" sldId="473"/>
        </pc:sldMkLst>
        <pc:spChg chg="mod">
          <ac:chgData name="Matthew Purland" userId="8d07c89cff7dd31c" providerId="LiveId" clId="{A667C6E1-98C6-46A2-A856-6D3B31427D28}" dt="2023-08-02T10:44:14.593" v="78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del">
        <pc:chgData name="Matthew Purland" userId="8d07c89cff7dd31c" providerId="LiveId" clId="{A667C6E1-98C6-46A2-A856-6D3B31427D28}" dt="2023-08-02T10:39:18.687" v="1" actId="47"/>
        <pc:sldMkLst>
          <pc:docMk/>
          <pc:sldMk cId="2979175798" sldId="475"/>
        </pc:sldMkLst>
      </pc:sldChg>
      <pc:sldChg chg="del">
        <pc:chgData name="Matthew Purland" userId="8d07c89cff7dd31c" providerId="LiveId" clId="{A667C6E1-98C6-46A2-A856-6D3B31427D28}" dt="2023-08-02T10:39:18.687" v="1" actId="47"/>
        <pc:sldMkLst>
          <pc:docMk/>
          <pc:sldMk cId="2480340144" sldId="476"/>
        </pc:sldMkLst>
      </pc:sldChg>
      <pc:sldChg chg="del">
        <pc:chgData name="Matthew Purland" userId="8d07c89cff7dd31c" providerId="LiveId" clId="{A667C6E1-98C6-46A2-A856-6D3B31427D28}" dt="2023-08-02T10:39:18.687" v="1" actId="47"/>
        <pc:sldMkLst>
          <pc:docMk/>
          <pc:sldMk cId="3336785996" sldId="477"/>
        </pc:sldMkLst>
      </pc:sldChg>
      <pc:sldChg chg="del">
        <pc:chgData name="Matthew Purland" userId="8d07c89cff7dd31c" providerId="LiveId" clId="{A667C6E1-98C6-46A2-A856-6D3B31427D28}" dt="2023-08-02T10:39:18.687" v="1" actId="47"/>
        <pc:sldMkLst>
          <pc:docMk/>
          <pc:sldMk cId="3603097218" sldId="478"/>
        </pc:sldMkLst>
      </pc:sldChg>
      <pc:sldChg chg="del">
        <pc:chgData name="Matthew Purland" userId="8d07c89cff7dd31c" providerId="LiveId" clId="{A667C6E1-98C6-46A2-A856-6D3B31427D28}" dt="2023-08-02T10:39:18.687" v="1" actId="47"/>
        <pc:sldMkLst>
          <pc:docMk/>
          <pc:sldMk cId="2992731388" sldId="481"/>
        </pc:sldMkLst>
      </pc:sldChg>
      <pc:sldChg chg="del">
        <pc:chgData name="Matthew Purland" userId="8d07c89cff7dd31c" providerId="LiveId" clId="{A667C6E1-98C6-46A2-A856-6D3B31427D28}" dt="2023-08-02T10:39:18.687" v="1" actId="47"/>
        <pc:sldMkLst>
          <pc:docMk/>
          <pc:sldMk cId="4039702953" sldId="482"/>
        </pc:sldMkLst>
      </pc:sldChg>
      <pc:sldChg chg="del">
        <pc:chgData name="Matthew Purland" userId="8d07c89cff7dd31c" providerId="LiveId" clId="{A667C6E1-98C6-46A2-A856-6D3B31427D28}" dt="2023-08-02T10:39:18.687" v="1" actId="47"/>
        <pc:sldMkLst>
          <pc:docMk/>
          <pc:sldMk cId="647249276" sldId="483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748998189" sldId="484"/>
        </pc:sldMkLst>
      </pc:sldChg>
      <pc:sldChg chg="del">
        <pc:chgData name="Matthew Purland" userId="8d07c89cff7dd31c" providerId="LiveId" clId="{A667C6E1-98C6-46A2-A856-6D3B31427D28}" dt="2023-08-02T10:39:05.778" v="0" actId="47"/>
        <pc:sldMkLst>
          <pc:docMk/>
          <pc:sldMk cId="2377217427" sldId="485"/>
        </pc:sldMkLst>
      </pc:sldChg>
      <pc:sldChg chg="add">
        <pc:chgData name="Matthew Purland" userId="8d07c89cff7dd31c" providerId="LiveId" clId="{A667C6E1-98C6-46A2-A856-6D3B31427D28}" dt="2023-08-02T10:40:02.893" v="2"/>
        <pc:sldMkLst>
          <pc:docMk/>
          <pc:sldMk cId="1051611125" sldId="486"/>
        </pc:sldMkLst>
      </pc:sldChg>
      <pc:sldChg chg="add">
        <pc:chgData name="Matthew Purland" userId="8d07c89cff7dd31c" providerId="LiveId" clId="{A667C6E1-98C6-46A2-A856-6D3B31427D28}" dt="2023-08-02T10:40:02.893" v="2"/>
        <pc:sldMkLst>
          <pc:docMk/>
          <pc:sldMk cId="1766089421" sldId="487"/>
        </pc:sldMkLst>
      </pc:sldChg>
      <pc:sldChg chg="add">
        <pc:chgData name="Matthew Purland" userId="8d07c89cff7dd31c" providerId="LiveId" clId="{A667C6E1-98C6-46A2-A856-6D3B31427D28}" dt="2023-08-02T10:40:02.893" v="2"/>
        <pc:sldMkLst>
          <pc:docMk/>
          <pc:sldMk cId="4245887190" sldId="488"/>
        </pc:sldMkLst>
      </pc:sldChg>
      <pc:sldChg chg="add">
        <pc:chgData name="Matthew Purland" userId="8d07c89cff7dd31c" providerId="LiveId" clId="{A667C6E1-98C6-46A2-A856-6D3B31427D28}" dt="2023-08-02T10:40:02.893" v="2"/>
        <pc:sldMkLst>
          <pc:docMk/>
          <pc:sldMk cId="576565856" sldId="489"/>
        </pc:sldMkLst>
      </pc:sldChg>
      <pc:sldChg chg="modSp add mod">
        <pc:chgData name="Matthew Purland" userId="8d07c89cff7dd31c" providerId="LiveId" clId="{A667C6E1-98C6-46A2-A856-6D3B31427D28}" dt="2023-08-02T10:41:01.040" v="61" actId="20577"/>
        <pc:sldMkLst>
          <pc:docMk/>
          <pc:sldMk cId="1926787005" sldId="490"/>
        </pc:sldMkLst>
        <pc:spChg chg="mod">
          <ac:chgData name="Matthew Purland" userId="8d07c89cff7dd31c" providerId="LiveId" clId="{A667C6E1-98C6-46A2-A856-6D3B31427D28}" dt="2023-08-02T10:41:01.040" v="61" actId="20577"/>
          <ac:spMkLst>
            <pc:docMk/>
            <pc:sldMk cId="1926787005" sldId="490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A667C6E1-98C6-46A2-A856-6D3B31427D28}" dt="2023-08-02T10:47:24.593" v="99" actId="20577"/>
        <pc:sldMkLst>
          <pc:docMk/>
          <pc:sldMk cId="1568256824" sldId="491"/>
        </pc:sldMkLst>
        <pc:spChg chg="mod">
          <ac:chgData name="Matthew Purland" userId="8d07c89cff7dd31c" providerId="LiveId" clId="{A667C6E1-98C6-46A2-A856-6D3B31427D28}" dt="2023-08-02T10:47:21.183" v="97" actId="20577"/>
          <ac:spMkLst>
            <pc:docMk/>
            <pc:sldMk cId="1568256824" sldId="491"/>
            <ac:spMk id="4" creationId="{ED5F060B-EF51-9F8A-8382-B4D6ADB5BF9F}"/>
          </ac:spMkLst>
        </pc:spChg>
        <pc:spChg chg="mod">
          <ac:chgData name="Matthew Purland" userId="8d07c89cff7dd31c" providerId="LiveId" clId="{A667C6E1-98C6-46A2-A856-6D3B31427D28}" dt="2023-08-02T10:47:24.593" v="99" actId="20577"/>
          <ac:spMkLst>
            <pc:docMk/>
            <pc:sldMk cId="1568256824" sldId="491"/>
            <ac:spMk id="8" creationId="{32C54606-4F50-3A49-9A02-0D8D1922273A}"/>
          </ac:spMkLst>
        </pc:spChg>
      </pc:sldChg>
    </pc:docChg>
  </pc:docChgLst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7264160-B07E-43AF-ABCA-8EE6C328B445}"/>
    <pc:docChg chg="undo redo custSel addSld delSld modSld">
      <pc:chgData name="Matthew Purland" userId="8d07c89cff7dd31c" providerId="LiveId" clId="{F7264160-B07E-43AF-ABCA-8EE6C328B445}" dt="2023-08-02T09:48:16.411" v="829" actId="20577"/>
      <pc:docMkLst>
        <pc:docMk/>
      </pc:docMkLst>
      <pc:sldChg chg="modSp mod">
        <pc:chgData name="Matthew Purland" userId="8d07c89cff7dd31c" providerId="LiveId" clId="{F7264160-B07E-43AF-ABCA-8EE6C328B445}" dt="2023-08-02T09:27:43.629" v="808" actId="20577"/>
        <pc:sldMkLst>
          <pc:docMk/>
          <pc:sldMk cId="1561933909" sldId="279"/>
        </pc:sldMkLst>
        <pc:spChg chg="mod">
          <ac:chgData name="Matthew Purland" userId="8d07c89cff7dd31c" providerId="LiveId" clId="{F7264160-B07E-43AF-ABCA-8EE6C328B445}" dt="2023-08-02T09:27:43.629" v="808" actId="20577"/>
          <ac:spMkLst>
            <pc:docMk/>
            <pc:sldMk cId="1561933909" sldId="279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09.383" v="811" actId="20577"/>
        <pc:sldMkLst>
          <pc:docMk/>
          <pc:sldMk cId="247929079" sldId="280"/>
        </pc:sldMkLst>
        <pc:spChg chg="mod">
          <ac:chgData name="Matthew Purland" userId="8d07c89cff7dd31c" providerId="LiveId" clId="{F7264160-B07E-43AF-ABCA-8EE6C328B445}" dt="2023-08-02T09:27:58.927" v="810" actId="20577"/>
          <ac:spMkLst>
            <pc:docMk/>
            <pc:sldMk cId="247929079" sldId="280"/>
            <ac:spMk id="3" creationId="{C0B0DC77-D51C-DE26-4EC0-7C3582DD7C75}"/>
          </ac:spMkLst>
        </pc:spChg>
        <pc:spChg chg="mod">
          <ac:chgData name="Matthew Purland" userId="8d07c89cff7dd31c" providerId="LiveId" clId="{F7264160-B07E-43AF-ABCA-8EE6C328B445}" dt="2023-08-02T09:28:09.383" v="811" actId="20577"/>
          <ac:spMkLst>
            <pc:docMk/>
            <pc:sldMk cId="247929079" sldId="280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25.294" v="812" actId="20577"/>
        <pc:sldMkLst>
          <pc:docMk/>
          <pc:sldMk cId="1735746721" sldId="281"/>
        </pc:sldMkLst>
        <pc:spChg chg="mod">
          <ac:chgData name="Matthew Purland" userId="8d07c89cff7dd31c" providerId="LiveId" clId="{F7264160-B07E-43AF-ABCA-8EE6C328B445}" dt="2023-08-02T09:28:25.294" v="812" actId="20577"/>
          <ac:spMkLst>
            <pc:docMk/>
            <pc:sldMk cId="1735746721" sldId="281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47.306" v="813" actId="20577"/>
        <pc:sldMkLst>
          <pc:docMk/>
          <pc:sldMk cId="4006896868" sldId="282"/>
        </pc:sldMkLst>
        <pc:spChg chg="mod">
          <ac:chgData name="Matthew Purland" userId="8d07c89cff7dd31c" providerId="LiveId" clId="{F7264160-B07E-43AF-ABCA-8EE6C328B445}" dt="2023-08-02T09:28:47.306" v="813" actId="20577"/>
          <ac:spMkLst>
            <pc:docMk/>
            <pc:sldMk cId="4006896868" sldId="282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7-27T09:53:56.098" v="437" actId="20577"/>
        <pc:sldMkLst>
          <pc:docMk/>
          <pc:sldMk cId="4037607485" sldId="285"/>
        </pc:sldMkLst>
        <pc:spChg chg="mod">
          <ac:chgData name="Matthew Purland" userId="8d07c89cff7dd31c" providerId="LiveId" clId="{F7264160-B07E-43AF-ABCA-8EE6C328B445}" dt="2023-07-27T09:53:56.098" v="437" actId="20577"/>
          <ac:spMkLst>
            <pc:docMk/>
            <pc:sldMk cId="4037607485" sldId="285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21:44.461" v="509" actId="20577"/>
        <pc:sldMkLst>
          <pc:docMk/>
          <pc:sldMk cId="508834506" sldId="300"/>
        </pc:sldMkLst>
        <pc:spChg chg="mod">
          <ac:chgData name="Matthew Purland" userId="8d07c89cff7dd31c" providerId="LiveId" clId="{F7264160-B07E-43AF-ABCA-8EE6C328B445}" dt="2023-07-27T10:21:44.461" v="509" actId="20577"/>
          <ac:spMkLst>
            <pc:docMk/>
            <pc:sldMk cId="508834506" sldId="300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43:14.705" v="546" actId="20577"/>
        <pc:sldMkLst>
          <pc:docMk/>
          <pc:sldMk cId="1818733945" sldId="432"/>
        </pc:sldMkLst>
        <pc:spChg chg="mod">
          <ac:chgData name="Matthew Purland" userId="8d07c89cff7dd31c" providerId="LiveId" clId="{F7264160-B07E-43AF-ABCA-8EE6C328B445}" dt="2023-07-27T10:43:14.705" v="546" actId="20577"/>
          <ac:spMkLst>
            <pc:docMk/>
            <pc:sldMk cId="1818733945" sldId="4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9.846" v="603" actId="20577"/>
        <pc:sldMkLst>
          <pc:docMk/>
          <pc:sldMk cId="3811595278" sldId="434"/>
        </pc:sldMkLst>
        <pc:spChg chg="mod">
          <ac:chgData name="Matthew Purland" userId="8d07c89cff7dd31c" providerId="LiveId" clId="{F7264160-B07E-43AF-ABCA-8EE6C328B445}" dt="2023-07-27T10:58:29.846" v="603" actId="20577"/>
          <ac:spMkLst>
            <pc:docMk/>
            <pc:sldMk cId="3811595278" sldId="4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8:51:58.183" v="191" actId="207"/>
        <pc:sldMkLst>
          <pc:docMk/>
          <pc:sldMk cId="3916596700" sldId="435"/>
        </pc:sldMkLst>
        <pc:spChg chg="mod">
          <ac:chgData name="Matthew Purland" userId="8d07c89cff7dd31c" providerId="LiveId" clId="{F7264160-B07E-43AF-ABCA-8EE6C328B445}" dt="2023-07-27T08:51:58.183" v="191" actId="207"/>
          <ac:spMkLst>
            <pc:docMk/>
            <pc:sldMk cId="3916596700" sldId="4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15:01.764" v="256" actId="20577"/>
        <pc:sldMkLst>
          <pc:docMk/>
          <pc:sldMk cId="719555022" sldId="439"/>
        </pc:sldMkLst>
        <pc:spChg chg="mod">
          <ac:chgData name="Matthew Purland" userId="8d07c89cff7dd31c" providerId="LiveId" clId="{F7264160-B07E-43AF-ABCA-8EE6C328B445}" dt="2023-07-27T09:15:01.764" v="256" actId="20577"/>
          <ac:spMkLst>
            <pc:docMk/>
            <pc:sldMk cId="719555022" sldId="4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5:47:48.113" v="760" actId="20577"/>
        <pc:sldMkLst>
          <pc:docMk/>
          <pc:sldMk cId="591085421" sldId="440"/>
        </pc:sldMkLst>
        <pc:spChg chg="mod">
          <ac:chgData name="Matthew Purland" userId="8d07c89cff7dd31c" providerId="LiveId" clId="{F7264160-B07E-43AF-ABCA-8EE6C328B445}" dt="2023-08-02T05:47:48.113" v="760" actId="20577"/>
          <ac:spMkLst>
            <pc:docMk/>
            <pc:sldMk cId="591085421" sldId="4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7:53:17.611" v="800" actId="20577"/>
        <pc:sldMkLst>
          <pc:docMk/>
          <pc:sldMk cId="4113271740" sldId="442"/>
        </pc:sldMkLst>
        <pc:spChg chg="mod">
          <ac:chgData name="Matthew Purland" userId="8d07c89cff7dd31c" providerId="LiveId" clId="{F7264160-B07E-43AF-ABCA-8EE6C328B445}" dt="2023-08-02T07:52:38.022" v="796" actId="207"/>
          <ac:spMkLst>
            <pc:docMk/>
            <pc:sldMk cId="4113271740" sldId="442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8-02T07:53:17.611" v="800" actId="20577"/>
          <ac:spMkLst>
            <pc:docMk/>
            <pc:sldMk cId="4113271740" sldId="442"/>
            <ac:spMk id="4" creationId="{57220620-91F4-6CBA-28BB-99BE4558C5A3}"/>
          </ac:spMkLst>
        </pc:spChg>
      </pc:sldChg>
      <pc:sldChg chg="modSp mod">
        <pc:chgData name="Matthew Purland" userId="8d07c89cff7dd31c" providerId="LiveId" clId="{F7264160-B07E-43AF-ABCA-8EE6C328B445}" dt="2023-08-02T05:45:36.266" v="735" actId="207"/>
        <pc:sldMkLst>
          <pc:docMk/>
          <pc:sldMk cId="715747800" sldId="443"/>
        </pc:sldMkLst>
        <pc:spChg chg="mod">
          <ac:chgData name="Matthew Purland" userId="8d07c89cff7dd31c" providerId="LiveId" clId="{F7264160-B07E-43AF-ABCA-8EE6C328B445}" dt="2023-08-02T05:45:36.266" v="735" actId="207"/>
          <ac:spMkLst>
            <pc:docMk/>
            <pc:sldMk cId="715747800" sldId="44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8:53:21.151" v="807" actId="20577"/>
        <pc:sldMkLst>
          <pc:docMk/>
          <pc:sldMk cId="3340698924" sldId="446"/>
        </pc:sldMkLst>
        <pc:spChg chg="mod">
          <ac:chgData name="Matthew Purland" userId="8d07c89cff7dd31c" providerId="LiveId" clId="{F7264160-B07E-43AF-ABCA-8EE6C328B445}" dt="2023-08-02T08:53:21.151" v="807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del">
        <pc:chgData name="Matthew Purland" userId="8d07c89cff7dd31c" providerId="LiveId" clId="{F7264160-B07E-43AF-ABCA-8EE6C328B445}" dt="2023-07-27T09:26:54.773" v="360" actId="47"/>
        <pc:sldMkLst>
          <pc:docMk/>
          <pc:sldMk cId="4206080027" sldId="447"/>
        </pc:sldMkLst>
      </pc:sldChg>
      <pc:sldChg chg="modSp mod">
        <pc:chgData name="Matthew Purland" userId="8d07c89cff7dd31c" providerId="LiveId" clId="{F7264160-B07E-43AF-ABCA-8EE6C328B445}" dt="2023-07-27T09:27:30.812" v="366" actId="207"/>
        <pc:sldMkLst>
          <pc:docMk/>
          <pc:sldMk cId="767509270" sldId="449"/>
        </pc:sldMkLst>
        <pc:spChg chg="mod">
          <ac:chgData name="Matthew Purland" userId="8d07c89cff7dd31c" providerId="LiveId" clId="{F7264160-B07E-43AF-ABCA-8EE6C328B445}" dt="2023-07-27T09:27:30.812" v="366" actId="207"/>
          <ac:spMkLst>
            <pc:docMk/>
            <pc:sldMk cId="767509270" sldId="4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1:39.406" v="542" actId="20577"/>
        <pc:sldMkLst>
          <pc:docMk/>
          <pc:sldMk cId="419886106" sldId="453"/>
        </pc:sldMkLst>
        <pc:spChg chg="mod">
          <ac:chgData name="Matthew Purland" userId="8d07c89cff7dd31c" providerId="LiveId" clId="{F7264160-B07E-43AF-ABCA-8EE6C328B445}" dt="2023-07-27T10:41:39.406" v="542" actId="20577"/>
          <ac:spMkLst>
            <pc:docMk/>
            <pc:sldMk cId="419886106" sldId="45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8.130" v="601" actId="20577"/>
        <pc:sldMkLst>
          <pc:docMk/>
          <pc:sldMk cId="1087075806" sldId="456"/>
        </pc:sldMkLst>
        <pc:spChg chg="mod">
          <ac:chgData name="Matthew Purland" userId="8d07c89cff7dd31c" providerId="LiveId" clId="{F7264160-B07E-43AF-ABCA-8EE6C328B445}" dt="2023-07-27T10:58:28.130" v="601" actId="20577"/>
          <ac:spMkLst>
            <pc:docMk/>
            <pc:sldMk cId="1087075806" sldId="4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8T18:19:36.302" v="610" actId="207"/>
        <pc:sldMkLst>
          <pc:docMk/>
          <pc:sldMk cId="2970266820" sldId="457"/>
        </pc:sldMkLst>
        <pc:spChg chg="mod">
          <ac:chgData name="Matthew Purland" userId="8d07c89cff7dd31c" providerId="LiveId" clId="{F7264160-B07E-43AF-ABCA-8EE6C328B445}" dt="2023-07-28T18:19:36.302" v="610" actId="207"/>
          <ac:spMkLst>
            <pc:docMk/>
            <pc:sldMk cId="2970266820" sldId="457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8-02T08:53:10.030" v="801" actId="20577"/>
        <pc:sldMkLst>
          <pc:docMk/>
          <pc:sldMk cId="3998620969" sldId="460"/>
        </pc:sldMkLst>
        <pc:spChg chg="mod">
          <ac:chgData name="Matthew Purland" userId="8d07c89cff7dd31c" providerId="LiveId" clId="{F7264160-B07E-43AF-ABCA-8EE6C328B445}" dt="2023-08-02T08:53:10.030" v="801" actId="20577"/>
          <ac:spMkLst>
            <pc:docMk/>
            <pc:sldMk cId="3998620969" sldId="460"/>
            <ac:spMk id="3" creationId="{E352E269-F028-A26B-A8CF-EA1FC264DC9E}"/>
          </ac:spMkLst>
        </pc:spChg>
        <pc:picChg chg="add mod">
          <ac:chgData name="Matthew Purland" userId="8d07c89cff7dd31c" providerId="LiveId" clId="{F7264160-B07E-43AF-ABCA-8EE6C328B445}" dt="2023-07-27T09:23:23.056" v="279" actId="962"/>
          <ac:picMkLst>
            <pc:docMk/>
            <pc:sldMk cId="3998620969" sldId="460"/>
            <ac:picMk id="4" creationId="{61C8C381-184D-979C-2E86-2A78C206A9E4}"/>
          </ac:picMkLst>
        </pc:picChg>
        <pc:picChg chg="del">
          <ac:chgData name="Matthew Purland" userId="8d07c89cff7dd31c" providerId="LiveId" clId="{F7264160-B07E-43AF-ABCA-8EE6C328B445}" dt="2023-07-27T09:22:50.714" v="273" actId="478"/>
          <ac:picMkLst>
            <pc:docMk/>
            <pc:sldMk cId="3998620969" sldId="460"/>
            <ac:picMk id="7" creationId="{4F5B6F73-7E24-0F61-C10C-DB478EAE6833}"/>
          </ac:picMkLst>
        </pc:picChg>
      </pc:sldChg>
      <pc:sldChg chg="modSp mod">
        <pc:chgData name="Matthew Purland" userId="8d07c89cff7dd31c" providerId="LiveId" clId="{F7264160-B07E-43AF-ABCA-8EE6C328B445}" dt="2023-08-02T08:53:14.566" v="802" actId="6549"/>
        <pc:sldMkLst>
          <pc:docMk/>
          <pc:sldMk cId="2044962195" sldId="461"/>
        </pc:sldMkLst>
        <pc:spChg chg="mod">
          <ac:chgData name="Matthew Purland" userId="8d07c89cff7dd31c" providerId="LiveId" clId="{F7264160-B07E-43AF-ABCA-8EE6C328B445}" dt="2023-08-02T08:53:14.566" v="802" actId="6549"/>
          <ac:spMkLst>
            <pc:docMk/>
            <pc:sldMk cId="2044962195" sldId="46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27:59.433" v="374" actId="207"/>
        <pc:sldMkLst>
          <pc:docMk/>
          <pc:sldMk cId="1123483967" sldId="462"/>
        </pc:sldMkLst>
        <pc:spChg chg="mod">
          <ac:chgData name="Matthew Purland" userId="8d07c89cff7dd31c" providerId="LiveId" clId="{F7264160-B07E-43AF-ABCA-8EE6C328B445}" dt="2023-07-27T09:27:59.433" v="374" actId="207"/>
          <ac:spMkLst>
            <pc:docMk/>
            <pc:sldMk cId="1123483967" sldId="46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5:24.967" v="553" actId="20577"/>
        <pc:sldMkLst>
          <pc:docMk/>
          <pc:sldMk cId="163516482" sldId="463"/>
        </pc:sldMkLst>
        <pc:spChg chg="mod">
          <ac:chgData name="Matthew Purland" userId="8d07c89cff7dd31c" providerId="LiveId" clId="{F7264160-B07E-43AF-ABCA-8EE6C328B445}" dt="2023-07-27T10:45:24.967" v="553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5:28.872" v="464" actId="1076"/>
        <pc:sldMkLst>
          <pc:docMk/>
          <pc:sldMk cId="3381275041" sldId="465"/>
        </pc:sldMkLst>
        <pc:spChg chg="mod">
          <ac:chgData name="Matthew Purland" userId="8d07c89cff7dd31c" providerId="LiveId" clId="{F7264160-B07E-43AF-ABCA-8EE6C328B445}" dt="2023-07-27T09:36:00.834" v="381" actId="207"/>
          <ac:spMkLst>
            <pc:docMk/>
            <pc:sldMk cId="3381275041" sldId="465"/>
            <ac:spMk id="3" creationId="{E352E269-F028-A26B-A8CF-EA1FC264DC9E}"/>
          </ac:spMkLst>
        </pc:spChg>
        <pc:spChg chg="ord">
          <ac:chgData name="Matthew Purland" userId="8d07c89cff7dd31c" providerId="LiveId" clId="{F7264160-B07E-43AF-ABCA-8EE6C328B445}" dt="2023-07-27T09:55:16.885" v="439" actId="166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F7264160-B07E-43AF-ABCA-8EE6C328B445}" dt="2023-07-27T09:49:30.448" v="388"/>
          <ac:graphicFrameMkLst>
            <pc:docMk/>
            <pc:sldMk cId="3381275041" sldId="465"/>
            <ac:graphicFrameMk id="2" creationId="{25E6BF8B-D324-C15F-9130-49E8FE48E2CD}"/>
          </ac:graphicFrameMkLst>
        </pc:graphicFrameChg>
        <pc:graphicFrameChg chg="add del mod">
          <ac:chgData name="Matthew Purland" userId="8d07c89cff7dd31c" providerId="LiveId" clId="{F7264160-B07E-43AF-ABCA-8EE6C328B445}" dt="2023-07-27T10:15:12.130" v="459"/>
          <ac:graphicFrameMkLst>
            <pc:docMk/>
            <pc:sldMk cId="3381275041" sldId="465"/>
            <ac:graphicFrameMk id="7" creationId="{671A4B1D-B8CD-134A-5593-4B10D5760A1C}"/>
          </ac:graphicFrameMkLst>
        </pc:graphicFrameChg>
        <pc:picChg chg="add del mod">
          <ac:chgData name="Matthew Purland" userId="8d07c89cff7dd31c" providerId="LiveId" clId="{F7264160-B07E-43AF-ABCA-8EE6C328B445}" dt="2023-07-27T10:14:59.755" v="455" actId="478"/>
          <ac:picMkLst>
            <pc:docMk/>
            <pc:sldMk cId="3381275041" sldId="465"/>
            <ac:picMk id="4" creationId="{767BD647-9047-6119-C14A-32CE49FCD197}"/>
          </ac:picMkLst>
        </pc:picChg>
        <pc:picChg chg="del">
          <ac:chgData name="Matthew Purland" userId="8d07c89cff7dd31c" providerId="LiveId" clId="{F7264160-B07E-43AF-ABCA-8EE6C328B445}" dt="2023-07-27T09:49:21.346" v="382" actId="478"/>
          <ac:picMkLst>
            <pc:docMk/>
            <pc:sldMk cId="3381275041" sldId="465"/>
            <ac:picMk id="5" creationId="{E354C0E1-08AB-204E-90D8-BF48BD92F9DB}"/>
          </ac:picMkLst>
        </pc:picChg>
        <pc:picChg chg="add mod">
          <ac:chgData name="Matthew Purland" userId="8d07c89cff7dd31c" providerId="LiveId" clId="{F7264160-B07E-43AF-ABCA-8EE6C328B445}" dt="2023-07-27T10:15:28.872" v="464" actId="1076"/>
          <ac:picMkLst>
            <pc:docMk/>
            <pc:sldMk cId="3381275041" sldId="465"/>
            <ac:picMk id="8" creationId="{F4DABDC7-9815-A07D-DC30-21D7381E45A0}"/>
          </ac:picMkLst>
        </pc:picChg>
      </pc:sldChg>
      <pc:sldChg chg="modSp mod">
        <pc:chgData name="Matthew Purland" userId="8d07c89cff7dd31c" providerId="LiveId" clId="{F7264160-B07E-43AF-ABCA-8EE6C328B445}" dt="2023-07-27T10:45:50.657" v="555" actId="20577"/>
        <pc:sldMkLst>
          <pc:docMk/>
          <pc:sldMk cId="2653035724" sldId="466"/>
        </pc:sldMkLst>
        <pc:spChg chg="mod">
          <ac:chgData name="Matthew Purland" userId="8d07c89cff7dd31c" providerId="LiveId" clId="{F7264160-B07E-43AF-ABCA-8EE6C328B445}" dt="2023-07-27T10:45:50.657" v="555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6:04.799" v="470" actId="207"/>
        <pc:sldMkLst>
          <pc:docMk/>
          <pc:sldMk cId="2130692044" sldId="467"/>
        </pc:sldMkLst>
        <pc:spChg chg="mod">
          <ac:chgData name="Matthew Purland" userId="8d07c89cff7dd31c" providerId="LiveId" clId="{F7264160-B07E-43AF-ABCA-8EE6C328B445}" dt="2023-07-27T10:14:34.974" v="453" actId="1076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F7264160-B07E-43AF-ABCA-8EE6C328B445}" dt="2023-07-27T10:16:04.799" v="470" actId="207"/>
          <ac:spMkLst>
            <pc:docMk/>
            <pc:sldMk cId="2130692044" sldId="467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7-27T10:14:46.150" v="454" actId="1076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F7264160-B07E-43AF-ABCA-8EE6C328B445}" dt="2023-07-27T10:14:13.644" v="449"/>
          <ac:graphicFrameMkLst>
            <pc:docMk/>
            <pc:sldMk cId="2130692044" sldId="467"/>
            <ac:graphicFrameMk id="8" creationId="{C58C0118-573A-54FB-F071-8590CC4449A3}"/>
          </ac:graphicFrameMkLst>
        </pc:graphicFrameChg>
        <pc:picChg chg="del">
          <ac:chgData name="Matthew Purland" userId="8d07c89cff7dd31c" providerId="LiveId" clId="{F7264160-B07E-43AF-ABCA-8EE6C328B445}" dt="2023-07-27T10:12:40.952" v="443" actId="478"/>
          <ac:picMkLst>
            <pc:docMk/>
            <pc:sldMk cId="2130692044" sldId="467"/>
            <ac:picMk id="5" creationId="{ED9DB6B8-9E92-251F-B2BF-0EB55B3C49C7}"/>
          </ac:picMkLst>
        </pc:picChg>
        <pc:picChg chg="add del mod">
          <ac:chgData name="Matthew Purland" userId="8d07c89cff7dd31c" providerId="LiveId" clId="{F7264160-B07E-43AF-ABCA-8EE6C328B445}" dt="2023-07-27T10:13:13.199" v="447" actId="478"/>
          <ac:picMkLst>
            <pc:docMk/>
            <pc:sldMk cId="2130692044" sldId="467"/>
            <ac:picMk id="7" creationId="{C28EC31E-04CA-002E-EF37-1D2F96739E64}"/>
          </ac:picMkLst>
        </pc:picChg>
        <pc:picChg chg="add mod">
          <ac:chgData name="Matthew Purland" userId="8d07c89cff7dd31c" providerId="LiveId" clId="{F7264160-B07E-43AF-ABCA-8EE6C328B445}" dt="2023-07-27T10:14:19.677" v="452" actId="1076"/>
          <ac:picMkLst>
            <pc:docMk/>
            <pc:sldMk cId="2130692044" sldId="467"/>
            <ac:picMk id="9" creationId="{1ED6DC2E-E248-1996-BAAF-96216F1A8AEA}"/>
          </ac:picMkLst>
        </pc:picChg>
      </pc:sldChg>
      <pc:sldChg chg="modSp mod">
        <pc:chgData name="Matthew Purland" userId="8d07c89cff7dd31c" providerId="LiveId" clId="{F7264160-B07E-43AF-ABCA-8EE6C328B445}" dt="2023-08-02T09:48:16.411" v="829" actId="20577"/>
        <pc:sldMkLst>
          <pc:docMk/>
          <pc:sldMk cId="826613719" sldId="468"/>
        </pc:sldMkLst>
        <pc:spChg chg="mod">
          <ac:chgData name="Matthew Purland" userId="8d07c89cff7dd31c" providerId="LiveId" clId="{F7264160-B07E-43AF-ABCA-8EE6C328B445}" dt="2023-08-02T09:48:16.411" v="829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6:27.527" v="557" actId="20577"/>
        <pc:sldMkLst>
          <pc:docMk/>
          <pc:sldMk cId="745876181" sldId="471"/>
        </pc:sldMkLst>
        <pc:spChg chg="mod">
          <ac:chgData name="Matthew Purland" userId="8d07c89cff7dd31c" providerId="LiveId" clId="{F7264160-B07E-43AF-ABCA-8EE6C328B445}" dt="2023-07-27T10:46:27.527" v="557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39:02.277" v="526" actId="1076"/>
        <pc:sldMkLst>
          <pc:docMk/>
          <pc:sldMk cId="950642888" sldId="472"/>
        </pc:sldMkLst>
        <pc:spChg chg="mod">
          <ac:chgData name="Matthew Purland" userId="8d07c89cff7dd31c" providerId="LiveId" clId="{F7264160-B07E-43AF-ABCA-8EE6C328B445}" dt="2023-07-27T10:22:46.113" v="51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F7264160-B07E-43AF-ABCA-8EE6C328B445}" dt="2023-07-27T10:38:36.907" v="519"/>
          <ac:graphicFrameMkLst>
            <pc:docMk/>
            <pc:sldMk cId="950642888" sldId="472"/>
            <ac:graphicFrameMk id="2" creationId="{01119BA9-B7AD-A128-A654-B18B8B7F74F1}"/>
          </ac:graphicFrameMkLst>
        </pc:graphicFrameChg>
        <pc:picChg chg="add mod">
          <ac:chgData name="Matthew Purland" userId="8d07c89cff7dd31c" providerId="LiveId" clId="{F7264160-B07E-43AF-ABCA-8EE6C328B445}" dt="2023-07-27T10:39:02.277" v="526" actId="1076"/>
          <ac:picMkLst>
            <pc:docMk/>
            <pc:sldMk cId="950642888" sldId="472"/>
            <ac:picMk id="4" creationId="{AAB98507-1446-2807-D07B-D9F04B4C2633}"/>
          </ac:picMkLst>
        </pc:picChg>
        <pc:picChg chg="del">
          <ac:chgData name="Matthew Purland" userId="8d07c89cff7dd31c" providerId="LiveId" clId="{F7264160-B07E-43AF-ABCA-8EE6C328B445}" dt="2023-07-27T10:38:33.493" v="517" actId="478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mod">
        <pc:chgData name="Matthew Purland" userId="8d07c89cff7dd31c" providerId="LiveId" clId="{F7264160-B07E-43AF-ABCA-8EE6C328B445}" dt="2023-07-27T10:52:57.806" v="575" actId="20577"/>
        <pc:sldMkLst>
          <pc:docMk/>
          <pc:sldMk cId="408150147" sldId="473"/>
        </pc:sldMkLst>
        <pc:spChg chg="mod">
          <ac:chgData name="Matthew Purland" userId="8d07c89cff7dd31c" providerId="LiveId" clId="{F7264160-B07E-43AF-ABCA-8EE6C328B445}" dt="2023-07-27T10:52:57.806" v="575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1:00:15.296" v="604" actId="207"/>
        <pc:sldMkLst>
          <pc:docMk/>
          <pc:sldMk cId="647249276" sldId="483"/>
        </pc:sldMkLst>
        <pc:spChg chg="mod">
          <ac:chgData name="Matthew Purland" userId="8d07c89cff7dd31c" providerId="LiveId" clId="{F7264160-B07E-43AF-ABCA-8EE6C328B445}" dt="2023-07-27T11:00:15.296" v="604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7264160-B07E-43AF-ABCA-8EE6C328B445}" dt="2023-07-27T09:53:48.233" v="421"/>
        <pc:sldMkLst>
          <pc:docMk/>
          <pc:sldMk cId="748998189" sldId="484"/>
        </pc:sldMkLst>
        <pc:spChg chg="add mod">
          <ac:chgData name="Matthew Purland" userId="8d07c89cff7dd31c" providerId="LiveId" clId="{F7264160-B07E-43AF-ABCA-8EE6C328B445}" dt="2023-07-27T09:53:48.233" v="421"/>
          <ac:spMkLst>
            <pc:docMk/>
            <pc:sldMk cId="748998189" sldId="484"/>
            <ac:spMk id="6" creationId="{7F709B54-0467-053F-91FB-481E073BF73C}"/>
          </ac:spMkLst>
        </pc:spChg>
        <pc:spChg chg="mod">
          <ac:chgData name="Matthew Purland" userId="8d07c89cff7dd31c" providerId="LiveId" clId="{F7264160-B07E-43AF-ABCA-8EE6C328B445}" dt="2023-07-27T09:51:54.011" v="398" actId="207"/>
          <ac:spMkLst>
            <pc:docMk/>
            <pc:sldMk cId="748998189" sldId="484"/>
            <ac:spMk id="8" creationId="{32C54606-4F50-3A49-9A02-0D8D1922273A}"/>
          </ac:spMkLst>
        </pc:spChg>
        <pc:spChg chg="del mod">
          <ac:chgData name="Matthew Purland" userId="8d07c89cff7dd31c" providerId="LiveId" clId="{F7264160-B07E-43AF-ABCA-8EE6C328B445}" dt="2023-07-27T09:53:47.592" v="420" actId="478"/>
          <ac:spMkLst>
            <pc:docMk/>
            <pc:sldMk cId="748998189" sldId="484"/>
            <ac:spMk id="15" creationId="{4957F61D-703E-F1BA-BF30-5467F21BA038}"/>
          </ac:spMkLst>
        </pc:spChg>
      </pc:sldChg>
      <pc:sldChg chg="modSp add mod">
        <pc:chgData name="Matthew Purland" userId="8d07c89cff7dd31c" providerId="LiveId" clId="{F7264160-B07E-43AF-ABCA-8EE6C328B445}" dt="2023-07-27T10:21:15.924" v="477" actId="20577"/>
        <pc:sldMkLst>
          <pc:docMk/>
          <pc:sldMk cId="2377217427" sldId="485"/>
        </pc:sldMkLst>
        <pc:spChg chg="mod">
          <ac:chgData name="Matthew Purland" userId="8d07c89cff7dd31c" providerId="LiveId" clId="{F7264160-B07E-43AF-ABCA-8EE6C328B445}" dt="2023-07-27T10:21:15.924" v="477" actId="20577"/>
          <ac:spMkLst>
            <pc:docMk/>
            <pc:sldMk cId="2377217427" sldId="485"/>
            <ac:spMk id="8" creationId="{32C54606-4F50-3A49-9A02-0D8D1922273A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A2C34C6-D11E-41DA-AAAF-D9A36D0C467D}"/>
    <pc:docChg chg="undo redo custSel addSld delSld modSld sldOrd">
      <pc:chgData name="Matthew Purland" userId="8d07c89cff7dd31c" providerId="LiveId" clId="{2A2C34C6-D11E-41DA-AAAF-D9A36D0C467D}" dt="2023-07-01T08:39:56.243" v="2434" actId="114"/>
      <pc:docMkLst>
        <pc:docMk/>
      </pc:docMkLst>
      <pc:sldChg chg="modSp mod">
        <pc:chgData name="Matthew Purland" userId="8d07c89cff7dd31c" providerId="LiveId" clId="{2A2C34C6-D11E-41DA-AAAF-D9A36D0C467D}" dt="2023-06-23T10:02:10.893" v="17" actId="20577"/>
        <pc:sldMkLst>
          <pc:docMk/>
          <pc:sldMk cId="3687110327" sldId="268"/>
        </pc:sldMkLst>
        <pc:spChg chg="mod">
          <ac:chgData name="Matthew Purland" userId="8d07c89cff7dd31c" providerId="LiveId" clId="{2A2C34C6-D11E-41DA-AAAF-D9A36D0C467D}" dt="2023-06-23T10:02:10.893" v="17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30346199" sldId="269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830278751" sldId="270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1327224142" sldId="271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76783739" sldId="272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496254353" sldId="273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1435498292" sldId="274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3720723882" sldId="275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963384140" sldId="276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3137531294" sldId="277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743092899" sldId="278"/>
        </pc:sldMkLst>
      </pc:sldChg>
      <pc:sldChg chg="modSp add mod">
        <pc:chgData name="Matthew Purland" userId="8d07c89cff7dd31c" providerId="LiveId" clId="{2A2C34C6-D11E-41DA-AAAF-D9A36D0C467D}" dt="2023-06-25T14:28:21.043" v="1813" actId="20577"/>
        <pc:sldMkLst>
          <pc:docMk/>
          <pc:sldMk cId="1561933909" sldId="279"/>
        </pc:sldMkLst>
        <pc:spChg chg="mod">
          <ac:chgData name="Matthew Purland" userId="8d07c89cff7dd31c" providerId="LiveId" clId="{2A2C34C6-D11E-41DA-AAAF-D9A36D0C467D}" dt="2023-06-25T14:28:21.043" v="1813" actId="20577"/>
          <ac:spMkLst>
            <pc:docMk/>
            <pc:sldMk cId="1561933909" sldId="279"/>
            <ac:spMk id="3" creationId="{C0B0DC77-D51C-DE26-4EC0-7C3582DD7C75}"/>
          </ac:spMkLst>
        </pc:spChg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247929079" sldId="280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1735746721" sldId="281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4006896868" sldId="282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160027595" sldId="283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638696512" sldId="284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037607485" sldId="285"/>
        </pc:sldMkLst>
      </pc:sldChg>
      <pc:sldChg chg="modSp add mod">
        <pc:chgData name="Matthew Purland" userId="8d07c89cff7dd31c" providerId="LiveId" clId="{2A2C34C6-D11E-41DA-AAAF-D9A36D0C467D}" dt="2023-06-30T13:46:42.417" v="1964" actId="207"/>
        <pc:sldMkLst>
          <pc:docMk/>
          <pc:sldMk cId="3211075035" sldId="286"/>
        </pc:sldMkLst>
        <pc:spChg chg="mod">
          <ac:chgData name="Matthew Purland" userId="8d07c89cff7dd31c" providerId="LiveId" clId="{2A2C34C6-D11E-41DA-AAAF-D9A36D0C467D}" dt="2023-06-30T13:46:42.417" v="1964" actId="207"/>
          <ac:spMkLst>
            <pc:docMk/>
            <pc:sldMk cId="3211075035" sldId="286"/>
            <ac:spMk id="4" creationId="{D3B01CD3-B990-E71E-754F-32CF36A20003}"/>
          </ac:spMkLst>
        </pc:spChg>
        <pc:spChg chg="mod">
          <ac:chgData name="Matthew Purland" userId="8d07c89cff7dd31c" providerId="LiveId" clId="{2A2C34C6-D11E-41DA-AAAF-D9A36D0C467D}" dt="2023-06-30T13:46:35.519" v="1963" actId="207"/>
          <ac:spMkLst>
            <pc:docMk/>
            <pc:sldMk cId="3211075035" sldId="286"/>
            <ac:spMk id="6" creationId="{6CFD1331-5FF0-07A0-83A6-0F986BDE7B27}"/>
          </ac:spMkLst>
        </pc:spChg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836190936" sldId="287"/>
        </pc:sldMkLst>
      </pc:sldChg>
      <pc:sldChg chg="addSp delSp modSp add mod">
        <pc:chgData name="Matthew Purland" userId="8d07c89cff7dd31c" providerId="LiveId" clId="{2A2C34C6-D11E-41DA-AAAF-D9A36D0C467D}" dt="2023-06-25T14:33:18.540" v="1818"/>
        <pc:sldMkLst>
          <pc:docMk/>
          <pc:sldMk cId="3824960871" sldId="288"/>
        </pc:sldMkLst>
        <pc:spChg chg="add mod">
          <ac:chgData name="Matthew Purland" userId="8d07c89cff7dd31c" providerId="LiveId" clId="{2A2C34C6-D11E-41DA-AAAF-D9A36D0C467D}" dt="2023-06-25T14:33:18.540" v="1818"/>
          <ac:spMkLst>
            <pc:docMk/>
            <pc:sldMk cId="3824960871" sldId="288"/>
            <ac:spMk id="4" creationId="{B933A5D2-2BC8-B8A3-52D7-8C310E7E503D}"/>
          </ac:spMkLst>
        </pc:spChg>
        <pc:spChg chg="del mod">
          <ac:chgData name="Matthew Purland" userId="8d07c89cff7dd31c" providerId="LiveId" clId="{2A2C34C6-D11E-41DA-AAAF-D9A36D0C467D}" dt="2023-06-25T14:33:10.801" v="1817" actId="478"/>
          <ac:spMkLst>
            <pc:docMk/>
            <pc:sldMk cId="3824960871" sldId="288"/>
            <ac:spMk id="8" creationId="{32C54606-4F50-3A49-9A02-0D8D1922273A}"/>
          </ac:spMkLst>
        </pc:spChg>
      </pc:sldChg>
      <pc:sldChg chg="modSp add mod">
        <pc:chgData name="Matthew Purland" userId="8d07c89cff7dd31c" providerId="LiveId" clId="{2A2C34C6-D11E-41DA-AAAF-D9A36D0C467D}" dt="2023-06-25T14:32:40.103" v="1814" actId="207"/>
        <pc:sldMkLst>
          <pc:docMk/>
          <pc:sldMk cId="3905082908" sldId="289"/>
        </pc:sldMkLst>
        <pc:spChg chg="mod">
          <ac:chgData name="Matthew Purland" userId="8d07c89cff7dd31c" providerId="LiveId" clId="{2A2C34C6-D11E-41DA-AAAF-D9A36D0C467D}" dt="2023-06-25T14:32:40.103" v="1814" actId="207"/>
          <ac:spMkLst>
            <pc:docMk/>
            <pc:sldMk cId="3905082908" sldId="289"/>
            <ac:spMk id="8" creationId="{32C54606-4F50-3A49-9A02-0D8D1922273A}"/>
          </ac:spMkLst>
        </pc:spChg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78670335" sldId="290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294417033" sldId="291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147650264" sldId="292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396451128" sldId="293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4097864787" sldId="294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015105964" sldId="295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2409009620" sldId="296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19868689" sldId="297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171926516" sldId="298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2614495355" sldId="299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508834506" sldId="300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385965119" sldId="301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277777425" sldId="302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956346827" sldId="303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279501611" sldId="304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1725188016" sldId="305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49103153" sldId="306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634666009" sldId="307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970782786" sldId="308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080970815" sldId="309"/>
        </pc:sldMkLst>
      </pc:sldChg>
      <pc:sldChg chg="modSp add mod">
        <pc:chgData name="Matthew Purland" userId="8d07c89cff7dd31c" providerId="LiveId" clId="{2A2C34C6-D11E-41DA-AAAF-D9A36D0C467D}" dt="2023-06-25T14:46:47.867" v="1821" actId="207"/>
        <pc:sldMkLst>
          <pc:docMk/>
          <pc:sldMk cId="1150760081" sldId="310"/>
        </pc:sldMkLst>
        <pc:spChg chg="mod">
          <ac:chgData name="Matthew Purland" userId="8d07c89cff7dd31c" providerId="LiveId" clId="{2A2C34C6-D11E-41DA-AAAF-D9A36D0C467D}" dt="2023-06-25T14:46:47.867" v="1821" actId="207"/>
          <ac:spMkLst>
            <pc:docMk/>
            <pc:sldMk cId="1150760081" sldId="310"/>
            <ac:spMk id="14" creationId="{A80B4407-95A2-0172-7637-27C0E17161C2}"/>
          </ac:spMkLst>
        </pc:spChg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344818566" sldId="311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483870790" sldId="31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070946641" sldId="35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89865336" sldId="37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00362524" sldId="37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70275538" sldId="37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0923207" sldId="37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9575112" sldId="37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0538077" sldId="37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32521760" sldId="37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237052981" sldId="37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43185241" sldId="37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94180310" sldId="38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715454136" sldId="38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85049502" sldId="38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3763825" sldId="38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13300259" sldId="38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04522635" sldId="38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75071446" sldId="38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3905960" sldId="38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57504261" sldId="38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63313487" sldId="38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998552" sldId="39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26276500" sldId="39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4153302" sldId="39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3669542" sldId="40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67465739" sldId="40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63871541" sldId="40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551595350" sldId="40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109113" sldId="40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57164645" sldId="40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953083950" sldId="40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212331694" sldId="40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20285420" sldId="40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79354129" sldId="40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23670467" sldId="41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46989283" sldId="41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76350919" sldId="41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9331949" sldId="41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35924525" sldId="41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1965669" sldId="41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0587925" sldId="41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0984347" sldId="41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8998625" sldId="42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35921451" sldId="42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23506169" sldId="42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864407776" sldId="42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96614066" sldId="42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016995" sldId="42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721005046" sldId="427"/>
        </pc:sldMkLst>
      </pc:sldChg>
      <pc:sldChg chg="addSp modSp add mod">
        <pc:chgData name="Matthew Purland" userId="8d07c89cff7dd31c" providerId="LiveId" clId="{2A2C34C6-D11E-41DA-AAAF-D9A36D0C467D}" dt="2023-06-23T10:14:09.554" v="137" actId="962"/>
        <pc:sldMkLst>
          <pc:docMk/>
          <pc:sldMk cId="1689419326" sldId="428"/>
        </pc:sldMkLst>
        <pc:spChg chg="mod">
          <ac:chgData name="Matthew Purland" userId="8d07c89cff7dd31c" providerId="LiveId" clId="{2A2C34C6-D11E-41DA-AAAF-D9A36D0C467D}" dt="2023-06-23T10:13:52.282" v="132" actId="20577"/>
          <ac:spMkLst>
            <pc:docMk/>
            <pc:sldMk cId="1689419326" sldId="428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14:09.554" v="137" actId="962"/>
          <ac:picMkLst>
            <pc:docMk/>
            <pc:sldMk cId="1689419326" sldId="428"/>
            <ac:picMk id="4" creationId="{865995A7-3F69-4C1A-44E0-E3066C9291AA}"/>
          </ac:picMkLst>
        </pc:picChg>
      </pc:sldChg>
      <pc:sldChg chg="modSp add mod">
        <pc:chgData name="Matthew Purland" userId="8d07c89cff7dd31c" providerId="LiveId" clId="{2A2C34C6-D11E-41DA-AAAF-D9A36D0C467D}" dt="2023-06-23T10:15:53.592" v="156" actId="207"/>
        <pc:sldMkLst>
          <pc:docMk/>
          <pc:sldMk cId="3238909755" sldId="429"/>
        </pc:sldMkLst>
        <pc:spChg chg="mod">
          <ac:chgData name="Matthew Purland" userId="8d07c89cff7dd31c" providerId="LiveId" clId="{2A2C34C6-D11E-41DA-AAAF-D9A36D0C467D}" dt="2023-06-23T10:15:53.592" v="156" actId="207"/>
          <ac:spMkLst>
            <pc:docMk/>
            <pc:sldMk cId="3238909755" sldId="4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19:07.726" v="213" actId="20577"/>
        <pc:sldMkLst>
          <pc:docMk/>
          <pc:sldMk cId="3047325549" sldId="430"/>
        </pc:sldMkLst>
        <pc:spChg chg="mod">
          <ac:chgData name="Matthew Purland" userId="8d07c89cff7dd31c" providerId="LiveId" clId="{2A2C34C6-D11E-41DA-AAAF-D9A36D0C467D}" dt="2023-06-23T10:19:07.726" v="213" actId="20577"/>
          <ac:spMkLst>
            <pc:docMk/>
            <pc:sldMk cId="3047325549" sldId="4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1:06.155" v="239" actId="20577"/>
        <pc:sldMkLst>
          <pc:docMk/>
          <pc:sldMk cId="4183098030" sldId="431"/>
        </pc:sldMkLst>
        <pc:spChg chg="mod">
          <ac:chgData name="Matthew Purland" userId="8d07c89cff7dd31c" providerId="LiveId" clId="{2A2C34C6-D11E-41DA-AAAF-D9A36D0C467D}" dt="2023-06-23T10:21:06.155" v="239" actId="20577"/>
          <ac:spMkLst>
            <pc:docMk/>
            <pc:sldMk cId="4183098030" sldId="4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2:19.744" v="246" actId="207"/>
        <pc:sldMkLst>
          <pc:docMk/>
          <pc:sldMk cId="1818733945" sldId="432"/>
        </pc:sldMkLst>
        <pc:spChg chg="mod">
          <ac:chgData name="Matthew Purland" userId="8d07c89cff7dd31c" providerId="LiveId" clId="{2A2C34C6-D11E-41DA-AAAF-D9A36D0C467D}" dt="2023-06-23T10:22:19.744" v="246" actId="207"/>
          <ac:spMkLst>
            <pc:docMk/>
            <pc:sldMk cId="1818733945" sldId="4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1:44.882" v="1828" actId="207"/>
        <pc:sldMkLst>
          <pc:docMk/>
          <pc:sldMk cId="1264463471" sldId="433"/>
        </pc:sldMkLst>
        <pc:spChg chg="mod">
          <ac:chgData name="Matthew Purland" userId="8d07c89cff7dd31c" providerId="LiveId" clId="{2A2C34C6-D11E-41DA-AAAF-D9A36D0C467D}" dt="2023-06-30T13:21:44.882" v="1828" actId="207"/>
          <ac:spMkLst>
            <pc:docMk/>
            <pc:sldMk cId="1264463471" sldId="4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4:45.685" v="281" actId="207"/>
        <pc:sldMkLst>
          <pc:docMk/>
          <pc:sldMk cId="3811595278" sldId="434"/>
        </pc:sldMkLst>
        <pc:spChg chg="mod">
          <ac:chgData name="Matthew Purland" userId="8d07c89cff7dd31c" providerId="LiveId" clId="{2A2C34C6-D11E-41DA-AAAF-D9A36D0C467D}" dt="2023-06-23T10:24:45.685" v="281" actId="207"/>
          <ac:spMkLst>
            <pc:docMk/>
            <pc:sldMk cId="3811595278" sldId="434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2.958" v="59"/>
        <pc:sldMkLst>
          <pc:docMk/>
          <pc:sldMk cId="130688798" sldId="435"/>
        </pc:sldMkLst>
      </pc:sldChg>
      <pc:sldChg chg="modSp add mod">
        <pc:chgData name="Matthew Purland" userId="8d07c89cff7dd31c" providerId="LiveId" clId="{2A2C34C6-D11E-41DA-AAAF-D9A36D0C467D}" dt="2023-06-23T10:25:53.567" v="288" actId="20577"/>
        <pc:sldMkLst>
          <pc:docMk/>
          <pc:sldMk cId="3916596700" sldId="435"/>
        </pc:sldMkLst>
        <pc:spChg chg="mod">
          <ac:chgData name="Matthew Purland" userId="8d07c89cff7dd31c" providerId="LiveId" clId="{2A2C34C6-D11E-41DA-AAAF-D9A36D0C467D}" dt="2023-06-23T10:25:53.567" v="288" actId="20577"/>
          <ac:spMkLst>
            <pc:docMk/>
            <pc:sldMk cId="3916596700" sldId="435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1.768" v="58"/>
        <pc:sldMkLst>
          <pc:docMk/>
          <pc:sldMk cId="1674738831" sldId="436"/>
        </pc:sldMkLst>
      </pc:sldChg>
      <pc:sldChg chg="modSp add mod">
        <pc:chgData name="Matthew Purland" userId="8d07c89cff7dd31c" providerId="LiveId" clId="{2A2C34C6-D11E-41DA-AAAF-D9A36D0C467D}" dt="2023-07-01T08:39:42.348" v="2433" actId="114"/>
        <pc:sldMkLst>
          <pc:docMk/>
          <pc:sldMk cId="3305078308" sldId="436"/>
        </pc:sldMkLst>
        <pc:spChg chg="mod">
          <ac:chgData name="Matthew Purland" userId="8d07c89cff7dd31c" providerId="LiveId" clId="{2A2C34C6-D11E-41DA-AAAF-D9A36D0C467D}" dt="2023-07-01T08:39:42.348" v="2433" actId="114"/>
          <ac:spMkLst>
            <pc:docMk/>
            <pc:sldMk cId="3305078308" sldId="4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7:19.567" v="308" actId="20577"/>
        <pc:sldMkLst>
          <pc:docMk/>
          <pc:sldMk cId="1721586727" sldId="437"/>
        </pc:sldMkLst>
        <pc:spChg chg="mod">
          <ac:chgData name="Matthew Purland" userId="8d07c89cff7dd31c" providerId="LiveId" clId="{2A2C34C6-D11E-41DA-AAAF-D9A36D0C467D}" dt="2023-06-23T10:27:19.567" v="308" actId="20577"/>
          <ac:spMkLst>
            <pc:docMk/>
            <pc:sldMk cId="1721586727" sldId="437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0.612" v="57"/>
        <pc:sldMkLst>
          <pc:docMk/>
          <pc:sldMk cId="3097654293" sldId="437"/>
        </pc:sldMkLst>
      </pc:sldChg>
      <pc:sldChg chg="modSp add mod">
        <pc:chgData name="Matthew Purland" userId="8d07c89cff7dd31c" providerId="LiveId" clId="{2A2C34C6-D11E-41DA-AAAF-D9A36D0C467D}" dt="2023-06-30T13:24:34.150" v="1840" actId="207"/>
        <pc:sldMkLst>
          <pc:docMk/>
          <pc:sldMk cId="3045998636" sldId="438"/>
        </pc:sldMkLst>
        <pc:spChg chg="mod">
          <ac:chgData name="Matthew Purland" userId="8d07c89cff7dd31c" providerId="LiveId" clId="{2A2C34C6-D11E-41DA-AAAF-D9A36D0C467D}" dt="2023-06-30T13:24:34.150" v="1840" actId="207"/>
          <ac:spMkLst>
            <pc:docMk/>
            <pc:sldMk cId="3045998636" sldId="4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9:53.010" v="327" actId="207"/>
        <pc:sldMkLst>
          <pc:docMk/>
          <pc:sldMk cId="719555022" sldId="439"/>
        </pc:sldMkLst>
        <pc:spChg chg="mod">
          <ac:chgData name="Matthew Purland" userId="8d07c89cff7dd31c" providerId="LiveId" clId="{2A2C34C6-D11E-41DA-AAAF-D9A36D0C467D}" dt="2023-06-23T10:29:53.010" v="327" actId="207"/>
          <ac:spMkLst>
            <pc:docMk/>
            <pc:sldMk cId="719555022" sldId="4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7-01T08:39:56.243" v="2434" actId="114"/>
        <pc:sldMkLst>
          <pc:docMk/>
          <pc:sldMk cId="591085421" sldId="440"/>
        </pc:sldMkLst>
        <pc:spChg chg="mod">
          <ac:chgData name="Matthew Purland" userId="8d07c89cff7dd31c" providerId="LiveId" clId="{2A2C34C6-D11E-41DA-AAAF-D9A36D0C467D}" dt="2023-07-01T08:39:56.243" v="2434" actId="114"/>
          <ac:spMkLst>
            <pc:docMk/>
            <pc:sldMk cId="591085421" sldId="440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2A2C34C6-D11E-41DA-AAAF-D9A36D0C467D}" dt="2023-06-30T13:18:12.170" v="1824" actId="207"/>
        <pc:sldMkLst>
          <pc:docMk/>
          <pc:sldMk cId="1133031334" sldId="441"/>
        </pc:sldMkLst>
        <pc:spChg chg="mod">
          <ac:chgData name="Matthew Purland" userId="8d07c89cff7dd31c" providerId="LiveId" clId="{2A2C34C6-D11E-41DA-AAAF-D9A36D0C467D}" dt="2023-06-30T13:18:12.170" v="1824" actId="207"/>
          <ac:spMkLst>
            <pc:docMk/>
            <pc:sldMk cId="1133031334" sldId="44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3:28:51.930" v="1909" actId="207"/>
        <pc:sldMkLst>
          <pc:docMk/>
          <pc:sldMk cId="4113271740" sldId="442"/>
        </pc:sldMkLst>
        <pc:spChg chg="add del mod">
          <ac:chgData name="Matthew Purland" userId="8d07c89cff7dd31c" providerId="LiveId" clId="{2A2C34C6-D11E-41DA-AAAF-D9A36D0C467D}" dt="2023-06-23T10:34:09.715" v="408"/>
          <ac:spMkLst>
            <pc:docMk/>
            <pc:sldMk cId="4113271740" sldId="442"/>
            <ac:spMk id="2" creationId="{B026B4C2-6874-59C3-CDE7-349625AE429B}"/>
          </ac:spMkLst>
        </pc:spChg>
        <pc:spChg chg="mod">
          <ac:chgData name="Matthew Purland" userId="8d07c89cff7dd31c" providerId="LiveId" clId="{2A2C34C6-D11E-41DA-AAAF-D9A36D0C467D}" dt="2023-06-30T13:28:51.930" v="1909" actId="207"/>
          <ac:spMkLst>
            <pc:docMk/>
            <pc:sldMk cId="4113271740" sldId="44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23T10:35:42.637" v="446" actId="1076"/>
          <ac:spMkLst>
            <pc:docMk/>
            <pc:sldMk cId="4113271740" sldId="442"/>
            <ac:spMk id="4" creationId="{57220620-91F4-6CBA-28BB-99BE4558C5A3}"/>
          </ac:spMkLst>
        </pc:spChg>
      </pc:sldChg>
      <pc:sldChg chg="modSp add mod">
        <pc:chgData name="Matthew Purland" userId="8d07c89cff7dd31c" providerId="LiveId" clId="{2A2C34C6-D11E-41DA-AAAF-D9A36D0C467D}" dt="2023-06-30T14:30:42.057" v="2143" actId="12"/>
        <pc:sldMkLst>
          <pc:docMk/>
          <pc:sldMk cId="715747800" sldId="443"/>
        </pc:sldMkLst>
        <pc:spChg chg="mod">
          <ac:chgData name="Matthew Purland" userId="8d07c89cff7dd31c" providerId="LiveId" clId="{2A2C34C6-D11E-41DA-AAAF-D9A36D0C467D}" dt="2023-06-30T14:30:42.057" v="2143" actId="12"/>
          <ac:spMkLst>
            <pc:docMk/>
            <pc:sldMk cId="715747800" sldId="4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25.452" v="1912" actId="114"/>
        <pc:sldMkLst>
          <pc:docMk/>
          <pc:sldMk cId="250800716" sldId="444"/>
        </pc:sldMkLst>
        <pc:spChg chg="mod">
          <ac:chgData name="Matthew Purland" userId="8d07c89cff7dd31c" providerId="LiveId" clId="{2A2C34C6-D11E-41DA-AAAF-D9A36D0C467D}" dt="2023-06-30T13:29:25.452" v="1912" actId="114"/>
          <ac:spMkLst>
            <pc:docMk/>
            <pc:sldMk cId="250800716" sldId="4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51.094" v="1913" actId="20577"/>
        <pc:sldMkLst>
          <pc:docMk/>
          <pc:sldMk cId="3494743731" sldId="445"/>
        </pc:sldMkLst>
        <pc:spChg chg="mod">
          <ac:chgData name="Matthew Purland" userId="8d07c89cff7dd31c" providerId="LiveId" clId="{2A2C34C6-D11E-41DA-AAAF-D9A36D0C467D}" dt="2023-06-30T13:29:51.094" v="1913" actId="20577"/>
          <ac:spMkLst>
            <pc:docMk/>
            <pc:sldMk cId="3494743731" sldId="4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08.695" v="2210" actId="20577"/>
        <pc:sldMkLst>
          <pc:docMk/>
          <pc:sldMk cId="3340698924" sldId="446"/>
        </pc:sldMkLst>
        <pc:spChg chg="mod">
          <ac:chgData name="Matthew Purland" userId="8d07c89cff7dd31c" providerId="LiveId" clId="{2A2C34C6-D11E-41DA-AAAF-D9A36D0C467D}" dt="2023-06-30T14:40:08.695" v="2210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0:54:33.140" v="681" actId="1076"/>
        <pc:sldMkLst>
          <pc:docMk/>
          <pc:sldMk cId="4206080027" sldId="447"/>
        </pc:sldMkLst>
        <pc:spChg chg="mod">
          <ac:chgData name="Matthew Purland" userId="8d07c89cff7dd31c" providerId="LiveId" clId="{2A2C34C6-D11E-41DA-AAAF-D9A36D0C467D}" dt="2023-06-23T10:51:48.080" v="667" actId="20577"/>
          <ac:spMkLst>
            <pc:docMk/>
            <pc:sldMk cId="4206080027" sldId="447"/>
            <ac:spMk id="3" creationId="{E352E269-F028-A26B-A8CF-EA1FC264DC9E}"/>
          </ac:spMkLst>
        </pc:spChg>
        <pc:picChg chg="add del mod">
          <ac:chgData name="Matthew Purland" userId="8d07c89cff7dd31c" providerId="LiveId" clId="{2A2C34C6-D11E-41DA-AAAF-D9A36D0C467D}" dt="2023-06-23T10:53:39.175" v="675" actId="478"/>
          <ac:picMkLst>
            <pc:docMk/>
            <pc:sldMk cId="4206080027" sldId="447"/>
            <ac:picMk id="4" creationId="{40ADCF47-0EF3-CD9C-99D7-CFE6BF3DF843}"/>
          </ac:picMkLst>
        </pc:picChg>
        <pc:picChg chg="add mod">
          <ac:chgData name="Matthew Purland" userId="8d07c89cff7dd31c" providerId="LiveId" clId="{2A2C34C6-D11E-41DA-AAAF-D9A36D0C467D}" dt="2023-06-23T10:54:33.140" v="681" actId="1076"/>
          <ac:picMkLst>
            <pc:docMk/>
            <pc:sldMk cId="4206080027" sldId="447"/>
            <ac:picMk id="6" creationId="{E809CD94-D2E8-775D-75F0-015A71F315EC}"/>
          </ac:picMkLst>
        </pc:picChg>
      </pc:sldChg>
      <pc:sldChg chg="modSp add mod">
        <pc:chgData name="Matthew Purland" userId="8d07c89cff7dd31c" providerId="LiveId" clId="{2A2C34C6-D11E-41DA-AAAF-D9A36D0C467D}" dt="2023-06-30T13:37:58.769" v="1960" actId="20577"/>
        <pc:sldMkLst>
          <pc:docMk/>
          <pc:sldMk cId="1748887866" sldId="448"/>
        </pc:sldMkLst>
        <pc:spChg chg="mod">
          <ac:chgData name="Matthew Purland" userId="8d07c89cff7dd31c" providerId="LiveId" clId="{2A2C34C6-D11E-41DA-AAAF-D9A36D0C467D}" dt="2023-06-30T13:37:58.769" v="1960" actId="20577"/>
          <ac:spMkLst>
            <pc:docMk/>
            <pc:sldMk cId="1748887866" sldId="4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6:48.692" v="2006" actId="20577"/>
        <pc:sldMkLst>
          <pc:docMk/>
          <pc:sldMk cId="767509270" sldId="449"/>
        </pc:sldMkLst>
        <pc:spChg chg="add mod">
          <ac:chgData name="Matthew Purland" userId="8d07c89cff7dd31c" providerId="LiveId" clId="{2A2C34C6-D11E-41DA-AAAF-D9A36D0C467D}" dt="2023-06-30T14:06:48.692" v="2006" actId="20577"/>
          <ac:spMkLst>
            <pc:docMk/>
            <pc:sldMk cId="767509270" sldId="449"/>
            <ac:spMk id="2" creationId="{ECBB073E-D318-CD38-9ACC-AD0FD189AEE1}"/>
          </ac:spMkLst>
        </pc:spChg>
        <pc:spChg chg="mod">
          <ac:chgData name="Matthew Purland" userId="8d07c89cff7dd31c" providerId="LiveId" clId="{2A2C34C6-D11E-41DA-AAAF-D9A36D0C467D}" dt="2023-06-25T12:09:03.104" v="1666" actId="207"/>
          <ac:spMkLst>
            <pc:docMk/>
            <pc:sldMk cId="767509270" sldId="449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1:14:44.267" v="709"/>
          <ac:graphicFrameMkLst>
            <pc:docMk/>
            <pc:sldMk cId="767509270" sldId="449"/>
            <ac:graphicFrameMk id="2" creationId="{0CBB5B64-3F1B-7354-DEE9-E5391249B7A5}"/>
          </ac:graphicFrameMkLst>
        </pc:graphicFrameChg>
        <pc:picChg chg="add mod">
          <ac:chgData name="Matthew Purland" userId="8d07c89cff7dd31c" providerId="LiveId" clId="{2A2C34C6-D11E-41DA-AAAF-D9A36D0C467D}" dt="2023-06-23T11:15:08.639" v="714" actId="1076"/>
          <ac:picMkLst>
            <pc:docMk/>
            <pc:sldMk cId="767509270" sldId="449"/>
            <ac:picMk id="4" creationId="{E736E9D4-0389-41A2-BDAA-E8591CBE95B5}"/>
          </ac:picMkLst>
        </pc:picChg>
      </pc:sldChg>
      <pc:sldChg chg="modSp add mod">
        <pc:chgData name="Matthew Purland" userId="8d07c89cff7dd31c" providerId="LiveId" clId="{2A2C34C6-D11E-41DA-AAAF-D9A36D0C467D}" dt="2023-06-30T13:40:40.412" v="1961" actId="13926"/>
        <pc:sldMkLst>
          <pc:docMk/>
          <pc:sldMk cId="2430379312" sldId="450"/>
        </pc:sldMkLst>
        <pc:spChg chg="mod">
          <ac:chgData name="Matthew Purland" userId="8d07c89cff7dd31c" providerId="LiveId" clId="{2A2C34C6-D11E-41DA-AAAF-D9A36D0C467D}" dt="2023-06-30T13:40:40.412" v="1961" actId="13926"/>
          <ac:spMkLst>
            <pc:docMk/>
            <pc:sldMk cId="2430379312" sldId="45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1:22.460" v="2089" actId="20577"/>
        <pc:sldMkLst>
          <pc:docMk/>
          <pc:sldMk cId="2394037100" sldId="451"/>
        </pc:sldMkLst>
        <pc:spChg chg="mod">
          <ac:chgData name="Matthew Purland" userId="8d07c89cff7dd31c" providerId="LiveId" clId="{2A2C34C6-D11E-41DA-AAAF-D9A36D0C467D}" dt="2023-06-30T14:11:22.460" v="2089" actId="20577"/>
          <ac:spMkLst>
            <pc:docMk/>
            <pc:sldMk cId="2394037100" sldId="4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7:12.834" v="2112" actId="6549"/>
        <pc:sldMkLst>
          <pc:docMk/>
          <pc:sldMk cId="1629600955" sldId="452"/>
        </pc:sldMkLst>
        <pc:spChg chg="mod">
          <ac:chgData name="Matthew Purland" userId="8d07c89cff7dd31c" providerId="LiveId" clId="{2A2C34C6-D11E-41DA-AAAF-D9A36D0C467D}" dt="2023-06-30T14:17:12.834" v="2112" actId="6549"/>
          <ac:spMkLst>
            <pc:docMk/>
            <pc:sldMk cId="1629600955" sldId="4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26:10.065" v="2126" actId="13926"/>
        <pc:sldMkLst>
          <pc:docMk/>
          <pc:sldMk cId="419886106" sldId="453"/>
        </pc:sldMkLst>
        <pc:spChg chg="mod">
          <ac:chgData name="Matthew Purland" userId="8d07c89cff7dd31c" providerId="LiveId" clId="{2A2C34C6-D11E-41DA-AAAF-D9A36D0C467D}" dt="2023-06-30T14:26:10.065" v="2126" actId="13926"/>
          <ac:spMkLst>
            <pc:docMk/>
            <pc:sldMk cId="419886106" sldId="4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5:14.714" v="2157" actId="20577"/>
        <pc:sldMkLst>
          <pc:docMk/>
          <pc:sldMk cId="3673019944" sldId="454"/>
        </pc:sldMkLst>
        <pc:spChg chg="mod">
          <ac:chgData name="Matthew Purland" userId="8d07c89cff7dd31c" providerId="LiveId" clId="{2A2C34C6-D11E-41DA-AAAF-D9A36D0C467D}" dt="2023-06-30T14:35:14.714" v="2157" actId="20577"/>
          <ac:spMkLst>
            <pc:docMk/>
            <pc:sldMk cId="3673019944" sldId="4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9:53.075" v="2198" actId="20577"/>
        <pc:sldMkLst>
          <pc:docMk/>
          <pc:sldMk cId="3788887864" sldId="455"/>
        </pc:sldMkLst>
        <pc:spChg chg="mod">
          <ac:chgData name="Matthew Purland" userId="8d07c89cff7dd31c" providerId="LiveId" clId="{2A2C34C6-D11E-41DA-AAAF-D9A36D0C467D}" dt="2023-06-30T14:39:53.075" v="2198" actId="20577"/>
          <ac:spMkLst>
            <pc:docMk/>
            <pc:sldMk cId="3788887864" sldId="45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39.887" v="2212" actId="207"/>
        <pc:sldMkLst>
          <pc:docMk/>
          <pc:sldMk cId="1087075806" sldId="456"/>
        </pc:sldMkLst>
        <pc:spChg chg="mod">
          <ac:chgData name="Matthew Purland" userId="8d07c89cff7dd31c" providerId="LiveId" clId="{2A2C34C6-D11E-41DA-AAAF-D9A36D0C467D}" dt="2023-06-30T14:40:39.887" v="2212" actId="207"/>
          <ac:spMkLst>
            <pc:docMk/>
            <pc:sldMk cId="1087075806" sldId="4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2:39:25.286" v="1311" actId="20577"/>
        <pc:sldMkLst>
          <pc:docMk/>
          <pc:sldMk cId="2970266820" sldId="457"/>
        </pc:sldMkLst>
        <pc:spChg chg="mod">
          <ac:chgData name="Matthew Purland" userId="8d07c89cff7dd31c" providerId="LiveId" clId="{2A2C34C6-D11E-41DA-AAAF-D9A36D0C467D}" dt="2023-06-23T12:39:25.286" v="1311" actId="20577"/>
          <ac:spMkLst>
            <pc:docMk/>
            <pc:sldMk cId="2970266820" sldId="4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5T14:53:25.696" v="1822" actId="207"/>
        <pc:sldMkLst>
          <pc:docMk/>
          <pc:sldMk cId="731766195" sldId="458"/>
        </pc:sldMkLst>
        <pc:spChg chg="mod">
          <ac:chgData name="Matthew Purland" userId="8d07c89cff7dd31c" providerId="LiveId" clId="{2A2C34C6-D11E-41DA-AAAF-D9A36D0C467D}" dt="2023-06-25T14:53:25.696" v="1822" actId="207"/>
          <ac:spMkLst>
            <pc:docMk/>
            <pc:sldMk cId="731766195" sldId="45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2A2C34C6-D11E-41DA-AAAF-D9A36D0C467D}" dt="2023-06-23T10:41:28.652" v="512"/>
        <pc:sldMkLst>
          <pc:docMk/>
          <pc:sldMk cId="667732799" sldId="459"/>
        </pc:sldMkLst>
        <pc:spChg chg="mod">
          <ac:chgData name="Matthew Purland" userId="8d07c89cff7dd31c" providerId="LiveId" clId="{2A2C34C6-D11E-41DA-AAAF-D9A36D0C467D}" dt="2023-06-23T10:41:28.652" v="512"/>
          <ac:spMkLst>
            <pc:docMk/>
            <pc:sldMk cId="667732799" sldId="459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40:44.639" v="511" actId="1076"/>
          <ac:picMkLst>
            <pc:docMk/>
            <pc:sldMk cId="667732799" sldId="459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23T10:47:59.485" v="607" actId="1076"/>
        <pc:sldMkLst>
          <pc:docMk/>
          <pc:sldMk cId="3998620969" sldId="460"/>
        </pc:sldMkLst>
        <pc:spChg chg="mod">
          <ac:chgData name="Matthew Purland" userId="8d07c89cff7dd31c" providerId="LiveId" clId="{2A2C34C6-D11E-41DA-AAAF-D9A36D0C467D}" dt="2023-06-23T10:47:39.177" v="601" actId="20577"/>
          <ac:spMkLst>
            <pc:docMk/>
            <pc:sldMk cId="3998620969" sldId="460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2:39.339" v="520" actId="478"/>
          <ac:picMkLst>
            <pc:docMk/>
            <pc:sldMk cId="3998620969" sldId="460"/>
            <ac:picMk id="4" creationId="{4B096249-3772-F255-0DDA-C38F2C347A61}"/>
          </ac:picMkLst>
        </pc:picChg>
        <pc:picChg chg="add del mod">
          <ac:chgData name="Matthew Purland" userId="8d07c89cff7dd31c" providerId="LiveId" clId="{2A2C34C6-D11E-41DA-AAAF-D9A36D0C467D}" dt="2023-06-23T10:46:11.732" v="593" actId="931"/>
          <ac:picMkLst>
            <pc:docMk/>
            <pc:sldMk cId="3998620969" sldId="460"/>
            <ac:picMk id="5" creationId="{1FEBF7D9-0E76-CA97-BA15-B82A7C897F5E}"/>
          </ac:picMkLst>
        </pc:picChg>
        <pc:picChg chg="add mod">
          <ac:chgData name="Matthew Purland" userId="8d07c89cff7dd31c" providerId="LiveId" clId="{2A2C34C6-D11E-41DA-AAAF-D9A36D0C467D}" dt="2023-06-23T10:47:59.485" v="607" actId="1076"/>
          <ac:picMkLst>
            <pc:docMk/>
            <pc:sldMk cId="3998620969" sldId="460"/>
            <ac:picMk id="7" creationId="{4F5B6F73-7E24-0F61-C10C-DB478EAE6833}"/>
          </ac:picMkLst>
        </pc:picChg>
      </pc:sldChg>
      <pc:sldChg chg="delSp modSp add mod">
        <pc:chgData name="Matthew Purland" userId="8d07c89cff7dd31c" providerId="LiveId" clId="{2A2C34C6-D11E-41DA-AAAF-D9A36D0C467D}" dt="2023-06-30T13:32:26.797" v="1918" actId="207"/>
        <pc:sldMkLst>
          <pc:docMk/>
          <pc:sldMk cId="2044962195" sldId="461"/>
        </pc:sldMkLst>
        <pc:spChg chg="mod">
          <ac:chgData name="Matthew Purland" userId="8d07c89cff7dd31c" providerId="LiveId" clId="{2A2C34C6-D11E-41DA-AAAF-D9A36D0C467D}" dt="2023-06-30T13:32:26.797" v="1918" actId="207"/>
          <ac:spMkLst>
            <pc:docMk/>
            <pc:sldMk cId="2044962195" sldId="461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8:49.365" v="621" actId="478"/>
          <ac:picMkLst>
            <pc:docMk/>
            <pc:sldMk cId="2044962195" sldId="461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30T14:07:32.611" v="2018" actId="20577"/>
        <pc:sldMkLst>
          <pc:docMk/>
          <pc:sldMk cId="1123483967" sldId="462"/>
        </pc:sldMkLst>
        <pc:spChg chg="add mod">
          <ac:chgData name="Matthew Purland" userId="8d07c89cff7dd31c" providerId="LiveId" clId="{2A2C34C6-D11E-41DA-AAAF-D9A36D0C467D}" dt="2023-06-30T14:07:05.029" v="2009" actId="20577"/>
          <ac:spMkLst>
            <pc:docMk/>
            <pc:sldMk cId="1123483967" sldId="462"/>
            <ac:spMk id="2" creationId="{C1157DD8-50B8-AAE0-125B-4552AC5D4E9C}"/>
          </ac:spMkLst>
        </pc:spChg>
        <pc:spChg chg="mod">
          <ac:chgData name="Matthew Purland" userId="8d07c89cff7dd31c" providerId="LiveId" clId="{2A2C34C6-D11E-41DA-AAAF-D9A36D0C467D}" dt="2023-06-25T12:09:37.427" v="1667" actId="207"/>
          <ac:spMkLst>
            <pc:docMk/>
            <pc:sldMk cId="1123483967" sldId="46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7:20.707" v="2014" actId="20577"/>
          <ac:spMkLst>
            <pc:docMk/>
            <pc:sldMk cId="1123483967" sldId="462"/>
            <ac:spMk id="4" creationId="{293CC86D-4642-C7D3-735F-AC5FF7704071}"/>
          </ac:spMkLst>
        </pc:spChg>
        <pc:spChg chg="add mod">
          <ac:chgData name="Matthew Purland" userId="8d07c89cff7dd31c" providerId="LiveId" clId="{2A2C34C6-D11E-41DA-AAAF-D9A36D0C467D}" dt="2023-06-30T14:07:32.611" v="2018" actId="20577"/>
          <ac:spMkLst>
            <pc:docMk/>
            <pc:sldMk cId="1123483967" sldId="462"/>
            <ac:spMk id="6" creationId="{DA24344C-B6D7-5D7E-5D35-0A2EE60E81C6}"/>
          </ac:spMkLst>
        </pc:spChg>
        <pc:graphicFrameChg chg="add del mod">
          <ac:chgData name="Matthew Purland" userId="8d07c89cff7dd31c" providerId="LiveId" clId="{2A2C34C6-D11E-41DA-AAAF-D9A36D0C467D}" dt="2023-06-23T11:16:36.171" v="722"/>
          <ac:graphicFrameMkLst>
            <pc:docMk/>
            <pc:sldMk cId="1123483967" sldId="462"/>
            <ac:graphicFrameMk id="2" creationId="{854E9E5C-DB68-96FC-DCB1-B29E1F4AEAC4}"/>
          </ac:graphicFrameMkLst>
        </pc:graphicFrameChg>
        <pc:picChg chg="del">
          <ac:chgData name="Matthew Purland" userId="8d07c89cff7dd31c" providerId="LiveId" clId="{2A2C34C6-D11E-41DA-AAAF-D9A36D0C467D}" dt="2023-06-23T11:16:30.485" v="720" actId="478"/>
          <ac:picMkLst>
            <pc:docMk/>
            <pc:sldMk cId="1123483967" sldId="462"/>
            <ac:picMk id="4" creationId="{E736E9D4-0389-41A2-BDAA-E8591CBE95B5}"/>
          </ac:picMkLst>
        </pc:picChg>
        <pc:picChg chg="add mod">
          <ac:chgData name="Matthew Purland" userId="8d07c89cff7dd31c" providerId="LiveId" clId="{2A2C34C6-D11E-41DA-AAAF-D9A36D0C467D}" dt="2023-06-30T14:07:10.677" v="2012" actId="1076"/>
          <ac:picMkLst>
            <pc:docMk/>
            <pc:sldMk cId="1123483967" sldId="462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3:50:36.060" v="1971" actId="20577"/>
        <pc:sldMkLst>
          <pc:docMk/>
          <pc:sldMk cId="163516482" sldId="463"/>
        </pc:sldMkLst>
        <pc:spChg chg="mod">
          <ac:chgData name="Matthew Purland" userId="8d07c89cff7dd31c" providerId="LiveId" clId="{2A2C34C6-D11E-41DA-AAAF-D9A36D0C467D}" dt="2023-06-30T13:50:36.060" v="1971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A2C34C6-D11E-41DA-AAAF-D9A36D0C467D}" dt="2023-06-23T11:20:25.180" v="816" actId="2696"/>
        <pc:sldMkLst>
          <pc:docMk/>
          <pc:sldMk cId="1602219483" sldId="463"/>
        </pc:sldMkLst>
        <pc:spChg chg="mod">
          <ac:chgData name="Matthew Purland" userId="8d07c89cff7dd31c" providerId="LiveId" clId="{2A2C34C6-D11E-41DA-AAAF-D9A36D0C467D}" dt="2023-06-23T11:20:15.553" v="815" actId="20577"/>
          <ac:spMkLst>
            <pc:docMk/>
            <pc:sldMk cId="1602219483" sldId="46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37:42.540" v="1952" actId="20577"/>
        <pc:sldMkLst>
          <pc:docMk/>
          <pc:sldMk cId="3210381578" sldId="464"/>
        </pc:sldMkLst>
        <pc:spChg chg="mod">
          <ac:chgData name="Matthew Purland" userId="8d07c89cff7dd31c" providerId="LiveId" clId="{2A2C34C6-D11E-41DA-AAAF-D9A36D0C467D}" dt="2023-06-30T13:37:42.540" v="1952" actId="20577"/>
          <ac:spMkLst>
            <pc:docMk/>
            <pc:sldMk cId="3210381578" sldId="46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4:49.246" v="1988" actId="20577"/>
        <pc:sldMkLst>
          <pc:docMk/>
          <pc:sldMk cId="3381275041" sldId="465"/>
        </pc:sldMkLst>
        <pc:spChg chg="mod">
          <ac:chgData name="Matthew Purland" userId="8d07c89cff7dd31c" providerId="LiveId" clId="{2A2C34C6-D11E-41DA-AAAF-D9A36D0C467D}" dt="2023-06-23T12:29:47.942" v="1159" actId="207"/>
          <ac:spMkLst>
            <pc:docMk/>
            <pc:sldMk cId="3381275041" sldId="465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4:49.246" v="1988" actId="20577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2A2C34C6-D11E-41DA-AAAF-D9A36D0C467D}" dt="2023-06-23T12:00:33.831" v="857"/>
          <ac:graphicFrameMkLst>
            <pc:docMk/>
            <pc:sldMk cId="3381275041" sldId="465"/>
            <ac:graphicFrameMk id="2" creationId="{9000F068-003D-C5C1-F9CC-23E2069419C4}"/>
          </ac:graphicFrameMkLst>
        </pc:graphicFrameChg>
        <pc:picChg chg="add del mod">
          <ac:chgData name="Matthew Purland" userId="8d07c89cff7dd31c" providerId="LiveId" clId="{2A2C34C6-D11E-41DA-AAAF-D9A36D0C467D}" dt="2023-06-30T13:58:50.296" v="1972" actId="478"/>
          <ac:picMkLst>
            <pc:docMk/>
            <pc:sldMk cId="3381275041" sldId="465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4:31.377" v="1986" actId="1076"/>
          <ac:picMkLst>
            <pc:docMk/>
            <pc:sldMk cId="3381275041" sldId="465"/>
            <ac:picMk id="5" creationId="{E354C0E1-08AB-204E-90D8-BF48BD92F9DB}"/>
          </ac:picMkLst>
        </pc:picChg>
        <pc:picChg chg="del">
          <ac:chgData name="Matthew Purland" userId="8d07c89cff7dd31c" providerId="LiveId" clId="{2A2C34C6-D11E-41DA-AAAF-D9A36D0C467D}" dt="2023-06-23T12:00:27.800" v="851" actId="478"/>
          <ac:picMkLst>
            <pc:docMk/>
            <pc:sldMk cId="3381275041" sldId="465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4:00:03.801" v="1983" actId="20577"/>
        <pc:sldMkLst>
          <pc:docMk/>
          <pc:sldMk cId="2653035724" sldId="466"/>
        </pc:sldMkLst>
        <pc:spChg chg="mod">
          <ac:chgData name="Matthew Purland" userId="8d07c89cff7dd31c" providerId="LiveId" clId="{2A2C34C6-D11E-41DA-AAAF-D9A36D0C467D}" dt="2023-06-30T14:00:03.801" v="1983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5:51.377" v="2000" actId="20577"/>
        <pc:sldMkLst>
          <pc:docMk/>
          <pc:sldMk cId="2130692044" sldId="467"/>
        </pc:sldMkLst>
        <pc:spChg chg="add mod">
          <ac:chgData name="Matthew Purland" userId="8d07c89cff7dd31c" providerId="LiveId" clId="{2A2C34C6-D11E-41DA-AAAF-D9A36D0C467D}" dt="2023-06-30T14:05:20.928" v="1991" actId="20577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2A2C34C6-D11E-41DA-AAAF-D9A36D0C467D}" dt="2023-06-23T12:29:40.188" v="1158" actId="207"/>
          <ac:spMkLst>
            <pc:docMk/>
            <pc:sldMk cId="2130692044" sldId="467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5:51.377" v="2000" actId="20577"/>
          <ac:spMkLst>
            <pc:docMk/>
            <pc:sldMk cId="2130692044" sldId="467"/>
            <ac:spMk id="4" creationId="{C6A9DE11-D6CB-298E-9057-6317C1035D59}"/>
          </ac:spMkLst>
        </pc:spChg>
        <pc:spChg chg="add mod">
          <ac:chgData name="Matthew Purland" userId="8d07c89cff7dd31c" providerId="LiveId" clId="{2A2C34C6-D11E-41DA-AAAF-D9A36D0C467D}" dt="2023-06-30T14:05:33.352" v="1995" actId="20577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2A2C34C6-D11E-41DA-AAAF-D9A36D0C467D}" dt="2023-06-23T12:06:16.884" v="887"/>
          <ac:graphicFrameMkLst>
            <pc:docMk/>
            <pc:sldMk cId="2130692044" sldId="467"/>
            <ac:graphicFrameMk id="2" creationId="{2D9C9A94-375F-DD6C-0741-19D3CA8B335E}"/>
          </ac:graphicFrameMkLst>
        </pc:graphicFrameChg>
        <pc:picChg chg="del">
          <ac:chgData name="Matthew Purland" userId="8d07c89cff7dd31c" providerId="LiveId" clId="{2A2C34C6-D11E-41DA-AAAF-D9A36D0C467D}" dt="2023-06-23T12:05:57.676" v="883" actId="478"/>
          <ac:picMkLst>
            <pc:docMk/>
            <pc:sldMk cId="2130692044" sldId="467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5:37.424" v="1997" actId="1076"/>
          <ac:picMkLst>
            <pc:docMk/>
            <pc:sldMk cId="2130692044" sldId="467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09:50.632" v="2073" actId="20577"/>
        <pc:sldMkLst>
          <pc:docMk/>
          <pc:sldMk cId="826613719" sldId="468"/>
        </pc:sldMkLst>
        <pc:spChg chg="mod">
          <ac:chgData name="Matthew Purland" userId="8d07c89cff7dd31c" providerId="LiveId" clId="{2A2C34C6-D11E-41DA-AAAF-D9A36D0C467D}" dt="2023-06-30T14:09:50.632" v="2073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2:19.900" v="2093" actId="20577"/>
        <pc:sldMkLst>
          <pc:docMk/>
          <pc:sldMk cId="2004785511" sldId="469"/>
        </pc:sldMkLst>
        <pc:spChg chg="mod">
          <ac:chgData name="Matthew Purland" userId="8d07c89cff7dd31c" providerId="LiveId" clId="{2A2C34C6-D11E-41DA-AAAF-D9A36D0C467D}" dt="2023-06-30T14:12:19.900" v="2093" actId="20577"/>
          <ac:spMkLst>
            <pc:docMk/>
            <pc:sldMk cId="2004785511" sldId="46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5T12:13:32.353" v="1670" actId="207"/>
        <pc:sldMkLst>
          <pc:docMk/>
          <pc:sldMk cId="3429632722" sldId="470"/>
        </pc:sldMkLst>
        <pc:spChg chg="mod">
          <ac:chgData name="Matthew Purland" userId="8d07c89cff7dd31c" providerId="LiveId" clId="{2A2C34C6-D11E-41DA-AAAF-D9A36D0C467D}" dt="2023-06-25T12:13:32.353" v="1670" actId="207"/>
          <ac:spMkLst>
            <pc:docMk/>
            <pc:sldMk cId="3429632722" sldId="470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13:54.492" v="1013"/>
          <ac:graphicFrameMkLst>
            <pc:docMk/>
            <pc:sldMk cId="3429632722" sldId="470"/>
            <ac:graphicFrameMk id="2" creationId="{70709AFE-5DE1-4999-55F0-1399C46F8C83}"/>
          </ac:graphicFrameMkLst>
        </pc:graphicFrameChg>
        <pc:picChg chg="add mod">
          <ac:chgData name="Matthew Purland" userId="8d07c89cff7dd31c" providerId="LiveId" clId="{2A2C34C6-D11E-41DA-AAAF-D9A36D0C467D}" dt="2023-06-23T12:14:08.317" v="1018" actId="1076"/>
          <ac:picMkLst>
            <pc:docMk/>
            <pc:sldMk cId="3429632722" sldId="470"/>
            <ac:picMk id="4" creationId="{BB223CB7-EF93-F967-6AF5-FE19F9F199D0}"/>
          </ac:picMkLst>
        </pc:picChg>
        <pc:picChg chg="del">
          <ac:chgData name="Matthew Purland" userId="8d07c89cff7dd31c" providerId="LiveId" clId="{2A2C34C6-D11E-41DA-AAAF-D9A36D0C467D}" dt="2023-06-23T12:13:50.382" v="1011" actId="478"/>
          <ac:picMkLst>
            <pc:docMk/>
            <pc:sldMk cId="3429632722" sldId="470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18:56.388" v="2123" actId="20577"/>
        <pc:sldMkLst>
          <pc:docMk/>
          <pc:sldMk cId="745876181" sldId="471"/>
        </pc:sldMkLst>
        <pc:spChg chg="mod">
          <ac:chgData name="Matthew Purland" userId="8d07c89cff7dd31c" providerId="LiveId" clId="{2A2C34C6-D11E-41DA-AAAF-D9A36D0C467D}" dt="2023-06-30T14:18:56.388" v="2123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2:29:20.504" v="1156" actId="207"/>
        <pc:sldMkLst>
          <pc:docMk/>
          <pc:sldMk cId="950642888" sldId="472"/>
        </pc:sldMkLst>
        <pc:spChg chg="mod">
          <ac:chgData name="Matthew Purland" userId="8d07c89cff7dd31c" providerId="LiveId" clId="{2A2C34C6-D11E-41DA-AAAF-D9A36D0C467D}" dt="2023-06-23T12:29:20.504" v="115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20:14.570" v="1074"/>
          <ac:graphicFrameMkLst>
            <pc:docMk/>
            <pc:sldMk cId="950642888" sldId="472"/>
            <ac:graphicFrameMk id="2" creationId="{2328FAC0-DB76-B497-0615-535CEBE7AD18}"/>
          </ac:graphicFrameMkLst>
        </pc:graphicFrameChg>
        <pc:picChg chg="del">
          <ac:chgData name="Matthew Purland" userId="8d07c89cff7dd31c" providerId="LiveId" clId="{2A2C34C6-D11E-41DA-AAAF-D9A36D0C467D}" dt="2023-06-23T12:19:50.963" v="1068" actId="478"/>
          <ac:picMkLst>
            <pc:docMk/>
            <pc:sldMk cId="950642888" sldId="472"/>
            <ac:picMk id="4" creationId="{BB223CB7-EF93-F967-6AF5-FE19F9F199D0}"/>
          </ac:picMkLst>
        </pc:picChg>
        <pc:picChg chg="add mod">
          <ac:chgData name="Matthew Purland" userId="8d07c89cff7dd31c" providerId="LiveId" clId="{2A2C34C6-D11E-41DA-AAAF-D9A36D0C467D}" dt="2023-06-23T12:20:49.465" v="1079" actId="1076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27:58.445" v="2130" actId="20577"/>
        <pc:sldMkLst>
          <pc:docMk/>
          <pc:sldMk cId="408150147" sldId="473"/>
        </pc:sldMkLst>
        <pc:spChg chg="mod">
          <ac:chgData name="Matthew Purland" userId="8d07c89cff7dd31c" providerId="LiveId" clId="{2A2C34C6-D11E-41DA-AAAF-D9A36D0C467D}" dt="2023-06-30T14:27:58.445" v="2130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30:07.548" v="2142" actId="20577"/>
        <pc:sldMkLst>
          <pc:docMk/>
          <pc:sldMk cId="3770319544" sldId="474"/>
        </pc:sldMkLst>
        <pc:spChg chg="mod">
          <ac:chgData name="Matthew Purland" userId="8d07c89cff7dd31c" providerId="LiveId" clId="{2A2C34C6-D11E-41DA-AAAF-D9A36D0C467D}" dt="2023-06-30T14:30:07.548" v="2142" actId="20577"/>
          <ac:spMkLst>
            <pc:docMk/>
            <pc:sldMk cId="3770319544" sldId="474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30:39.670" v="1163"/>
          <ac:graphicFrameMkLst>
            <pc:docMk/>
            <pc:sldMk cId="3770319544" sldId="474"/>
            <ac:graphicFrameMk id="2" creationId="{61ECC84C-1288-D346-0C03-1A1C05F91852}"/>
          </ac:graphicFrameMkLst>
        </pc:graphicFrameChg>
        <pc:picChg chg="add mod">
          <ac:chgData name="Matthew Purland" userId="8d07c89cff7dd31c" providerId="LiveId" clId="{2A2C34C6-D11E-41DA-AAAF-D9A36D0C467D}" dt="2023-06-23T12:30:55.804" v="1168" actId="1076"/>
          <ac:picMkLst>
            <pc:docMk/>
            <pc:sldMk cId="3770319544" sldId="474"/>
            <ac:picMk id="4" creationId="{7B531B44-EF65-D2C9-840B-26F76DC5539E}"/>
          </ac:picMkLst>
        </pc:picChg>
        <pc:picChg chg="del">
          <ac:chgData name="Matthew Purland" userId="8d07c89cff7dd31c" providerId="LiveId" clId="{2A2C34C6-D11E-41DA-AAAF-D9A36D0C467D}" dt="2023-06-23T12:29:06.176" v="1155" actId="478"/>
          <ac:picMkLst>
            <pc:docMk/>
            <pc:sldMk cId="3770319544" sldId="474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42:49.777" v="2221" actId="114"/>
        <pc:sldMkLst>
          <pc:docMk/>
          <pc:sldMk cId="2979175798" sldId="475"/>
        </pc:sldMkLst>
        <pc:spChg chg="mod">
          <ac:chgData name="Matthew Purland" userId="8d07c89cff7dd31c" providerId="LiveId" clId="{2A2C34C6-D11E-41DA-AAAF-D9A36D0C467D}" dt="2023-06-30T14:42:49.777" v="2221" actId="114"/>
          <ac:spMkLst>
            <pc:docMk/>
            <pc:sldMk cId="2979175798" sldId="4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4:18.857" v="2222" actId="207"/>
        <pc:sldMkLst>
          <pc:docMk/>
          <pc:sldMk cId="2480340144" sldId="476"/>
        </pc:sldMkLst>
        <pc:spChg chg="mod">
          <ac:chgData name="Matthew Purland" userId="8d07c89cff7dd31c" providerId="LiveId" clId="{2A2C34C6-D11E-41DA-AAAF-D9A36D0C467D}" dt="2023-06-30T14:44:18.857" v="2222" actId="207"/>
          <ac:spMkLst>
            <pc:docMk/>
            <pc:sldMk cId="2480340144" sldId="4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04.843" v="2431" actId="207"/>
        <pc:sldMkLst>
          <pc:docMk/>
          <pc:sldMk cId="3336785996" sldId="477"/>
        </pc:sldMkLst>
        <pc:spChg chg="mod">
          <ac:chgData name="Matthew Purland" userId="8d07c89cff7dd31c" providerId="LiveId" clId="{2A2C34C6-D11E-41DA-AAAF-D9A36D0C467D}" dt="2023-06-30T14:49:04.843" v="2431" actId="207"/>
          <ac:spMkLst>
            <pc:docMk/>
            <pc:sldMk cId="3336785996" sldId="4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21.893" v="2432" actId="207"/>
        <pc:sldMkLst>
          <pc:docMk/>
          <pc:sldMk cId="3603097218" sldId="478"/>
        </pc:sldMkLst>
        <pc:spChg chg="mod">
          <ac:chgData name="Matthew Purland" userId="8d07c89cff7dd31c" providerId="LiveId" clId="{2A2C34C6-D11E-41DA-AAAF-D9A36D0C467D}" dt="2023-06-30T14:49:21.893" v="2432" actId="207"/>
          <ac:spMkLst>
            <pc:docMk/>
            <pc:sldMk cId="3603097218" sldId="478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2:47:48.391" v="1486" actId="47"/>
        <pc:sldMkLst>
          <pc:docMk/>
          <pc:sldMk cId="3700030236" sldId="479"/>
        </pc:sldMkLst>
      </pc:sldChg>
      <pc:sldChg chg="add del">
        <pc:chgData name="Matthew Purland" userId="8d07c89cff7dd31c" providerId="LiveId" clId="{2A2C34C6-D11E-41DA-AAAF-D9A36D0C467D}" dt="2023-06-23T12:47:50.167" v="1487" actId="47"/>
        <pc:sldMkLst>
          <pc:docMk/>
          <pc:sldMk cId="605445961" sldId="480"/>
        </pc:sldMkLst>
      </pc:sldChg>
      <pc:sldChg chg="modSp add mod">
        <pc:chgData name="Matthew Purland" userId="8d07c89cff7dd31c" providerId="LiveId" clId="{2A2C34C6-D11E-41DA-AAAF-D9A36D0C467D}" dt="2023-06-30T14:41:52.233" v="2213" actId="207"/>
        <pc:sldMkLst>
          <pc:docMk/>
          <pc:sldMk cId="2992731388" sldId="481"/>
        </pc:sldMkLst>
        <pc:spChg chg="mod">
          <ac:chgData name="Matthew Purland" userId="8d07c89cff7dd31c" providerId="LiveId" clId="{2A2C34C6-D11E-41DA-AAAF-D9A36D0C467D}" dt="2023-06-30T14:41:52.233" v="2213" actId="207"/>
          <ac:spMkLst>
            <pc:docMk/>
            <pc:sldMk cId="2992731388" sldId="4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04.439" v="2425" actId="207"/>
        <pc:sldMkLst>
          <pc:docMk/>
          <pc:sldMk cId="4039702953" sldId="482"/>
        </pc:sldMkLst>
        <pc:spChg chg="mod">
          <ac:chgData name="Matthew Purland" userId="8d07c89cff7dd31c" providerId="LiveId" clId="{2A2C34C6-D11E-41DA-AAAF-D9A36D0C467D}" dt="2023-06-30T14:48:04.439" v="2425" actId="207"/>
          <ac:spMkLst>
            <pc:docMk/>
            <pc:sldMk cId="4039702953" sldId="4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51.464" v="2430" actId="207"/>
        <pc:sldMkLst>
          <pc:docMk/>
          <pc:sldMk cId="647249276" sldId="483"/>
        </pc:sldMkLst>
        <pc:spChg chg="mod">
          <ac:chgData name="Matthew Purland" userId="8d07c89cff7dd31c" providerId="LiveId" clId="{2A2C34C6-D11E-41DA-AAAF-D9A36D0C467D}" dt="2023-06-30T14:48:51.464" v="2430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30T14:46:14.163" v="2243"/>
        <pc:sldMkLst>
          <pc:docMk/>
          <pc:sldMk cId="2090265518" sldId="483"/>
        </pc:sldMkLst>
      </pc:sldChg>
      <pc:sldChg chg="addSp delSp modSp new del mod">
        <pc:chgData name="Matthew Purland" userId="8d07c89cff7dd31c" providerId="LiveId" clId="{2A2C34C6-D11E-41DA-AAAF-D9A36D0C467D}" dt="2023-06-25T12:16:35.314" v="1688" actId="47"/>
        <pc:sldMkLst>
          <pc:docMk/>
          <pc:sldMk cId="2566472563" sldId="483"/>
        </pc:sldMkLst>
        <pc:spChg chg="add del mod">
          <ac:chgData name="Matthew Purland" userId="8d07c89cff7dd31c" providerId="LiveId" clId="{2A2C34C6-D11E-41DA-AAAF-D9A36D0C467D}" dt="2023-06-25T12:16:28.151" v="1686"/>
          <ac:spMkLst>
            <pc:docMk/>
            <pc:sldMk cId="2566472563" sldId="483"/>
            <ac:spMk id="3" creationId="{89F84C6E-3EA5-377F-DF52-28DA0D68166C}"/>
          </ac:spMkLst>
        </pc:spChg>
      </pc:sldChg>
      <pc:sldChg chg="modSp add del mod">
        <pc:chgData name="Matthew Purland" userId="8d07c89cff7dd31c" providerId="LiveId" clId="{2A2C34C6-D11E-41DA-AAAF-D9A36D0C467D}" dt="2023-06-25T12:20:35.866" v="1806" actId="47"/>
        <pc:sldMkLst>
          <pc:docMk/>
          <pc:sldMk cId="4067675822" sldId="484"/>
        </pc:sldMkLst>
        <pc:spChg chg="mod">
          <ac:chgData name="Matthew Purland" userId="8d07c89cff7dd31c" providerId="LiveId" clId="{2A2C34C6-D11E-41DA-AAAF-D9A36D0C467D}" dt="2023-06-25T12:17:58.534" v="1735" actId="21"/>
          <ac:spMkLst>
            <pc:docMk/>
            <pc:sldMk cId="4067675822" sldId="48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v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d</a:t>
            </a:r>
            <a:r>
              <a:rPr lang="en-GB" sz="4800" dirty="0"/>
              <a:t>it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moved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199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m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F060B-EF51-9F8A-8382-B4D6ADB5BF9F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BF1B4BA-9D91-C229-E4F7-4162D268AA31}"/>
              </a:ext>
            </a:extLst>
          </p:cNvPr>
          <p:cNvSpPr/>
          <p:nvPr/>
        </p:nvSpPr>
        <p:spPr>
          <a:xfrm>
            <a:off x="7746955" y="3546505"/>
            <a:ext cx="1206565" cy="6158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70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v</a:t>
            </a:r>
            <a:r>
              <a:rPr lang="en-GB" sz="4800" dirty="0"/>
              <a:t>dit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moved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6095999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m</a:t>
            </a:r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VC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F060B-EF51-9F8A-8382-B4D6ADB5BF9F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</p:spTree>
    <p:extLst>
      <p:ext uri="{BB962C8B-B14F-4D97-AF65-F5344CB8AC3E}">
        <p14:creationId xmlns:p14="http://schemas.microsoft.com/office/powerpoint/2010/main" val="1150760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f</a:t>
            </a:r>
            <a:r>
              <a:rPr lang="en-GB" sz="4800" dirty="0"/>
              <a:t>dit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moved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6095999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m</a:t>
            </a:r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VC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F060B-EF51-9F8A-8382-B4D6ADB5BF9F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change  v  to  f</a:t>
            </a:r>
            <a:endParaRPr lang="en-GB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56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f</a:t>
            </a:r>
            <a:r>
              <a:rPr lang="en-GB" sz="4800" dirty="0"/>
              <a:t>dit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moved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6095999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m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VC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F060B-EF51-9F8A-8382-B4D6ADB5BF9F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</p:spTree>
    <p:extLst>
      <p:ext uri="{BB962C8B-B14F-4D97-AF65-F5344CB8AC3E}">
        <p14:creationId xmlns:p14="http://schemas.microsoft.com/office/powerpoint/2010/main" val="1344818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f</a:t>
            </a:r>
            <a:r>
              <a:rPr lang="en-GB" sz="4800" dirty="0"/>
              <a:t>dit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moved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6095999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m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VC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F060B-EF51-9F8A-8382-B4D6ADB5BF9F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7A95F6-A7F3-5CC7-A370-39E4A2393981}"/>
              </a:ext>
            </a:extLst>
          </p:cNvPr>
          <p:cNvSpPr txBox="1"/>
          <p:nvPr/>
        </p:nvSpPr>
        <p:spPr>
          <a:xfrm>
            <a:off x="3769269" y="-433596"/>
            <a:ext cx="411877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6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4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70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3. examples of </a:t>
            </a:r>
            <a:r>
              <a:rPr lang="en-GB" dirty="0">
                <a:solidFill>
                  <a:srgbClr val="FF0000"/>
                </a:solidFill>
              </a:rPr>
              <a:t>blends</a:t>
            </a:r>
            <a:r>
              <a:rPr lang="en-GB" dirty="0"/>
              <a:t> caused by </a:t>
            </a:r>
            <a:r>
              <a:rPr lang="en-GB" dirty="0">
                <a:solidFill>
                  <a:srgbClr val="FF0000"/>
                </a:solidFill>
              </a:rPr>
              <a:t>regular verbs </a:t>
            </a:r>
            <a:r>
              <a:rPr lang="en-GB" dirty="0"/>
              <a:t>ending in ‘</a:t>
            </a:r>
            <a:r>
              <a:rPr lang="en-GB" dirty="0">
                <a:solidFill>
                  <a:srgbClr val="FF0000"/>
                </a:solidFill>
              </a:rPr>
              <a:t>-ed</a:t>
            </a:r>
            <a:r>
              <a:rPr lang="en-GB" dirty="0"/>
              <a:t>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531B44-EF65-D2C9-840B-26F76DC55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99" y="1514300"/>
            <a:ext cx="10795401" cy="466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19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Summary of actions: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first action is to move forward  d  in a CV connection: </a:t>
            </a:r>
            <a:r>
              <a:rPr lang="en-GB" dirty="0">
                <a:highlight>
                  <a:srgbClr val="FFFF00"/>
                </a:highlight>
              </a:rPr>
              <a:t>joined in &gt; join din</a:t>
            </a:r>
            <a:r>
              <a:rPr lang="en-GB" dirty="0"/>
              <a:t>  and to delete  d  in a CC connection: </a:t>
            </a:r>
            <a:r>
              <a:rPr lang="en-GB" dirty="0">
                <a:highlight>
                  <a:srgbClr val="FFFF00"/>
                </a:highlight>
              </a:rPr>
              <a:t>joined them &gt; join them</a:t>
            </a:r>
            <a:r>
              <a:rPr lang="en-GB" dirty="0"/>
              <a:t>. (We rely on the context of the conversation to know the tense.)</a:t>
            </a:r>
          </a:p>
          <a:p>
            <a:r>
              <a:rPr lang="en-GB" dirty="0"/>
              <a:t>Then we move forward any remaining consonant sound(s). If we still have a CC connection, we keep moving forward: </a:t>
            </a:r>
            <a:r>
              <a:rPr lang="en-GB" dirty="0">
                <a:highlight>
                  <a:srgbClr val="FFFF00"/>
                </a:highlight>
              </a:rPr>
              <a:t>asked it &gt; ask dit &gt;</a:t>
            </a:r>
          </a:p>
          <a:p>
            <a:pPr marL="0" indent="0">
              <a:buNone/>
            </a:pPr>
            <a:r>
              <a:rPr lang="en-GB" dirty="0"/>
              <a:t>   </a:t>
            </a:r>
            <a:r>
              <a:rPr lang="en-GB" dirty="0">
                <a:highlight>
                  <a:srgbClr val="FFFF00"/>
                </a:highlight>
              </a:rPr>
              <a:t>as kdit &gt; a skdit</a:t>
            </a:r>
            <a:r>
              <a:rPr lang="en-GB" dirty="0"/>
              <a:t>.</a:t>
            </a:r>
          </a:p>
          <a:p>
            <a:r>
              <a:rPr lang="en-GB" dirty="0"/>
              <a:t>If we move forward a voiced consonant sound in a CC connection, we change it to unvoiced: </a:t>
            </a:r>
            <a:r>
              <a:rPr lang="en-GB" dirty="0">
                <a:highlight>
                  <a:srgbClr val="FFFF00"/>
                </a:highlight>
              </a:rPr>
              <a:t>moved it &gt; mo fdit</a:t>
            </a:r>
          </a:p>
        </p:txBody>
      </p:sp>
    </p:spTree>
    <p:extLst>
      <p:ext uri="{BB962C8B-B14F-4D97-AF65-F5344CB8AC3E}">
        <p14:creationId xmlns:p14="http://schemas.microsoft.com/office/powerpoint/2010/main" val="367301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8: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Multiple Actions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8.7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Blends caused by regular verbs ending in ‘-ed’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Finally, let’s look at blends which are caused by </a:t>
            </a:r>
            <a:r>
              <a:rPr lang="en-GB" dirty="0">
                <a:solidFill>
                  <a:srgbClr val="FF0000"/>
                </a:solidFill>
              </a:rPr>
              <a:t>regular verbs </a:t>
            </a:r>
            <a:r>
              <a:rPr lang="en-GB" dirty="0"/>
              <a:t>ending in ‘</a:t>
            </a:r>
            <a:r>
              <a:rPr lang="en-GB" dirty="0">
                <a:solidFill>
                  <a:srgbClr val="FF0000"/>
                </a:solidFill>
              </a:rPr>
              <a:t>-ed</a:t>
            </a:r>
            <a:r>
              <a:rPr lang="en-GB" dirty="0"/>
              <a:t>’. These blends require 2-3 actions. Note: it is impossible to add the letter ‘s’, for example: ‘</a:t>
            </a:r>
            <a:r>
              <a:rPr lang="en-GB" strike="sngStrike" dirty="0" err="1"/>
              <a:t>askeds</a:t>
            </a:r>
            <a:r>
              <a:rPr lang="en-GB" dirty="0"/>
              <a:t>’ and ‘</a:t>
            </a:r>
            <a:r>
              <a:rPr lang="en-GB" strike="sngStrike" dirty="0" err="1"/>
              <a:t>passeds</a:t>
            </a:r>
            <a:r>
              <a:rPr lang="en-GB" dirty="0"/>
              <a:t>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example:  ‘moved it’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i="1" dirty="0"/>
              <a:t>[We do not include regular verbs ending with ‘t’ or ‘d’ here, because their endings have an extra syllable with a schwa sound, rather than forming blends. For example: ‘a</a:t>
            </a:r>
            <a:r>
              <a:rPr lang="en-GB" sz="2400" i="1" dirty="0">
                <a:solidFill>
                  <a:srgbClr val="FF0000"/>
                </a:solidFill>
              </a:rPr>
              <a:t>dded</a:t>
            </a:r>
            <a:r>
              <a:rPr lang="en-GB" sz="2400" i="1" dirty="0"/>
              <a:t>’ – it is impossible for us to blend ‘d’ with ‘d’. Similarly: ‘wan</a:t>
            </a:r>
            <a:r>
              <a:rPr lang="en-GB" sz="2400" i="1" dirty="0">
                <a:solidFill>
                  <a:srgbClr val="FF0000"/>
                </a:solidFill>
              </a:rPr>
              <a:t>ted</a:t>
            </a:r>
            <a:r>
              <a:rPr lang="en-GB" sz="2400" i="1" dirty="0"/>
              <a:t>’ – it is impossible for us to blend ‘t’ with ‘d’.]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50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804926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v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e</a:t>
            </a:r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i</a:t>
            </a:r>
            <a:r>
              <a:rPr lang="en-GB" sz="4800" dirty="0"/>
              <a:t>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moved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604622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m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F060B-EF51-9F8A-8382-B4D6ADB5BF9F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E7425B-CBC8-985E-556E-670AA0457049}"/>
              </a:ext>
            </a:extLst>
          </p:cNvPr>
          <p:cNvSpPr txBox="1"/>
          <p:nvPr/>
        </p:nvSpPr>
        <p:spPr>
          <a:xfrm>
            <a:off x="5169128" y="3734138"/>
            <a:ext cx="275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VOICED</a:t>
            </a:r>
          </a:p>
        </p:txBody>
      </p:sp>
    </p:spTree>
    <p:extLst>
      <p:ext uri="{BB962C8B-B14F-4D97-AF65-F5344CB8AC3E}">
        <p14:creationId xmlns:p14="http://schemas.microsoft.com/office/powerpoint/2010/main" val="149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804926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v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e</a:t>
            </a:r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i</a:t>
            </a:r>
            <a:r>
              <a:rPr lang="en-GB" sz="4800" dirty="0"/>
              <a:t>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moved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604622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m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F060B-EF51-9F8A-8382-B4D6ADB5BF9F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E509733-4CD3-0132-5EC4-B3B7F6056D4F}"/>
              </a:ext>
            </a:extLst>
          </p:cNvPr>
          <p:cNvSpPr/>
          <p:nvPr/>
        </p:nvSpPr>
        <p:spPr>
          <a:xfrm>
            <a:off x="7746955" y="3546505"/>
            <a:ext cx="1206565" cy="6158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666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v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d</a:t>
            </a:r>
            <a:r>
              <a:rPr lang="en-GB" sz="4800" dirty="0"/>
              <a:t>it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moved 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199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m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o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F060B-EF51-9F8A-8382-B4D6ADB5BF9F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</p:spTree>
    <p:extLst>
      <p:ext uri="{BB962C8B-B14F-4D97-AF65-F5344CB8AC3E}">
        <p14:creationId xmlns:p14="http://schemas.microsoft.com/office/powerpoint/2010/main" val="970782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5072</TotalTime>
  <Words>402</Words>
  <Application>Microsoft Office PowerPoint</Application>
  <PresentationFormat>Widescreen</PresentationFormat>
  <Paragraphs>154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Cochocib Script Latin Pro</vt:lpstr>
      <vt:lpstr>Comic Sans MS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2023-08-02T10:47:33Z</dcterms:modified>
</cp:coreProperties>
</file>