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86" r:id="rId2"/>
    <p:sldId id="487" r:id="rId3"/>
    <p:sldId id="488" r:id="rId4"/>
    <p:sldId id="489" r:id="rId5"/>
    <p:sldId id="490" r:id="rId6"/>
    <p:sldId id="471" r:id="rId7"/>
    <p:sldId id="298" r:id="rId8"/>
    <p:sldId id="299" r:id="rId9"/>
    <p:sldId id="485" r:id="rId10"/>
    <p:sldId id="300" r:id="rId11"/>
    <p:sldId id="301" r:id="rId12"/>
    <p:sldId id="302" r:id="rId13"/>
    <p:sldId id="303" r:id="rId14"/>
    <p:sldId id="304" r:id="rId15"/>
    <p:sldId id="305" r:id="rId16"/>
    <p:sldId id="472" r:id="rId17"/>
    <p:sldId id="45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A11445-B858-4A16-A5DE-F28CC25E575B}" v="1" dt="2023-08-02T10:15:38.6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–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–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799B23B-EC83-4686-B30A-512413B5E67A}" styleName="Light Style 3 –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–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–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3" autoAdjust="0"/>
    <p:restoredTop sz="94660"/>
  </p:normalViewPr>
  <p:slideViewPr>
    <p:cSldViewPr snapToGrid="0">
      <p:cViewPr varScale="1">
        <p:scale>
          <a:sx n="96" d="100"/>
          <a:sy n="96" d="100"/>
        </p:scale>
        <p:origin x="21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Purland" userId="8d07c89cff7dd31c" providerId="LiveId" clId="{9F837B7A-BA61-4F8F-868F-D4EFA2615E66}"/>
    <pc:docChg chg="undo redo custSel addSld delSld modSld">
      <pc:chgData name="Matthew Purland" userId="8d07c89cff7dd31c" providerId="LiveId" clId="{9F837B7A-BA61-4F8F-868F-D4EFA2615E66}" dt="2023-06-04T14:51:44.517" v="2985" actId="20577"/>
      <pc:docMkLst>
        <pc:docMk/>
      </pc:docMkLst>
      <pc:sldChg chg="modSp mod">
        <pc:chgData name="Matthew Purland" userId="8d07c89cff7dd31c" providerId="LiveId" clId="{9F837B7A-BA61-4F8F-868F-D4EFA2615E66}" dt="2023-05-29T08:34:49.850" v="16" actId="20577"/>
        <pc:sldMkLst>
          <pc:docMk/>
          <pc:sldMk cId="3687110327" sldId="268"/>
        </pc:sldMkLst>
        <pc:spChg chg="mod">
          <ac:chgData name="Matthew Purland" userId="8d07c89cff7dd31c" providerId="LiveId" clId="{9F837B7A-BA61-4F8F-868F-D4EFA2615E66}" dt="2023-05-29T08:34:49.850" v="16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del">
        <pc:chgData name="Matthew Purland" userId="8d07c89cff7dd31c" providerId="LiveId" clId="{9F837B7A-BA61-4F8F-868F-D4EFA2615E66}" dt="2023-05-29T08:35:08.851" v="17" actId="47"/>
        <pc:sldMkLst>
          <pc:docMk/>
          <pc:sldMk cId="3132766640" sldId="276"/>
        </pc:sldMkLst>
      </pc:sldChg>
      <pc:sldChg chg="modSp mod">
        <pc:chgData name="Matthew Purland" userId="8d07c89cff7dd31c" providerId="LiveId" clId="{9F837B7A-BA61-4F8F-868F-D4EFA2615E66}" dt="2023-05-31T07:50:47.768" v="94" actId="207"/>
        <pc:sldMkLst>
          <pc:docMk/>
          <pc:sldMk cId="2459611209" sldId="277"/>
        </pc:sldMkLst>
        <pc:spChg chg="mod">
          <ac:chgData name="Matthew Purland" userId="8d07c89cff7dd31c" providerId="LiveId" clId="{9F837B7A-BA61-4F8F-868F-D4EFA2615E66}" dt="2023-05-31T07:50:47.768" v="94" actId="20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9F837B7A-BA61-4F8F-868F-D4EFA2615E66}" dt="2023-05-29T08:35:11.444" v="18" actId="47"/>
        <pc:sldMkLst>
          <pc:docMk/>
          <pc:sldMk cId="4013042210" sldId="278"/>
        </pc:sldMkLst>
      </pc:sldChg>
      <pc:sldChg chg="del">
        <pc:chgData name="Matthew Purland" userId="8d07c89cff7dd31c" providerId="LiveId" clId="{9F837B7A-BA61-4F8F-868F-D4EFA2615E66}" dt="2023-05-29T08:35:20.617" v="21" actId="47"/>
        <pc:sldMkLst>
          <pc:docMk/>
          <pc:sldMk cId="3822791644" sldId="279"/>
        </pc:sldMkLst>
      </pc:sldChg>
      <pc:sldChg chg="del">
        <pc:chgData name="Matthew Purland" userId="8d07c89cff7dd31c" providerId="LiveId" clId="{9F837B7A-BA61-4F8F-868F-D4EFA2615E66}" dt="2023-05-29T08:35:12.908" v="19" actId="47"/>
        <pc:sldMkLst>
          <pc:docMk/>
          <pc:sldMk cId="1339546333" sldId="280"/>
        </pc:sldMkLst>
      </pc:sldChg>
      <pc:sldChg chg="del">
        <pc:chgData name="Matthew Purland" userId="8d07c89cff7dd31c" providerId="LiveId" clId="{9F837B7A-BA61-4F8F-868F-D4EFA2615E66}" dt="2023-05-29T08:35:14.971" v="20" actId="47"/>
        <pc:sldMkLst>
          <pc:docMk/>
          <pc:sldMk cId="476480865" sldId="281"/>
        </pc:sldMkLst>
      </pc:sldChg>
      <pc:sldChg chg="delSp modSp mod">
        <pc:chgData name="Matthew Purland" userId="8d07c89cff7dd31c" providerId="LiveId" clId="{9F837B7A-BA61-4F8F-868F-D4EFA2615E66}" dt="2023-06-02T10:12:21.554" v="2133" actId="207"/>
        <pc:sldMkLst>
          <pc:docMk/>
          <pc:sldMk cId="668199295" sldId="282"/>
        </pc:sldMkLst>
        <pc:spChg chg="mod">
          <ac:chgData name="Matthew Purland" userId="8d07c89cff7dd31c" providerId="LiveId" clId="{9F837B7A-BA61-4F8F-868F-D4EFA2615E66}" dt="2023-06-02T10:12:21.554" v="2133" actId="207"/>
          <ac:spMkLst>
            <pc:docMk/>
            <pc:sldMk cId="668199295" sldId="282"/>
            <ac:spMk id="3" creationId="{E352E269-F028-A26B-A8CF-EA1FC264DC9E}"/>
          </ac:spMkLst>
        </pc:spChg>
        <pc:picChg chg="del">
          <ac:chgData name="Matthew Purland" userId="8d07c89cff7dd31c" providerId="LiveId" clId="{9F837B7A-BA61-4F8F-868F-D4EFA2615E66}" dt="2023-06-02T10:10:11.947" v="2114" actId="478"/>
          <ac:picMkLst>
            <pc:docMk/>
            <pc:sldMk cId="668199295" sldId="282"/>
            <ac:picMk id="5" creationId="{6D5809B4-43F1-37EC-3BA0-9A5FD9BFD8DB}"/>
          </ac:picMkLst>
        </pc:picChg>
      </pc:sldChg>
      <pc:sldChg chg="del">
        <pc:chgData name="Matthew Purland" userId="8d07c89cff7dd31c" providerId="LiveId" clId="{9F837B7A-BA61-4F8F-868F-D4EFA2615E66}" dt="2023-05-29T08:35:25.584" v="23" actId="47"/>
        <pc:sldMkLst>
          <pc:docMk/>
          <pc:sldMk cId="3316000073" sldId="284"/>
        </pc:sldMkLst>
      </pc:sldChg>
      <pc:sldChg chg="del">
        <pc:chgData name="Matthew Purland" userId="8d07c89cff7dd31c" providerId="LiveId" clId="{9F837B7A-BA61-4F8F-868F-D4EFA2615E66}" dt="2023-05-29T08:35:23.996" v="22" actId="47"/>
        <pc:sldMkLst>
          <pc:docMk/>
          <pc:sldMk cId="4261993751" sldId="285"/>
        </pc:sldMkLst>
      </pc:sldChg>
      <pc:sldChg chg="del">
        <pc:chgData name="Matthew Purland" userId="8d07c89cff7dd31c" providerId="LiveId" clId="{9F837B7A-BA61-4F8F-868F-D4EFA2615E66}" dt="2023-05-29T08:35:29.588" v="24" actId="47"/>
        <pc:sldMkLst>
          <pc:docMk/>
          <pc:sldMk cId="4243321265" sldId="286"/>
        </pc:sldMkLst>
      </pc:sldChg>
      <pc:sldChg chg="del">
        <pc:chgData name="Matthew Purland" userId="8d07c89cff7dd31c" providerId="LiveId" clId="{9F837B7A-BA61-4F8F-868F-D4EFA2615E66}" dt="2023-05-29T08:35:30.977" v="25" actId="47"/>
        <pc:sldMkLst>
          <pc:docMk/>
          <pc:sldMk cId="3979147693" sldId="287"/>
        </pc:sldMkLst>
      </pc:sldChg>
      <pc:sldChg chg="del">
        <pc:chgData name="Matthew Purland" userId="8d07c89cff7dd31c" providerId="LiveId" clId="{9F837B7A-BA61-4F8F-868F-D4EFA2615E66}" dt="2023-05-29T08:35:46.620" v="35" actId="47"/>
        <pc:sldMkLst>
          <pc:docMk/>
          <pc:sldMk cId="2729461070" sldId="300"/>
        </pc:sldMkLst>
      </pc:sldChg>
      <pc:sldChg chg="del">
        <pc:chgData name="Matthew Purland" userId="8d07c89cff7dd31c" providerId="LiveId" clId="{9F837B7A-BA61-4F8F-868F-D4EFA2615E66}" dt="2023-05-29T08:35:34.253" v="26" actId="47"/>
        <pc:sldMkLst>
          <pc:docMk/>
          <pc:sldMk cId="3925418807" sldId="302"/>
        </pc:sldMkLst>
      </pc:sldChg>
      <pc:sldChg chg="del">
        <pc:chgData name="Matthew Purland" userId="8d07c89cff7dd31c" providerId="LiveId" clId="{9F837B7A-BA61-4F8F-868F-D4EFA2615E66}" dt="2023-05-29T08:35:35.606" v="27" actId="47"/>
        <pc:sldMkLst>
          <pc:docMk/>
          <pc:sldMk cId="2823016913" sldId="303"/>
        </pc:sldMkLst>
      </pc:sldChg>
      <pc:sldChg chg="del">
        <pc:chgData name="Matthew Purland" userId="8d07c89cff7dd31c" providerId="LiveId" clId="{9F837B7A-BA61-4F8F-868F-D4EFA2615E66}" dt="2023-05-29T08:35:36.821" v="28" actId="47"/>
        <pc:sldMkLst>
          <pc:docMk/>
          <pc:sldMk cId="1945089552" sldId="304"/>
        </pc:sldMkLst>
      </pc:sldChg>
      <pc:sldChg chg="del">
        <pc:chgData name="Matthew Purland" userId="8d07c89cff7dd31c" providerId="LiveId" clId="{9F837B7A-BA61-4F8F-868F-D4EFA2615E66}" dt="2023-05-29T08:35:37.550" v="29" actId="47"/>
        <pc:sldMkLst>
          <pc:docMk/>
          <pc:sldMk cId="3064324244" sldId="305"/>
        </pc:sldMkLst>
      </pc:sldChg>
      <pc:sldChg chg="del">
        <pc:chgData name="Matthew Purland" userId="8d07c89cff7dd31c" providerId="LiveId" clId="{9F837B7A-BA61-4F8F-868F-D4EFA2615E66}" dt="2023-05-29T08:35:38.294" v="30" actId="47"/>
        <pc:sldMkLst>
          <pc:docMk/>
          <pc:sldMk cId="3832924780" sldId="306"/>
        </pc:sldMkLst>
      </pc:sldChg>
      <pc:sldChg chg="del">
        <pc:chgData name="Matthew Purland" userId="8d07c89cff7dd31c" providerId="LiveId" clId="{9F837B7A-BA61-4F8F-868F-D4EFA2615E66}" dt="2023-05-29T08:35:39.711" v="31" actId="47"/>
        <pc:sldMkLst>
          <pc:docMk/>
          <pc:sldMk cId="3160806501" sldId="307"/>
        </pc:sldMkLst>
      </pc:sldChg>
      <pc:sldChg chg="del">
        <pc:chgData name="Matthew Purland" userId="8d07c89cff7dd31c" providerId="LiveId" clId="{9F837B7A-BA61-4F8F-868F-D4EFA2615E66}" dt="2023-05-29T08:35:40.582" v="32" actId="47"/>
        <pc:sldMkLst>
          <pc:docMk/>
          <pc:sldMk cId="851309356" sldId="308"/>
        </pc:sldMkLst>
      </pc:sldChg>
      <pc:sldChg chg="del">
        <pc:chgData name="Matthew Purland" userId="8d07c89cff7dd31c" providerId="LiveId" clId="{9F837B7A-BA61-4F8F-868F-D4EFA2615E66}" dt="2023-05-29T08:35:41.301" v="33" actId="47"/>
        <pc:sldMkLst>
          <pc:docMk/>
          <pc:sldMk cId="79889082" sldId="309"/>
        </pc:sldMkLst>
      </pc:sldChg>
      <pc:sldChg chg="del">
        <pc:chgData name="Matthew Purland" userId="8d07c89cff7dd31c" providerId="LiveId" clId="{9F837B7A-BA61-4F8F-868F-D4EFA2615E66}" dt="2023-05-29T08:35:42.424" v="34" actId="47"/>
        <pc:sldMkLst>
          <pc:docMk/>
          <pc:sldMk cId="3030028623" sldId="310"/>
        </pc:sldMkLst>
      </pc:sldChg>
      <pc:sldChg chg="del">
        <pc:chgData name="Matthew Purland" userId="8d07c89cff7dd31c" providerId="LiveId" clId="{9F837B7A-BA61-4F8F-868F-D4EFA2615E66}" dt="2023-06-02T12:23:44.298" v="2769" actId="47"/>
        <pc:sldMkLst>
          <pc:docMk/>
          <pc:sldMk cId="1342339189" sldId="311"/>
        </pc:sldMkLst>
      </pc:sldChg>
      <pc:sldChg chg="del">
        <pc:chgData name="Matthew Purland" userId="8d07c89cff7dd31c" providerId="LiveId" clId="{9F837B7A-BA61-4F8F-868F-D4EFA2615E66}" dt="2023-05-29T08:35:50.362" v="36" actId="47"/>
        <pc:sldMkLst>
          <pc:docMk/>
          <pc:sldMk cId="1618817609" sldId="312"/>
        </pc:sldMkLst>
      </pc:sldChg>
      <pc:sldChg chg="del">
        <pc:chgData name="Matthew Purland" userId="8d07c89cff7dd31c" providerId="LiveId" clId="{9F837B7A-BA61-4F8F-868F-D4EFA2615E66}" dt="2023-05-29T08:35:53.455" v="37" actId="47"/>
        <pc:sldMkLst>
          <pc:docMk/>
          <pc:sldMk cId="3170042289" sldId="313"/>
        </pc:sldMkLst>
      </pc:sldChg>
      <pc:sldChg chg="del">
        <pc:chgData name="Matthew Purland" userId="8d07c89cff7dd31c" providerId="LiveId" clId="{9F837B7A-BA61-4F8F-868F-D4EFA2615E66}" dt="2023-05-29T08:35:55.177" v="38" actId="47"/>
        <pc:sldMkLst>
          <pc:docMk/>
          <pc:sldMk cId="2901849155" sldId="314"/>
        </pc:sldMkLst>
      </pc:sldChg>
      <pc:sldChg chg="del">
        <pc:chgData name="Matthew Purland" userId="8d07c89cff7dd31c" providerId="LiveId" clId="{9F837B7A-BA61-4F8F-868F-D4EFA2615E66}" dt="2023-05-29T08:35:57.540" v="39" actId="47"/>
        <pc:sldMkLst>
          <pc:docMk/>
          <pc:sldMk cId="1973470114" sldId="315"/>
        </pc:sldMkLst>
      </pc:sldChg>
      <pc:sldChg chg="del">
        <pc:chgData name="Matthew Purland" userId="8d07c89cff7dd31c" providerId="LiveId" clId="{9F837B7A-BA61-4F8F-868F-D4EFA2615E66}" dt="2023-05-29T08:35:57.912" v="40" actId="47"/>
        <pc:sldMkLst>
          <pc:docMk/>
          <pc:sldMk cId="1803052156" sldId="316"/>
        </pc:sldMkLst>
      </pc:sldChg>
      <pc:sldChg chg="del">
        <pc:chgData name="Matthew Purland" userId="8d07c89cff7dd31c" providerId="LiveId" clId="{9F837B7A-BA61-4F8F-868F-D4EFA2615E66}" dt="2023-06-02T12:23:52.301" v="2770" actId="47"/>
        <pc:sldMkLst>
          <pc:docMk/>
          <pc:sldMk cId="1025863808" sldId="317"/>
        </pc:sldMkLst>
      </pc:sldChg>
      <pc:sldChg chg="del">
        <pc:chgData name="Matthew Purland" userId="8d07c89cff7dd31c" providerId="LiveId" clId="{9F837B7A-BA61-4F8F-868F-D4EFA2615E66}" dt="2023-05-29T08:36:03.888" v="41" actId="47"/>
        <pc:sldMkLst>
          <pc:docMk/>
          <pc:sldMk cId="4158967133" sldId="318"/>
        </pc:sldMkLst>
      </pc:sldChg>
      <pc:sldChg chg="del">
        <pc:chgData name="Matthew Purland" userId="8d07c89cff7dd31c" providerId="LiveId" clId="{9F837B7A-BA61-4F8F-868F-D4EFA2615E66}" dt="2023-05-29T08:36:04.468" v="42" actId="47"/>
        <pc:sldMkLst>
          <pc:docMk/>
          <pc:sldMk cId="1253362750" sldId="319"/>
        </pc:sldMkLst>
      </pc:sldChg>
      <pc:sldChg chg="del">
        <pc:chgData name="Matthew Purland" userId="8d07c89cff7dd31c" providerId="LiveId" clId="{9F837B7A-BA61-4F8F-868F-D4EFA2615E66}" dt="2023-05-29T08:36:05.168" v="43" actId="47"/>
        <pc:sldMkLst>
          <pc:docMk/>
          <pc:sldMk cId="477579752" sldId="320"/>
        </pc:sldMkLst>
      </pc:sldChg>
      <pc:sldChg chg="del">
        <pc:chgData name="Matthew Purland" userId="8d07c89cff7dd31c" providerId="LiveId" clId="{9F837B7A-BA61-4F8F-868F-D4EFA2615E66}" dt="2023-05-29T08:36:05.468" v="44" actId="47"/>
        <pc:sldMkLst>
          <pc:docMk/>
          <pc:sldMk cId="699331124" sldId="321"/>
        </pc:sldMkLst>
      </pc:sldChg>
      <pc:sldChg chg="del">
        <pc:chgData name="Matthew Purland" userId="8d07c89cff7dd31c" providerId="LiveId" clId="{9F837B7A-BA61-4F8F-868F-D4EFA2615E66}" dt="2023-05-29T08:36:05.957" v="45" actId="47"/>
        <pc:sldMkLst>
          <pc:docMk/>
          <pc:sldMk cId="1866416391" sldId="326"/>
        </pc:sldMkLst>
      </pc:sldChg>
      <pc:sldChg chg="del">
        <pc:chgData name="Matthew Purland" userId="8d07c89cff7dd31c" providerId="LiveId" clId="{9F837B7A-BA61-4F8F-868F-D4EFA2615E66}" dt="2023-05-29T08:36:06.463" v="46" actId="47"/>
        <pc:sldMkLst>
          <pc:docMk/>
          <pc:sldMk cId="1062775742" sldId="327"/>
        </pc:sldMkLst>
      </pc:sldChg>
      <pc:sldChg chg="del">
        <pc:chgData name="Matthew Purland" userId="8d07c89cff7dd31c" providerId="LiveId" clId="{9F837B7A-BA61-4F8F-868F-D4EFA2615E66}" dt="2023-05-29T08:36:07.006" v="47" actId="47"/>
        <pc:sldMkLst>
          <pc:docMk/>
          <pc:sldMk cId="3128287824" sldId="328"/>
        </pc:sldMkLst>
      </pc:sldChg>
      <pc:sldChg chg="del">
        <pc:chgData name="Matthew Purland" userId="8d07c89cff7dd31c" providerId="LiveId" clId="{9F837B7A-BA61-4F8F-868F-D4EFA2615E66}" dt="2023-05-29T08:36:07.813" v="48" actId="47"/>
        <pc:sldMkLst>
          <pc:docMk/>
          <pc:sldMk cId="465227427" sldId="329"/>
        </pc:sldMkLst>
      </pc:sldChg>
      <pc:sldChg chg="del">
        <pc:chgData name="Matthew Purland" userId="8d07c89cff7dd31c" providerId="LiveId" clId="{9F837B7A-BA61-4F8F-868F-D4EFA2615E66}" dt="2023-05-29T08:36:08.369" v="49" actId="47"/>
        <pc:sldMkLst>
          <pc:docMk/>
          <pc:sldMk cId="2353342749" sldId="330"/>
        </pc:sldMkLst>
      </pc:sldChg>
      <pc:sldChg chg="del">
        <pc:chgData name="Matthew Purland" userId="8d07c89cff7dd31c" providerId="LiveId" clId="{9F837B7A-BA61-4F8F-868F-D4EFA2615E66}" dt="2023-05-29T08:36:09.291" v="50" actId="47"/>
        <pc:sldMkLst>
          <pc:docMk/>
          <pc:sldMk cId="1198128850" sldId="331"/>
        </pc:sldMkLst>
      </pc:sldChg>
      <pc:sldChg chg="del">
        <pc:chgData name="Matthew Purland" userId="8d07c89cff7dd31c" providerId="LiveId" clId="{9F837B7A-BA61-4F8F-868F-D4EFA2615E66}" dt="2023-05-29T08:36:10.527" v="51" actId="47"/>
        <pc:sldMkLst>
          <pc:docMk/>
          <pc:sldMk cId="2071453346" sldId="332"/>
        </pc:sldMkLst>
      </pc:sldChg>
      <pc:sldChg chg="del">
        <pc:chgData name="Matthew Purland" userId="8d07c89cff7dd31c" providerId="LiveId" clId="{9F837B7A-BA61-4F8F-868F-D4EFA2615E66}" dt="2023-05-29T08:36:11.838" v="52" actId="47"/>
        <pc:sldMkLst>
          <pc:docMk/>
          <pc:sldMk cId="3342242356" sldId="333"/>
        </pc:sldMkLst>
      </pc:sldChg>
      <pc:sldChg chg="del">
        <pc:chgData name="Matthew Purland" userId="8d07c89cff7dd31c" providerId="LiveId" clId="{9F837B7A-BA61-4F8F-868F-D4EFA2615E66}" dt="2023-05-29T08:36:12.109" v="53" actId="47"/>
        <pc:sldMkLst>
          <pc:docMk/>
          <pc:sldMk cId="2998189690" sldId="334"/>
        </pc:sldMkLst>
      </pc:sldChg>
      <pc:sldChg chg="del">
        <pc:chgData name="Matthew Purland" userId="8d07c89cff7dd31c" providerId="LiveId" clId="{9F837B7A-BA61-4F8F-868F-D4EFA2615E66}" dt="2023-05-29T08:36:12.355" v="54" actId="47"/>
        <pc:sldMkLst>
          <pc:docMk/>
          <pc:sldMk cId="2910849402" sldId="335"/>
        </pc:sldMkLst>
      </pc:sldChg>
      <pc:sldChg chg="del">
        <pc:chgData name="Matthew Purland" userId="8d07c89cff7dd31c" providerId="LiveId" clId="{9F837B7A-BA61-4F8F-868F-D4EFA2615E66}" dt="2023-05-29T08:36:12.641" v="55" actId="47"/>
        <pc:sldMkLst>
          <pc:docMk/>
          <pc:sldMk cId="1616951786" sldId="336"/>
        </pc:sldMkLst>
      </pc:sldChg>
      <pc:sldChg chg="del">
        <pc:chgData name="Matthew Purland" userId="8d07c89cff7dd31c" providerId="LiveId" clId="{9F837B7A-BA61-4F8F-868F-D4EFA2615E66}" dt="2023-05-29T08:36:13.225" v="56" actId="47"/>
        <pc:sldMkLst>
          <pc:docMk/>
          <pc:sldMk cId="2001736057" sldId="337"/>
        </pc:sldMkLst>
      </pc:sldChg>
      <pc:sldChg chg="del">
        <pc:chgData name="Matthew Purland" userId="8d07c89cff7dd31c" providerId="LiveId" clId="{9F837B7A-BA61-4F8F-868F-D4EFA2615E66}" dt="2023-05-29T08:36:13.845" v="57" actId="47"/>
        <pc:sldMkLst>
          <pc:docMk/>
          <pc:sldMk cId="3962095273" sldId="338"/>
        </pc:sldMkLst>
      </pc:sldChg>
      <pc:sldChg chg="del">
        <pc:chgData name="Matthew Purland" userId="8d07c89cff7dd31c" providerId="LiveId" clId="{9F837B7A-BA61-4F8F-868F-D4EFA2615E66}" dt="2023-05-29T08:36:14.144" v="58" actId="47"/>
        <pc:sldMkLst>
          <pc:docMk/>
          <pc:sldMk cId="3715561569" sldId="339"/>
        </pc:sldMkLst>
      </pc:sldChg>
      <pc:sldChg chg="del">
        <pc:chgData name="Matthew Purland" userId="8d07c89cff7dd31c" providerId="LiveId" clId="{9F837B7A-BA61-4F8F-868F-D4EFA2615E66}" dt="2023-05-29T08:36:14.403" v="59" actId="47"/>
        <pc:sldMkLst>
          <pc:docMk/>
          <pc:sldMk cId="580872621" sldId="340"/>
        </pc:sldMkLst>
      </pc:sldChg>
      <pc:sldChg chg="del">
        <pc:chgData name="Matthew Purland" userId="8d07c89cff7dd31c" providerId="LiveId" clId="{9F837B7A-BA61-4F8F-868F-D4EFA2615E66}" dt="2023-05-29T08:36:14.910" v="60" actId="47"/>
        <pc:sldMkLst>
          <pc:docMk/>
          <pc:sldMk cId="3030971570" sldId="341"/>
        </pc:sldMkLst>
      </pc:sldChg>
      <pc:sldChg chg="del">
        <pc:chgData name="Matthew Purland" userId="8d07c89cff7dd31c" providerId="LiveId" clId="{9F837B7A-BA61-4F8F-868F-D4EFA2615E66}" dt="2023-05-29T08:36:15.142" v="61" actId="47"/>
        <pc:sldMkLst>
          <pc:docMk/>
          <pc:sldMk cId="986345735" sldId="342"/>
        </pc:sldMkLst>
      </pc:sldChg>
      <pc:sldChg chg="del">
        <pc:chgData name="Matthew Purland" userId="8d07c89cff7dd31c" providerId="LiveId" clId="{9F837B7A-BA61-4F8F-868F-D4EFA2615E66}" dt="2023-05-29T08:36:15.650" v="62" actId="47"/>
        <pc:sldMkLst>
          <pc:docMk/>
          <pc:sldMk cId="3714691074" sldId="343"/>
        </pc:sldMkLst>
      </pc:sldChg>
      <pc:sldChg chg="del">
        <pc:chgData name="Matthew Purland" userId="8d07c89cff7dd31c" providerId="LiveId" clId="{9F837B7A-BA61-4F8F-868F-D4EFA2615E66}" dt="2023-05-29T08:36:15.899" v="63" actId="47"/>
        <pc:sldMkLst>
          <pc:docMk/>
          <pc:sldMk cId="1629302219" sldId="344"/>
        </pc:sldMkLst>
      </pc:sldChg>
      <pc:sldChg chg="del">
        <pc:chgData name="Matthew Purland" userId="8d07c89cff7dd31c" providerId="LiveId" clId="{9F837B7A-BA61-4F8F-868F-D4EFA2615E66}" dt="2023-05-29T08:36:16.368" v="64" actId="47"/>
        <pc:sldMkLst>
          <pc:docMk/>
          <pc:sldMk cId="2231009091" sldId="345"/>
        </pc:sldMkLst>
      </pc:sldChg>
      <pc:sldChg chg="del">
        <pc:chgData name="Matthew Purland" userId="8d07c89cff7dd31c" providerId="LiveId" clId="{9F837B7A-BA61-4F8F-868F-D4EFA2615E66}" dt="2023-05-29T08:36:16.644" v="65" actId="47"/>
        <pc:sldMkLst>
          <pc:docMk/>
          <pc:sldMk cId="1153638624" sldId="346"/>
        </pc:sldMkLst>
      </pc:sldChg>
      <pc:sldChg chg="del">
        <pc:chgData name="Matthew Purland" userId="8d07c89cff7dd31c" providerId="LiveId" clId="{9F837B7A-BA61-4F8F-868F-D4EFA2615E66}" dt="2023-05-29T08:36:17.215" v="66" actId="47"/>
        <pc:sldMkLst>
          <pc:docMk/>
          <pc:sldMk cId="3801183168" sldId="347"/>
        </pc:sldMkLst>
      </pc:sldChg>
      <pc:sldChg chg="del">
        <pc:chgData name="Matthew Purland" userId="8d07c89cff7dd31c" providerId="LiveId" clId="{9F837B7A-BA61-4F8F-868F-D4EFA2615E66}" dt="2023-05-29T08:36:17.704" v="67" actId="47"/>
        <pc:sldMkLst>
          <pc:docMk/>
          <pc:sldMk cId="2493903279" sldId="348"/>
        </pc:sldMkLst>
      </pc:sldChg>
      <pc:sldChg chg="add del">
        <pc:chgData name="Matthew Purland" userId="8d07c89cff7dd31c" providerId="LiveId" clId="{9F837B7A-BA61-4F8F-868F-D4EFA2615E66}" dt="2023-06-02T12:23:57.256" v="2771" actId="47"/>
        <pc:sldMkLst>
          <pc:docMk/>
          <pc:sldMk cId="424320179" sldId="349"/>
        </pc:sldMkLst>
      </pc:sldChg>
      <pc:sldChg chg="modSp add mod">
        <pc:chgData name="Matthew Purland" userId="8d07c89cff7dd31c" providerId="LiveId" clId="{9F837B7A-BA61-4F8F-868F-D4EFA2615E66}" dt="2023-05-31T07:51:47.468" v="113" actId="15"/>
        <pc:sldMkLst>
          <pc:docMk/>
          <pc:sldMk cId="3011256716" sldId="350"/>
        </pc:sldMkLst>
        <pc:spChg chg="mod">
          <ac:chgData name="Matthew Purland" userId="8d07c89cff7dd31c" providerId="LiveId" clId="{9F837B7A-BA61-4F8F-868F-D4EFA2615E66}" dt="2023-05-31T07:51:47.468" v="113" actId="15"/>
          <ac:spMkLst>
            <pc:docMk/>
            <pc:sldMk cId="3011256716" sldId="350"/>
            <ac:spMk id="3" creationId="{E352E269-F028-A26B-A8CF-EA1FC264DC9E}"/>
          </ac:spMkLst>
        </pc:spChg>
      </pc:sldChg>
      <pc:sldChg chg="add del">
        <pc:chgData name="Matthew Purland" userId="8d07c89cff7dd31c" providerId="LiveId" clId="{9F837B7A-BA61-4F8F-868F-D4EFA2615E66}" dt="2023-05-29T08:36:24.727" v="72" actId="47"/>
        <pc:sldMkLst>
          <pc:docMk/>
          <pc:sldMk cId="4206991601" sldId="350"/>
        </pc:sldMkLst>
      </pc:sldChg>
      <pc:sldChg chg="del">
        <pc:chgData name="Matthew Purland" userId="8d07c89cff7dd31c" providerId="LiveId" clId="{9F837B7A-BA61-4F8F-868F-D4EFA2615E66}" dt="2023-05-29T08:36:25.471" v="73" actId="47"/>
        <pc:sldMkLst>
          <pc:docMk/>
          <pc:sldMk cId="1227392757" sldId="351"/>
        </pc:sldMkLst>
      </pc:sldChg>
      <pc:sldChg chg="modSp add mod">
        <pc:chgData name="Matthew Purland" userId="8d07c89cff7dd31c" providerId="LiveId" clId="{9F837B7A-BA61-4F8F-868F-D4EFA2615E66}" dt="2023-05-31T07:52:27.072" v="134" actId="20577"/>
        <pc:sldMkLst>
          <pc:docMk/>
          <pc:sldMk cId="2151428866" sldId="351"/>
        </pc:sldMkLst>
        <pc:spChg chg="mod">
          <ac:chgData name="Matthew Purland" userId="8d07c89cff7dd31c" providerId="LiveId" clId="{9F837B7A-BA61-4F8F-868F-D4EFA2615E66}" dt="2023-05-31T07:52:27.072" v="134" actId="20577"/>
          <ac:spMkLst>
            <pc:docMk/>
            <pc:sldMk cId="2151428866" sldId="351"/>
            <ac:spMk id="3" creationId="{E352E269-F028-A26B-A8CF-EA1FC264DC9E}"/>
          </ac:spMkLst>
        </pc:spChg>
      </pc:sldChg>
      <pc:sldChg chg="del">
        <pc:chgData name="Matthew Purland" userId="8d07c89cff7dd31c" providerId="LiveId" clId="{9F837B7A-BA61-4F8F-868F-D4EFA2615E66}" dt="2023-05-29T08:36:26.437" v="74" actId="47"/>
        <pc:sldMkLst>
          <pc:docMk/>
          <pc:sldMk cId="2460634819" sldId="352"/>
        </pc:sldMkLst>
      </pc:sldChg>
      <pc:sldChg chg="modSp add mod">
        <pc:chgData name="Matthew Purland" userId="8d07c89cff7dd31c" providerId="LiveId" clId="{9F837B7A-BA61-4F8F-868F-D4EFA2615E66}" dt="2023-05-31T07:57:50.800" v="248" actId="20577"/>
        <pc:sldMkLst>
          <pc:docMk/>
          <pc:sldMk cId="2627433178" sldId="352"/>
        </pc:sldMkLst>
        <pc:spChg chg="mod">
          <ac:chgData name="Matthew Purland" userId="8d07c89cff7dd31c" providerId="LiveId" clId="{9F837B7A-BA61-4F8F-868F-D4EFA2615E66}" dt="2023-05-31T07:57:50.800" v="248" actId="20577"/>
          <ac:spMkLst>
            <pc:docMk/>
            <pc:sldMk cId="2627433178" sldId="352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5-31T08:01:22.721" v="459" actId="22"/>
        <pc:sldMkLst>
          <pc:docMk/>
          <pc:sldMk cId="173604468" sldId="353"/>
        </pc:sldMkLst>
        <pc:spChg chg="mod">
          <ac:chgData name="Matthew Purland" userId="8d07c89cff7dd31c" providerId="LiveId" clId="{9F837B7A-BA61-4F8F-868F-D4EFA2615E66}" dt="2023-05-31T08:01:06.539" v="457" actId="20577"/>
          <ac:spMkLst>
            <pc:docMk/>
            <pc:sldMk cId="173604468" sldId="353"/>
            <ac:spMk id="3" creationId="{E352E269-F028-A26B-A8CF-EA1FC264DC9E}"/>
          </ac:spMkLst>
        </pc:spChg>
        <pc:spChg chg="add del">
          <ac:chgData name="Matthew Purland" userId="8d07c89cff7dd31c" providerId="LiveId" clId="{9F837B7A-BA61-4F8F-868F-D4EFA2615E66}" dt="2023-05-31T08:01:22.721" v="459" actId="22"/>
          <ac:spMkLst>
            <pc:docMk/>
            <pc:sldMk cId="173604468" sldId="353"/>
            <ac:spMk id="4" creationId="{1CE8CE6E-3B7D-48B7-6B7E-A25496D58ED3}"/>
          </ac:spMkLst>
        </pc:spChg>
      </pc:sldChg>
      <pc:sldChg chg="del">
        <pc:chgData name="Matthew Purland" userId="8d07c89cff7dd31c" providerId="LiveId" clId="{9F837B7A-BA61-4F8F-868F-D4EFA2615E66}" dt="2023-05-29T08:36:27.813" v="75" actId="47"/>
        <pc:sldMkLst>
          <pc:docMk/>
          <pc:sldMk cId="894109062" sldId="353"/>
        </pc:sldMkLst>
      </pc:sldChg>
      <pc:sldChg chg="add del">
        <pc:chgData name="Matthew Purland" userId="8d07c89cff7dd31c" providerId="LiveId" clId="{9F837B7A-BA61-4F8F-868F-D4EFA2615E66}" dt="2023-05-31T07:58:08.591" v="249" actId="47"/>
        <pc:sldMkLst>
          <pc:docMk/>
          <pc:sldMk cId="2074756569" sldId="353"/>
        </pc:sldMkLst>
      </pc:sldChg>
      <pc:sldChg chg="modSp add mod">
        <pc:chgData name="Matthew Purland" userId="8d07c89cff7dd31c" providerId="LiveId" clId="{9F837B7A-BA61-4F8F-868F-D4EFA2615E66}" dt="2023-06-02T17:40:08.964" v="2966" actId="207"/>
        <pc:sldMkLst>
          <pc:docMk/>
          <pc:sldMk cId="733919612" sldId="354"/>
        </pc:sldMkLst>
        <pc:spChg chg="mod">
          <ac:chgData name="Matthew Purland" userId="8d07c89cff7dd31c" providerId="LiveId" clId="{9F837B7A-BA61-4F8F-868F-D4EFA2615E66}" dt="2023-06-02T17:40:08.964" v="2966" actId="207"/>
          <ac:spMkLst>
            <pc:docMk/>
            <pc:sldMk cId="733919612" sldId="35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5-31T08:13:44.948" v="970" actId="20577"/>
        <pc:sldMkLst>
          <pc:docMk/>
          <pc:sldMk cId="3478576615" sldId="355"/>
        </pc:sldMkLst>
        <pc:spChg chg="mod">
          <ac:chgData name="Matthew Purland" userId="8d07c89cff7dd31c" providerId="LiveId" clId="{9F837B7A-BA61-4F8F-868F-D4EFA2615E66}" dt="2023-05-31T08:13:44.948" v="970" actId="20577"/>
          <ac:spMkLst>
            <pc:docMk/>
            <pc:sldMk cId="3478576615" sldId="355"/>
            <ac:spMk id="3" creationId="{E352E269-F028-A26B-A8CF-EA1FC264DC9E}"/>
          </ac:spMkLst>
        </pc:spChg>
        <pc:spChg chg="add del">
          <ac:chgData name="Matthew Purland" userId="8d07c89cff7dd31c" providerId="LiveId" clId="{9F837B7A-BA61-4F8F-868F-D4EFA2615E66}" dt="2023-05-31T08:12:32.546" v="752" actId="22"/>
          <ac:spMkLst>
            <pc:docMk/>
            <pc:sldMk cId="3478576615" sldId="355"/>
            <ac:spMk id="4" creationId="{E35A1483-74F7-221D-D891-BA906F382779}"/>
          </ac:spMkLst>
        </pc:spChg>
      </pc:sldChg>
      <pc:sldChg chg="modSp add mod">
        <pc:chgData name="Matthew Purland" userId="8d07c89cff7dd31c" providerId="LiveId" clId="{9F837B7A-BA61-4F8F-868F-D4EFA2615E66}" dt="2023-05-31T08:21:50.180" v="1189" actId="20577"/>
        <pc:sldMkLst>
          <pc:docMk/>
          <pc:sldMk cId="2167986219" sldId="356"/>
        </pc:sldMkLst>
        <pc:spChg chg="mod">
          <ac:chgData name="Matthew Purland" userId="8d07c89cff7dd31c" providerId="LiveId" clId="{9F837B7A-BA61-4F8F-868F-D4EFA2615E66}" dt="2023-05-31T08:21:50.180" v="1189" actId="20577"/>
          <ac:spMkLst>
            <pc:docMk/>
            <pc:sldMk cId="2167986219" sldId="3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5-31T08:23:24.380" v="1195" actId="207"/>
        <pc:sldMkLst>
          <pc:docMk/>
          <pc:sldMk cId="4070946641" sldId="357"/>
        </pc:sldMkLst>
        <pc:spChg chg="mod">
          <ac:chgData name="Matthew Purland" userId="8d07c89cff7dd31c" providerId="LiveId" clId="{9F837B7A-BA61-4F8F-868F-D4EFA2615E66}" dt="2023-05-31T08:23:24.380" v="1195" actId="207"/>
          <ac:spMkLst>
            <pc:docMk/>
            <pc:sldMk cId="4070946641" sldId="35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6:05.901" v="2290" actId="207"/>
        <pc:sldMkLst>
          <pc:docMk/>
          <pc:sldMk cId="3244511282" sldId="358"/>
        </pc:sldMkLst>
        <pc:spChg chg="mod">
          <ac:chgData name="Matthew Purland" userId="8d07c89cff7dd31c" providerId="LiveId" clId="{9F837B7A-BA61-4F8F-868F-D4EFA2615E66}" dt="2023-06-02T11:46:05.901" v="2290" actId="207"/>
          <ac:spMkLst>
            <pc:docMk/>
            <pc:sldMk cId="3244511282" sldId="35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5-31T08:30:02.008" v="1255" actId="313"/>
        <pc:sldMkLst>
          <pc:docMk/>
          <pc:sldMk cId="2999197822" sldId="359"/>
        </pc:sldMkLst>
        <pc:spChg chg="mod">
          <ac:chgData name="Matthew Purland" userId="8d07c89cff7dd31c" providerId="LiveId" clId="{9F837B7A-BA61-4F8F-868F-D4EFA2615E66}" dt="2023-05-31T08:30:02.008" v="1255" actId="313"/>
          <ac:spMkLst>
            <pc:docMk/>
            <pc:sldMk cId="2999197822" sldId="35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5-31T08:32:44.848" v="1338" actId="20577"/>
        <pc:sldMkLst>
          <pc:docMk/>
          <pc:sldMk cId="1082575604" sldId="360"/>
        </pc:sldMkLst>
        <pc:spChg chg="mod">
          <ac:chgData name="Matthew Purland" userId="8d07c89cff7dd31c" providerId="LiveId" clId="{9F837B7A-BA61-4F8F-868F-D4EFA2615E66}" dt="2023-05-31T08:32:44.848" v="1338" actId="20577"/>
          <ac:spMkLst>
            <pc:docMk/>
            <pc:sldMk cId="1082575604" sldId="360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8:58:15.016" v="1353" actId="207"/>
        <pc:sldMkLst>
          <pc:docMk/>
          <pc:sldMk cId="780877967" sldId="361"/>
        </pc:sldMkLst>
        <pc:spChg chg="mod">
          <ac:chgData name="Matthew Purland" userId="8d07c89cff7dd31c" providerId="LiveId" clId="{9F837B7A-BA61-4F8F-868F-D4EFA2615E66}" dt="2023-06-02T08:58:15.016" v="1353" actId="207"/>
          <ac:spMkLst>
            <pc:docMk/>
            <pc:sldMk cId="780877967" sldId="361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8:57:45.201" v="1352" actId="962"/>
          <ac:picMkLst>
            <pc:docMk/>
            <pc:sldMk cId="780877967" sldId="361"/>
            <ac:picMk id="4" creationId="{A78BFFC7-3503-7D8F-6DE1-054FB211E776}"/>
          </ac:picMkLst>
        </pc:picChg>
      </pc:sldChg>
      <pc:sldChg chg="modSp add mod">
        <pc:chgData name="Matthew Purland" userId="8d07c89cff7dd31c" providerId="LiveId" clId="{9F837B7A-BA61-4F8F-868F-D4EFA2615E66}" dt="2023-06-02T08:59:30.681" v="1360" actId="114"/>
        <pc:sldMkLst>
          <pc:docMk/>
          <pc:sldMk cId="1560753626" sldId="362"/>
        </pc:sldMkLst>
        <pc:spChg chg="mod">
          <ac:chgData name="Matthew Purland" userId="8d07c89cff7dd31c" providerId="LiveId" clId="{9F837B7A-BA61-4F8F-868F-D4EFA2615E66}" dt="2023-06-02T08:59:30.681" v="1360" actId="114"/>
          <ac:spMkLst>
            <pc:docMk/>
            <pc:sldMk cId="1560753626" sldId="362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9:01:37.328" v="1372" actId="1076"/>
        <pc:sldMkLst>
          <pc:docMk/>
          <pc:sldMk cId="3852653384" sldId="363"/>
        </pc:sldMkLst>
        <pc:spChg chg="mod">
          <ac:chgData name="Matthew Purland" userId="8d07c89cff7dd31c" providerId="LiveId" clId="{9F837B7A-BA61-4F8F-868F-D4EFA2615E66}" dt="2023-06-02T09:00:08.709" v="1366" actId="20577"/>
          <ac:spMkLst>
            <pc:docMk/>
            <pc:sldMk cId="3852653384" sldId="363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01:37.328" v="1372" actId="1076"/>
          <ac:picMkLst>
            <pc:docMk/>
            <pc:sldMk cId="3852653384" sldId="363"/>
            <ac:picMk id="4" creationId="{50A97B96-3600-BFB1-5FAE-D205C5C5B4E1}"/>
          </ac:picMkLst>
        </pc:picChg>
      </pc:sldChg>
      <pc:sldChg chg="addSp modSp add mod">
        <pc:chgData name="Matthew Purland" userId="8d07c89cff7dd31c" providerId="LiveId" clId="{9F837B7A-BA61-4F8F-868F-D4EFA2615E66}" dt="2023-06-02T09:05:21.829" v="1385" actId="1076"/>
        <pc:sldMkLst>
          <pc:docMk/>
          <pc:sldMk cId="860592349" sldId="364"/>
        </pc:sldMkLst>
        <pc:spChg chg="mod">
          <ac:chgData name="Matthew Purland" userId="8d07c89cff7dd31c" providerId="LiveId" clId="{9F837B7A-BA61-4F8F-868F-D4EFA2615E66}" dt="2023-06-02T09:05:12.767" v="1384" actId="6549"/>
          <ac:spMkLst>
            <pc:docMk/>
            <pc:sldMk cId="860592349" sldId="364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05:21.829" v="1385" actId="1076"/>
          <ac:picMkLst>
            <pc:docMk/>
            <pc:sldMk cId="860592349" sldId="364"/>
            <ac:picMk id="4" creationId="{571C710D-D975-C149-0BE2-1CD2007FCE23}"/>
          </ac:picMkLst>
        </pc:picChg>
      </pc:sldChg>
      <pc:sldChg chg="addSp modSp add mod">
        <pc:chgData name="Matthew Purland" userId="8d07c89cff7dd31c" providerId="LiveId" clId="{9F837B7A-BA61-4F8F-868F-D4EFA2615E66}" dt="2023-06-02T09:06:46.125" v="1391" actId="962"/>
        <pc:sldMkLst>
          <pc:docMk/>
          <pc:sldMk cId="2399689716" sldId="365"/>
        </pc:sldMkLst>
        <pc:spChg chg="mod">
          <ac:chgData name="Matthew Purland" userId="8d07c89cff7dd31c" providerId="LiveId" clId="{9F837B7A-BA61-4F8F-868F-D4EFA2615E66}" dt="2023-06-02T09:05:33.587" v="1386" actId="6549"/>
          <ac:spMkLst>
            <pc:docMk/>
            <pc:sldMk cId="2399689716" sldId="36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06:46.125" v="1391" actId="962"/>
          <ac:picMkLst>
            <pc:docMk/>
            <pc:sldMk cId="2399689716" sldId="365"/>
            <ac:picMk id="4" creationId="{92A3DE05-2B5B-BC65-0923-50361CB2E0F2}"/>
          </ac:picMkLst>
        </pc:picChg>
      </pc:sldChg>
      <pc:sldChg chg="addSp modSp add mod">
        <pc:chgData name="Matthew Purland" userId="8d07c89cff7dd31c" providerId="LiveId" clId="{9F837B7A-BA61-4F8F-868F-D4EFA2615E66}" dt="2023-06-02T09:12:20.951" v="1447" actId="20577"/>
        <pc:sldMkLst>
          <pc:docMk/>
          <pc:sldMk cId="1662236746" sldId="366"/>
        </pc:sldMkLst>
        <pc:spChg chg="mod">
          <ac:chgData name="Matthew Purland" userId="8d07c89cff7dd31c" providerId="LiveId" clId="{9F837B7A-BA61-4F8F-868F-D4EFA2615E66}" dt="2023-06-02T09:12:20.951" v="1447" actId="20577"/>
          <ac:spMkLst>
            <pc:docMk/>
            <pc:sldMk cId="1662236746" sldId="366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11:42.260" v="1431" actId="1076"/>
          <ac:picMkLst>
            <pc:docMk/>
            <pc:sldMk cId="1662236746" sldId="366"/>
            <ac:picMk id="4" creationId="{E5E82534-C6F9-23B9-33E3-6E72EFEA40E9}"/>
          </ac:picMkLst>
        </pc:picChg>
      </pc:sldChg>
      <pc:sldChg chg="modSp add mod">
        <pc:chgData name="Matthew Purland" userId="8d07c89cff7dd31c" providerId="LiveId" clId="{9F837B7A-BA61-4F8F-868F-D4EFA2615E66}" dt="2023-06-02T09:28:17.816" v="1566" actId="20577"/>
        <pc:sldMkLst>
          <pc:docMk/>
          <pc:sldMk cId="1240957173" sldId="367"/>
        </pc:sldMkLst>
        <pc:spChg chg="mod">
          <ac:chgData name="Matthew Purland" userId="8d07c89cff7dd31c" providerId="LiveId" clId="{9F837B7A-BA61-4F8F-868F-D4EFA2615E66}" dt="2023-06-02T09:28:17.816" v="1566" actId="20577"/>
          <ac:spMkLst>
            <pc:docMk/>
            <pc:sldMk cId="1240957173" sldId="367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09:15:41.716" v="1464" actId="1076"/>
        <pc:sldMkLst>
          <pc:docMk/>
          <pc:sldMk cId="1901955951" sldId="368"/>
        </pc:sldMkLst>
        <pc:spChg chg="del mod">
          <ac:chgData name="Matthew Purland" userId="8d07c89cff7dd31c" providerId="LiveId" clId="{9F837B7A-BA61-4F8F-868F-D4EFA2615E66}" dt="2023-06-02T09:15:33.839" v="1459" actId="931"/>
          <ac:spMkLst>
            <pc:docMk/>
            <pc:sldMk cId="1901955951" sldId="368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15:41.716" v="1464" actId="1076"/>
          <ac:picMkLst>
            <pc:docMk/>
            <pc:sldMk cId="1901955951" sldId="368"/>
            <ac:picMk id="4" creationId="{43DCA107-E254-DBCB-8AE8-4101E619AC13}"/>
          </ac:picMkLst>
        </pc:picChg>
      </pc:sldChg>
      <pc:sldChg chg="modSp add mod">
        <pc:chgData name="Matthew Purland" userId="8d07c89cff7dd31c" providerId="LiveId" clId="{9F837B7A-BA61-4F8F-868F-D4EFA2615E66}" dt="2023-06-02T09:16:25.660" v="1468" actId="20577"/>
        <pc:sldMkLst>
          <pc:docMk/>
          <pc:sldMk cId="4278136418" sldId="369"/>
        </pc:sldMkLst>
        <pc:spChg chg="mod">
          <ac:chgData name="Matthew Purland" userId="8d07c89cff7dd31c" providerId="LiveId" clId="{9F837B7A-BA61-4F8F-868F-D4EFA2615E66}" dt="2023-06-02T09:16:25.660" v="1468" actId="20577"/>
          <ac:spMkLst>
            <pc:docMk/>
            <pc:sldMk cId="4278136418" sldId="36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9F837B7A-BA61-4F8F-868F-D4EFA2615E66}" dt="2023-06-02T09:19:52.322" v="1480"/>
        <pc:sldMkLst>
          <pc:docMk/>
          <pc:sldMk cId="1149949742" sldId="370"/>
        </pc:sldMkLst>
        <pc:spChg chg="mod">
          <ac:chgData name="Matthew Purland" userId="8d07c89cff7dd31c" providerId="LiveId" clId="{9F837B7A-BA61-4F8F-868F-D4EFA2615E66}" dt="2023-06-02T09:19:51.180" v="1479" actId="20577"/>
          <ac:spMkLst>
            <pc:docMk/>
            <pc:sldMk cId="1149949742" sldId="37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21:39.145" v="1501" actId="20577"/>
        <pc:sldMkLst>
          <pc:docMk/>
          <pc:sldMk cId="2626693926" sldId="370"/>
        </pc:sldMkLst>
        <pc:spChg chg="mod">
          <ac:chgData name="Matthew Purland" userId="8d07c89cff7dd31c" providerId="LiveId" clId="{9F837B7A-BA61-4F8F-868F-D4EFA2615E66}" dt="2023-06-02T09:21:39.145" v="1501" actId="20577"/>
          <ac:spMkLst>
            <pc:docMk/>
            <pc:sldMk cId="2626693926" sldId="37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23:12.194" v="1524" actId="6549"/>
        <pc:sldMkLst>
          <pc:docMk/>
          <pc:sldMk cId="62850908" sldId="371"/>
        </pc:sldMkLst>
        <pc:spChg chg="mod">
          <ac:chgData name="Matthew Purland" userId="8d07c89cff7dd31c" providerId="LiveId" clId="{9F837B7A-BA61-4F8F-868F-D4EFA2615E66}" dt="2023-06-02T09:23:12.194" v="1524" actId="6549"/>
          <ac:spMkLst>
            <pc:docMk/>
            <pc:sldMk cId="62850908" sldId="37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5:56.111" v="2289" actId="207"/>
        <pc:sldMkLst>
          <pc:docMk/>
          <pc:sldMk cId="865418918" sldId="372"/>
        </pc:sldMkLst>
        <pc:spChg chg="mod">
          <ac:chgData name="Matthew Purland" userId="8d07c89cff7dd31c" providerId="LiveId" clId="{9F837B7A-BA61-4F8F-868F-D4EFA2615E66}" dt="2023-06-02T11:45:56.111" v="2289" actId="207"/>
          <ac:spMkLst>
            <pc:docMk/>
            <pc:sldMk cId="865418918" sldId="37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31:00.036" v="1662" actId="20577"/>
        <pc:sldMkLst>
          <pc:docMk/>
          <pc:sldMk cId="2342886667" sldId="373"/>
        </pc:sldMkLst>
        <pc:spChg chg="mod">
          <ac:chgData name="Matthew Purland" userId="8d07c89cff7dd31c" providerId="LiveId" clId="{9F837B7A-BA61-4F8F-868F-D4EFA2615E66}" dt="2023-06-02T09:31:00.036" v="1662" actId="20577"/>
          <ac:spMkLst>
            <pc:docMk/>
            <pc:sldMk cId="2342886667" sldId="373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9F837B7A-BA61-4F8F-868F-D4EFA2615E66}" dt="2023-06-02T09:32:18.261" v="1664" actId="2696"/>
        <pc:sldMkLst>
          <pc:docMk/>
          <pc:sldMk cId="2367142834" sldId="374"/>
        </pc:sldMkLst>
        <pc:spChg chg="mod">
          <ac:chgData name="Matthew Purland" userId="8d07c89cff7dd31c" providerId="LiveId" clId="{9F837B7A-BA61-4F8F-868F-D4EFA2615E66}" dt="2023-06-02T09:32:05.922" v="1663"/>
          <ac:spMkLst>
            <pc:docMk/>
            <pc:sldMk cId="2367142834" sldId="37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45:41.761" v="1906" actId="20577"/>
        <pc:sldMkLst>
          <pc:docMk/>
          <pc:sldMk cId="1560668998" sldId="375"/>
        </pc:sldMkLst>
        <pc:spChg chg="mod">
          <ac:chgData name="Matthew Purland" userId="8d07c89cff7dd31c" providerId="LiveId" clId="{9F837B7A-BA61-4F8F-868F-D4EFA2615E66}" dt="2023-06-02T09:45:41.761" v="1906" actId="20577"/>
          <ac:spMkLst>
            <pc:docMk/>
            <pc:sldMk cId="1560668998" sldId="37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09:39.188" v="2113"/>
        <pc:sldMkLst>
          <pc:docMk/>
          <pc:sldMk cId="3680331921" sldId="376"/>
        </pc:sldMkLst>
        <pc:spChg chg="mod">
          <ac:chgData name="Matthew Purland" userId="8d07c89cff7dd31c" providerId="LiveId" clId="{9F837B7A-BA61-4F8F-868F-D4EFA2615E66}" dt="2023-06-02T10:09:39.188" v="2113"/>
          <ac:spMkLst>
            <pc:docMk/>
            <pc:sldMk cId="3680331921" sldId="376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9:48:26.949" v="1959" actId="962"/>
        <pc:sldMkLst>
          <pc:docMk/>
          <pc:sldMk cId="3187989277" sldId="377"/>
        </pc:sldMkLst>
        <pc:spChg chg="mod">
          <ac:chgData name="Matthew Purland" userId="8d07c89cff7dd31c" providerId="LiveId" clId="{9F837B7A-BA61-4F8F-868F-D4EFA2615E66}" dt="2023-06-02T09:47:04.935" v="1956" actId="20577"/>
          <ac:spMkLst>
            <pc:docMk/>
            <pc:sldMk cId="3187989277" sldId="377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48:26.949" v="1959" actId="962"/>
          <ac:picMkLst>
            <pc:docMk/>
            <pc:sldMk cId="3187989277" sldId="377"/>
            <ac:picMk id="4" creationId="{13FD4F26-4E95-C433-20C7-DFA758F6523B}"/>
          </ac:picMkLst>
        </pc:picChg>
      </pc:sldChg>
      <pc:sldChg chg="modSp add mod">
        <pc:chgData name="Matthew Purland" userId="8d07c89cff7dd31c" providerId="LiveId" clId="{9F837B7A-BA61-4F8F-868F-D4EFA2615E66}" dt="2023-06-02T09:49:54.870" v="1975" actId="207"/>
        <pc:sldMkLst>
          <pc:docMk/>
          <pc:sldMk cId="3410117045" sldId="378"/>
        </pc:sldMkLst>
        <pc:spChg chg="mod">
          <ac:chgData name="Matthew Purland" userId="8d07c89cff7dd31c" providerId="LiveId" clId="{9F837B7A-BA61-4F8F-868F-D4EFA2615E66}" dt="2023-06-02T09:49:54.870" v="1975" actId="207"/>
          <ac:spMkLst>
            <pc:docMk/>
            <pc:sldMk cId="3410117045" sldId="378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9:51:50.899" v="1988" actId="962"/>
        <pc:sldMkLst>
          <pc:docMk/>
          <pc:sldMk cId="1866590768" sldId="379"/>
        </pc:sldMkLst>
        <pc:spChg chg="mod">
          <ac:chgData name="Matthew Purland" userId="8d07c89cff7dd31c" providerId="LiveId" clId="{9F837B7A-BA61-4F8F-868F-D4EFA2615E66}" dt="2023-06-02T09:50:42.387" v="1983" actId="20577"/>
          <ac:spMkLst>
            <pc:docMk/>
            <pc:sldMk cId="1866590768" sldId="379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51:50.899" v="1988" actId="962"/>
          <ac:picMkLst>
            <pc:docMk/>
            <pc:sldMk cId="1866590768" sldId="379"/>
            <ac:picMk id="4" creationId="{9A6DC69A-F3FA-4CC1-C709-0E2306F08D15}"/>
          </ac:picMkLst>
        </pc:picChg>
      </pc:sldChg>
      <pc:sldChg chg="addSp modSp add mod">
        <pc:chgData name="Matthew Purland" userId="8d07c89cff7dd31c" providerId="LiveId" clId="{9F837B7A-BA61-4F8F-868F-D4EFA2615E66}" dt="2023-06-02T09:59:31.970" v="2058" actId="207"/>
        <pc:sldMkLst>
          <pc:docMk/>
          <pc:sldMk cId="3194720364" sldId="380"/>
        </pc:sldMkLst>
        <pc:spChg chg="mod">
          <ac:chgData name="Matthew Purland" userId="8d07c89cff7dd31c" providerId="LiveId" clId="{9F837B7A-BA61-4F8F-868F-D4EFA2615E66}" dt="2023-06-02T09:59:31.970" v="2058" actId="207"/>
          <ac:spMkLst>
            <pc:docMk/>
            <pc:sldMk cId="3194720364" sldId="380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56:49.254" v="2012" actId="962"/>
          <ac:picMkLst>
            <pc:docMk/>
            <pc:sldMk cId="3194720364" sldId="380"/>
            <ac:picMk id="4" creationId="{578518F2-8BA7-518D-0568-434B842FFBA8}"/>
          </ac:picMkLst>
        </pc:picChg>
      </pc:sldChg>
      <pc:sldChg chg="modSp add mod">
        <pc:chgData name="Matthew Purland" userId="8d07c89cff7dd31c" providerId="LiveId" clId="{9F837B7A-BA61-4F8F-868F-D4EFA2615E66}" dt="2023-06-02T10:06:35.594" v="2102" actId="207"/>
        <pc:sldMkLst>
          <pc:docMk/>
          <pc:sldMk cId="3201644509" sldId="381"/>
        </pc:sldMkLst>
        <pc:spChg chg="mod">
          <ac:chgData name="Matthew Purland" userId="8d07c89cff7dd31c" providerId="LiveId" clId="{9F837B7A-BA61-4F8F-868F-D4EFA2615E66}" dt="2023-06-02T10:06:35.594" v="2102" actId="207"/>
          <ac:spMkLst>
            <pc:docMk/>
            <pc:sldMk cId="3201644509" sldId="3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7:45:20.788" v="2967" actId="6549"/>
        <pc:sldMkLst>
          <pc:docMk/>
          <pc:sldMk cId="925786138" sldId="382"/>
        </pc:sldMkLst>
        <pc:spChg chg="mod">
          <ac:chgData name="Matthew Purland" userId="8d07c89cff7dd31c" providerId="LiveId" clId="{9F837B7A-BA61-4F8F-868F-D4EFA2615E66}" dt="2023-06-02T17:45:20.788" v="2967" actId="6549"/>
          <ac:spMkLst>
            <pc:docMk/>
            <pc:sldMk cId="925786138" sldId="3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36:39.115" v="1744" actId="20577"/>
        <pc:sldMkLst>
          <pc:docMk/>
          <pc:sldMk cId="4023425687" sldId="383"/>
        </pc:sldMkLst>
        <pc:spChg chg="mod">
          <ac:chgData name="Matthew Purland" userId="8d07c89cff7dd31c" providerId="LiveId" clId="{9F837B7A-BA61-4F8F-868F-D4EFA2615E66}" dt="2023-06-02T09:36:39.115" v="1744" actId="20577"/>
          <ac:spMkLst>
            <pc:docMk/>
            <pc:sldMk cId="4023425687" sldId="38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13:27.850" v="2148" actId="207"/>
        <pc:sldMkLst>
          <pc:docMk/>
          <pc:sldMk cId="3306766131" sldId="384"/>
        </pc:sldMkLst>
        <pc:spChg chg="mod">
          <ac:chgData name="Matthew Purland" userId="8d07c89cff7dd31c" providerId="LiveId" clId="{9F837B7A-BA61-4F8F-868F-D4EFA2615E66}" dt="2023-06-02T10:13:27.850" v="2148" actId="207"/>
          <ac:spMkLst>
            <pc:docMk/>
            <pc:sldMk cId="3306766131" sldId="384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10:16:03.526" v="2162" actId="962"/>
        <pc:sldMkLst>
          <pc:docMk/>
          <pc:sldMk cId="1344944305" sldId="385"/>
        </pc:sldMkLst>
        <pc:spChg chg="mod">
          <ac:chgData name="Matthew Purland" userId="8d07c89cff7dd31c" providerId="LiveId" clId="{9F837B7A-BA61-4F8F-868F-D4EFA2615E66}" dt="2023-06-02T10:14:28.826" v="2156" actId="20577"/>
          <ac:spMkLst>
            <pc:docMk/>
            <pc:sldMk cId="1344944305" sldId="38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0:16:03.526" v="2162" actId="962"/>
          <ac:picMkLst>
            <pc:docMk/>
            <pc:sldMk cId="1344944305" sldId="385"/>
            <ac:picMk id="4" creationId="{F2435532-5991-D052-C109-F855DE5F9577}"/>
          </ac:picMkLst>
        </pc:picChg>
      </pc:sldChg>
      <pc:sldChg chg="modSp add mod">
        <pc:chgData name="Matthew Purland" userId="8d07c89cff7dd31c" providerId="LiveId" clId="{9F837B7A-BA61-4F8F-868F-D4EFA2615E66}" dt="2023-06-02T10:19:58.888" v="2187" actId="20577"/>
        <pc:sldMkLst>
          <pc:docMk/>
          <pc:sldMk cId="2957020648" sldId="386"/>
        </pc:sldMkLst>
        <pc:spChg chg="mod">
          <ac:chgData name="Matthew Purland" userId="8d07c89cff7dd31c" providerId="LiveId" clId="{9F837B7A-BA61-4F8F-868F-D4EFA2615E66}" dt="2023-06-02T10:19:58.888" v="2187" actId="20577"/>
          <ac:spMkLst>
            <pc:docMk/>
            <pc:sldMk cId="2957020648" sldId="38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25:21.126" v="2215" actId="114"/>
        <pc:sldMkLst>
          <pc:docMk/>
          <pc:sldMk cId="3400563988" sldId="387"/>
        </pc:sldMkLst>
        <pc:spChg chg="mod">
          <ac:chgData name="Matthew Purland" userId="8d07c89cff7dd31c" providerId="LiveId" clId="{9F837B7A-BA61-4F8F-868F-D4EFA2615E66}" dt="2023-06-02T10:25:21.126" v="2215" actId="114"/>
          <ac:spMkLst>
            <pc:docMk/>
            <pc:sldMk cId="3400563988" sldId="38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8:37.848" v="2316" actId="20577"/>
        <pc:sldMkLst>
          <pc:docMk/>
          <pc:sldMk cId="299310275" sldId="388"/>
        </pc:sldMkLst>
        <pc:spChg chg="mod">
          <ac:chgData name="Matthew Purland" userId="8d07c89cff7dd31c" providerId="LiveId" clId="{9F837B7A-BA61-4F8F-868F-D4EFA2615E66}" dt="2023-06-02T11:48:37.848" v="2316" actId="20577"/>
          <ac:spMkLst>
            <pc:docMk/>
            <pc:sldMk cId="299310275" sldId="38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9:09.747" v="2323" actId="207"/>
        <pc:sldMkLst>
          <pc:docMk/>
          <pc:sldMk cId="3373453275" sldId="389"/>
        </pc:sldMkLst>
        <pc:spChg chg="mod">
          <ac:chgData name="Matthew Purland" userId="8d07c89cff7dd31c" providerId="LiveId" clId="{9F837B7A-BA61-4F8F-868F-D4EFA2615E66}" dt="2023-06-02T11:49:09.747" v="2323" actId="207"/>
          <ac:spMkLst>
            <pc:docMk/>
            <pc:sldMk cId="3373453275" sldId="3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0:07.636" v="2336" actId="207"/>
        <pc:sldMkLst>
          <pc:docMk/>
          <pc:sldMk cId="4287464046" sldId="390"/>
        </pc:sldMkLst>
        <pc:spChg chg="mod">
          <ac:chgData name="Matthew Purland" userId="8d07c89cff7dd31c" providerId="LiveId" clId="{9F837B7A-BA61-4F8F-868F-D4EFA2615E66}" dt="2023-06-02T11:50:07.636" v="2336" actId="207"/>
          <ac:spMkLst>
            <pc:docMk/>
            <pc:sldMk cId="4287464046" sldId="39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1:21.221" v="2343" actId="207"/>
        <pc:sldMkLst>
          <pc:docMk/>
          <pc:sldMk cId="2706289068" sldId="391"/>
        </pc:sldMkLst>
        <pc:spChg chg="mod">
          <ac:chgData name="Matthew Purland" userId="8d07c89cff7dd31c" providerId="LiveId" clId="{9F837B7A-BA61-4F8F-868F-D4EFA2615E66}" dt="2023-06-02T11:51:21.221" v="2343" actId="207"/>
          <ac:spMkLst>
            <pc:docMk/>
            <pc:sldMk cId="2706289068" sldId="39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3:19.876" v="2380" actId="20577"/>
        <pc:sldMkLst>
          <pc:docMk/>
          <pc:sldMk cId="1550068578" sldId="392"/>
        </pc:sldMkLst>
        <pc:spChg chg="mod">
          <ac:chgData name="Matthew Purland" userId="8d07c89cff7dd31c" providerId="LiveId" clId="{9F837B7A-BA61-4F8F-868F-D4EFA2615E66}" dt="2023-06-02T11:53:19.876" v="2380" actId="20577"/>
          <ac:spMkLst>
            <pc:docMk/>
            <pc:sldMk cId="1550068578" sldId="39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5:16.191" v="2408" actId="207"/>
        <pc:sldMkLst>
          <pc:docMk/>
          <pc:sldMk cId="1763630367" sldId="393"/>
        </pc:sldMkLst>
        <pc:spChg chg="mod">
          <ac:chgData name="Matthew Purland" userId="8d07c89cff7dd31c" providerId="LiveId" clId="{9F837B7A-BA61-4F8F-868F-D4EFA2615E66}" dt="2023-06-02T11:55:16.191" v="2408" actId="207"/>
          <ac:spMkLst>
            <pc:docMk/>
            <pc:sldMk cId="1763630367" sldId="393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10:17:37.860" v="2171" actId="962"/>
        <pc:sldMkLst>
          <pc:docMk/>
          <pc:sldMk cId="1962545669" sldId="394"/>
        </pc:sldMkLst>
        <pc:spChg chg="mod">
          <ac:chgData name="Matthew Purland" userId="8d07c89cff7dd31c" providerId="LiveId" clId="{9F837B7A-BA61-4F8F-868F-D4EFA2615E66}" dt="2023-06-02T10:16:22.210" v="2165" actId="20577"/>
          <ac:spMkLst>
            <pc:docMk/>
            <pc:sldMk cId="1962545669" sldId="394"/>
            <ac:spMk id="3" creationId="{E352E269-F028-A26B-A8CF-EA1FC264DC9E}"/>
          </ac:spMkLst>
        </pc:spChg>
        <pc:picChg chg="del">
          <ac:chgData name="Matthew Purland" userId="8d07c89cff7dd31c" providerId="LiveId" clId="{9F837B7A-BA61-4F8F-868F-D4EFA2615E66}" dt="2023-06-02T10:16:23.881" v="2166" actId="478"/>
          <ac:picMkLst>
            <pc:docMk/>
            <pc:sldMk cId="1962545669" sldId="394"/>
            <ac:picMk id="4" creationId="{F2435532-5991-D052-C109-F855DE5F9577}"/>
          </ac:picMkLst>
        </pc:picChg>
        <pc:picChg chg="add mod">
          <ac:chgData name="Matthew Purland" userId="8d07c89cff7dd31c" providerId="LiveId" clId="{9F837B7A-BA61-4F8F-868F-D4EFA2615E66}" dt="2023-06-02T10:17:37.860" v="2171" actId="962"/>
          <ac:picMkLst>
            <pc:docMk/>
            <pc:sldMk cId="1962545669" sldId="394"/>
            <ac:picMk id="5" creationId="{7EDC1A82-1F77-AD94-9200-FE354632540A}"/>
          </ac:picMkLst>
        </pc:picChg>
      </pc:sldChg>
      <pc:sldChg chg="addSp delSp modSp add mod">
        <pc:chgData name="Matthew Purland" userId="8d07c89cff7dd31c" providerId="LiveId" clId="{9F837B7A-BA61-4F8F-868F-D4EFA2615E66}" dt="2023-06-02T10:22:16.934" v="2196" actId="962"/>
        <pc:sldMkLst>
          <pc:docMk/>
          <pc:sldMk cId="901126976" sldId="395"/>
        </pc:sldMkLst>
        <pc:spChg chg="mod">
          <ac:chgData name="Matthew Purland" userId="8d07c89cff7dd31c" providerId="LiveId" clId="{9F837B7A-BA61-4F8F-868F-D4EFA2615E66}" dt="2023-06-02T10:20:39.921" v="2190" actId="20577"/>
          <ac:spMkLst>
            <pc:docMk/>
            <pc:sldMk cId="901126976" sldId="39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0:22:16.934" v="2196" actId="962"/>
          <ac:picMkLst>
            <pc:docMk/>
            <pc:sldMk cId="901126976" sldId="395"/>
            <ac:picMk id="4" creationId="{52B2DFCD-5559-B185-77B7-40D003EB6921}"/>
          </ac:picMkLst>
        </pc:picChg>
        <pc:picChg chg="del">
          <ac:chgData name="Matthew Purland" userId="8d07c89cff7dd31c" providerId="LiveId" clId="{9F837B7A-BA61-4F8F-868F-D4EFA2615E66}" dt="2023-06-02T10:20:41.910" v="2191" actId="478"/>
          <ac:picMkLst>
            <pc:docMk/>
            <pc:sldMk cId="901126976" sldId="395"/>
            <ac:picMk id="5" creationId="{7EDC1A82-1F77-AD94-9200-FE354632540A}"/>
          </ac:picMkLst>
        </pc:picChg>
      </pc:sldChg>
      <pc:sldChg chg="modSp add mod">
        <pc:chgData name="Matthew Purland" userId="8d07c89cff7dd31c" providerId="LiveId" clId="{9F837B7A-BA61-4F8F-868F-D4EFA2615E66}" dt="2023-06-02T10:29:05.296" v="2268" actId="5793"/>
        <pc:sldMkLst>
          <pc:docMk/>
          <pc:sldMk cId="4244436030" sldId="396"/>
        </pc:sldMkLst>
        <pc:spChg chg="mod">
          <ac:chgData name="Matthew Purland" userId="8d07c89cff7dd31c" providerId="LiveId" clId="{9F837B7A-BA61-4F8F-868F-D4EFA2615E66}" dt="2023-06-02T10:29:05.296" v="2268" actId="5793"/>
          <ac:spMkLst>
            <pc:docMk/>
            <pc:sldMk cId="4244436030" sldId="39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31:05.114" v="2283" actId="20577"/>
        <pc:sldMkLst>
          <pc:docMk/>
          <pc:sldMk cId="116950861" sldId="397"/>
        </pc:sldMkLst>
        <pc:spChg chg="mod">
          <ac:chgData name="Matthew Purland" userId="8d07c89cff7dd31c" providerId="LiveId" clId="{9F837B7A-BA61-4F8F-868F-D4EFA2615E66}" dt="2023-06-02T10:31:05.114" v="2283" actId="20577"/>
          <ac:spMkLst>
            <pc:docMk/>
            <pc:sldMk cId="116950861" sldId="397"/>
            <ac:spMk id="3" creationId="{E352E269-F028-A26B-A8CF-EA1FC264DC9E}"/>
          </ac:spMkLst>
        </pc:spChg>
      </pc:sldChg>
      <pc:sldChg chg="add del">
        <pc:chgData name="Matthew Purland" userId="8d07c89cff7dd31c" providerId="LiveId" clId="{9F837B7A-BA61-4F8F-868F-D4EFA2615E66}" dt="2023-06-02T10:30:09.062" v="2270" actId="47"/>
        <pc:sldMkLst>
          <pc:docMk/>
          <pc:sldMk cId="3753240899" sldId="397"/>
        </pc:sldMkLst>
      </pc:sldChg>
      <pc:sldChg chg="modSp add mod">
        <pc:chgData name="Matthew Purland" userId="8d07c89cff7dd31c" providerId="LiveId" clId="{9F837B7A-BA61-4F8F-868F-D4EFA2615E66}" dt="2023-06-02T11:47:14.106" v="2299" actId="20577"/>
        <pc:sldMkLst>
          <pc:docMk/>
          <pc:sldMk cId="1983036082" sldId="398"/>
        </pc:sldMkLst>
        <pc:spChg chg="mod">
          <ac:chgData name="Matthew Purland" userId="8d07c89cff7dd31c" providerId="LiveId" clId="{9F837B7A-BA61-4F8F-868F-D4EFA2615E66}" dt="2023-06-02T11:47:14.106" v="2299" actId="20577"/>
          <ac:spMkLst>
            <pc:docMk/>
            <pc:sldMk cId="1983036082" sldId="398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11:59:05.852" v="2435" actId="207"/>
        <pc:sldMkLst>
          <pc:docMk/>
          <pc:sldMk cId="2680318716" sldId="399"/>
        </pc:sldMkLst>
        <pc:spChg chg="mod">
          <ac:chgData name="Matthew Purland" userId="8d07c89cff7dd31c" providerId="LiveId" clId="{9F837B7A-BA61-4F8F-868F-D4EFA2615E66}" dt="2023-06-02T11:59:05.852" v="2435" actId="207"/>
          <ac:spMkLst>
            <pc:docMk/>
            <pc:sldMk cId="2680318716" sldId="399"/>
            <ac:spMk id="3" creationId="{E352E269-F028-A26B-A8CF-EA1FC264DC9E}"/>
          </ac:spMkLst>
        </pc:spChg>
        <pc:picChg chg="add del mod">
          <ac:chgData name="Matthew Purland" userId="8d07c89cff7dd31c" providerId="LiveId" clId="{9F837B7A-BA61-4F8F-868F-D4EFA2615E66}" dt="2023-06-02T11:57:35.545" v="2418" actId="478"/>
          <ac:picMkLst>
            <pc:docMk/>
            <pc:sldMk cId="2680318716" sldId="399"/>
            <ac:picMk id="4" creationId="{536975CA-325D-3E9A-C82C-67D427173C07}"/>
          </ac:picMkLst>
        </pc:picChg>
        <pc:picChg chg="add mod">
          <ac:chgData name="Matthew Purland" userId="8d07c89cff7dd31c" providerId="LiveId" clId="{9F837B7A-BA61-4F8F-868F-D4EFA2615E66}" dt="2023-06-02T11:58:18.943" v="2423" actId="962"/>
          <ac:picMkLst>
            <pc:docMk/>
            <pc:sldMk cId="2680318716" sldId="399"/>
            <ac:picMk id="6" creationId="{20B3AF8B-820B-4F21-560A-F05F90ACFA5B}"/>
          </ac:picMkLst>
        </pc:picChg>
      </pc:sldChg>
      <pc:sldChg chg="modSp add mod">
        <pc:chgData name="Matthew Purland" userId="8d07c89cff7dd31c" providerId="LiveId" clId="{9F837B7A-BA61-4F8F-868F-D4EFA2615E66}" dt="2023-06-02T12:00:13.721" v="2446" actId="20577"/>
        <pc:sldMkLst>
          <pc:docMk/>
          <pc:sldMk cId="136192502" sldId="400"/>
        </pc:sldMkLst>
        <pc:spChg chg="mod">
          <ac:chgData name="Matthew Purland" userId="8d07c89cff7dd31c" providerId="LiveId" clId="{9F837B7A-BA61-4F8F-868F-D4EFA2615E66}" dt="2023-06-02T12:00:13.721" v="2446" actId="20577"/>
          <ac:spMkLst>
            <pc:docMk/>
            <pc:sldMk cId="136192502" sldId="40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01:17.906" v="2458" actId="207"/>
        <pc:sldMkLst>
          <pc:docMk/>
          <pc:sldMk cId="1248492200" sldId="401"/>
        </pc:sldMkLst>
        <pc:spChg chg="mod">
          <ac:chgData name="Matthew Purland" userId="8d07c89cff7dd31c" providerId="LiveId" clId="{9F837B7A-BA61-4F8F-868F-D4EFA2615E66}" dt="2023-06-02T12:01:17.906" v="2458" actId="207"/>
          <ac:spMkLst>
            <pc:docMk/>
            <pc:sldMk cId="1248492200" sldId="40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02:24.949" v="2468" actId="20577"/>
        <pc:sldMkLst>
          <pc:docMk/>
          <pc:sldMk cId="871969653" sldId="402"/>
        </pc:sldMkLst>
        <pc:spChg chg="mod">
          <ac:chgData name="Matthew Purland" userId="8d07c89cff7dd31c" providerId="LiveId" clId="{9F837B7A-BA61-4F8F-868F-D4EFA2615E66}" dt="2023-06-02T12:02:24.949" v="2468" actId="20577"/>
          <ac:spMkLst>
            <pc:docMk/>
            <pc:sldMk cId="871969653" sldId="40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7:51:03.639" v="2972" actId="207"/>
        <pc:sldMkLst>
          <pc:docMk/>
          <pc:sldMk cId="248207081" sldId="403"/>
        </pc:sldMkLst>
        <pc:spChg chg="mod">
          <ac:chgData name="Matthew Purland" userId="8d07c89cff7dd31c" providerId="LiveId" clId="{9F837B7A-BA61-4F8F-868F-D4EFA2615E66}" dt="2023-06-02T17:51:03.639" v="2972" actId="207"/>
          <ac:spMkLst>
            <pc:docMk/>
            <pc:sldMk cId="248207081" sldId="40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7:51:35.503" v="2973" actId="207"/>
        <pc:sldMkLst>
          <pc:docMk/>
          <pc:sldMk cId="4232484754" sldId="404"/>
        </pc:sldMkLst>
        <pc:spChg chg="mod">
          <ac:chgData name="Matthew Purland" userId="8d07c89cff7dd31c" providerId="LiveId" clId="{9F837B7A-BA61-4F8F-868F-D4EFA2615E66}" dt="2023-06-02T17:51:35.503" v="2973" actId="207"/>
          <ac:spMkLst>
            <pc:docMk/>
            <pc:sldMk cId="4232484754" sldId="404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12:14:04.670" v="2633" actId="1076"/>
        <pc:sldMkLst>
          <pc:docMk/>
          <pc:sldMk cId="2481065357" sldId="405"/>
        </pc:sldMkLst>
        <pc:spChg chg="mod">
          <ac:chgData name="Matthew Purland" userId="8d07c89cff7dd31c" providerId="LiveId" clId="{9F837B7A-BA61-4F8F-868F-D4EFA2615E66}" dt="2023-06-02T12:11:39.397" v="2627" actId="20577"/>
          <ac:spMkLst>
            <pc:docMk/>
            <pc:sldMk cId="2481065357" sldId="40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2:14:04.670" v="2633" actId="1076"/>
          <ac:picMkLst>
            <pc:docMk/>
            <pc:sldMk cId="2481065357" sldId="405"/>
            <ac:picMk id="4" creationId="{CB54EC42-2A92-27B0-B2AE-12C12583DB35}"/>
          </ac:picMkLst>
        </pc:picChg>
      </pc:sldChg>
      <pc:sldChg chg="modSp add mod">
        <pc:chgData name="Matthew Purland" userId="8d07c89cff7dd31c" providerId="LiveId" clId="{9F837B7A-BA61-4F8F-868F-D4EFA2615E66}" dt="2023-06-02T12:20:31.465" v="2747" actId="114"/>
        <pc:sldMkLst>
          <pc:docMk/>
          <pc:sldMk cId="3992019063" sldId="406"/>
        </pc:sldMkLst>
        <pc:spChg chg="mod">
          <ac:chgData name="Matthew Purland" userId="8d07c89cff7dd31c" providerId="LiveId" clId="{9F837B7A-BA61-4F8F-868F-D4EFA2615E66}" dt="2023-06-02T12:20:31.465" v="2747" actId="114"/>
          <ac:spMkLst>
            <pc:docMk/>
            <pc:sldMk cId="3992019063" sldId="4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21:18.154" v="2757" actId="20577"/>
        <pc:sldMkLst>
          <pc:docMk/>
          <pc:sldMk cId="2611858743" sldId="407"/>
        </pc:sldMkLst>
        <pc:spChg chg="mod">
          <ac:chgData name="Matthew Purland" userId="8d07c89cff7dd31c" providerId="LiveId" clId="{9F837B7A-BA61-4F8F-868F-D4EFA2615E66}" dt="2023-06-02T12:21:18.154" v="2757" actId="20577"/>
          <ac:spMkLst>
            <pc:docMk/>
            <pc:sldMk cId="2611858743" sldId="407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12:28:10.937" v="2828" actId="20577"/>
        <pc:sldMkLst>
          <pc:docMk/>
          <pc:sldMk cId="1808192691" sldId="408"/>
        </pc:sldMkLst>
        <pc:spChg chg="mod">
          <ac:chgData name="Matthew Purland" userId="8d07c89cff7dd31c" providerId="LiveId" clId="{9F837B7A-BA61-4F8F-868F-D4EFA2615E66}" dt="2023-06-02T12:28:10.937" v="2828" actId="20577"/>
          <ac:spMkLst>
            <pc:docMk/>
            <pc:sldMk cId="1808192691" sldId="408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2:27:46.363" v="2820" actId="1076"/>
          <ac:picMkLst>
            <pc:docMk/>
            <pc:sldMk cId="1808192691" sldId="408"/>
            <ac:picMk id="4" creationId="{BE551DD6-91BE-6D5F-0DB6-96BA03309E27}"/>
          </ac:picMkLst>
        </pc:picChg>
      </pc:sldChg>
      <pc:sldChg chg="modSp add mod">
        <pc:chgData name="Matthew Purland" userId="8d07c89cff7dd31c" providerId="LiveId" clId="{9F837B7A-BA61-4F8F-868F-D4EFA2615E66}" dt="2023-06-02T12:10:39.253" v="2621" actId="20577"/>
        <pc:sldMkLst>
          <pc:docMk/>
          <pc:sldMk cId="2454650047" sldId="409"/>
        </pc:sldMkLst>
        <pc:spChg chg="mod">
          <ac:chgData name="Matthew Purland" userId="8d07c89cff7dd31c" providerId="LiveId" clId="{9F837B7A-BA61-4F8F-868F-D4EFA2615E66}" dt="2023-06-02T12:10:39.253" v="2621" actId="20577"/>
          <ac:spMkLst>
            <pc:docMk/>
            <pc:sldMk cId="2454650047" sldId="40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4T14:51:44.517" v="2985" actId="20577"/>
        <pc:sldMkLst>
          <pc:docMk/>
          <pc:sldMk cId="1288151778" sldId="410"/>
        </pc:sldMkLst>
        <pc:spChg chg="mod">
          <ac:chgData name="Matthew Purland" userId="8d07c89cff7dd31c" providerId="LiveId" clId="{9F837B7A-BA61-4F8F-868F-D4EFA2615E66}" dt="2023-06-04T14:51:44.517" v="2985" actId="20577"/>
          <ac:spMkLst>
            <pc:docMk/>
            <pc:sldMk cId="1288151778" sldId="41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17:58:52.807" v="2980" actId="1076"/>
        <pc:sldMkLst>
          <pc:docMk/>
          <pc:sldMk cId="2596439055" sldId="411"/>
        </pc:sldMkLst>
        <pc:spChg chg="add del mod">
          <ac:chgData name="Matthew Purland" userId="8d07c89cff7dd31c" providerId="LiveId" clId="{9F837B7A-BA61-4F8F-868F-D4EFA2615E66}" dt="2023-06-02T17:58:40.365" v="2975" actId="931"/>
          <ac:spMkLst>
            <pc:docMk/>
            <pc:sldMk cId="2596439055" sldId="411"/>
            <ac:spMk id="3" creationId="{2CE1DF11-DAA9-43C3-37C2-FB859CB0CE20}"/>
          </ac:spMkLst>
        </pc:spChg>
        <pc:spChg chg="del mod">
          <ac:chgData name="Matthew Purland" userId="8d07c89cff7dd31c" providerId="LiveId" clId="{9F837B7A-BA61-4F8F-868F-D4EFA2615E66}" dt="2023-06-02T12:26:02.805" v="2786" actId="931"/>
          <ac:spMkLst>
            <pc:docMk/>
            <pc:sldMk cId="2596439055" sldId="411"/>
            <ac:spMk id="3" creationId="{E352E269-F028-A26B-A8CF-EA1FC264DC9E}"/>
          </ac:spMkLst>
        </pc:spChg>
        <pc:picChg chg="add del mod">
          <ac:chgData name="Matthew Purland" userId="8d07c89cff7dd31c" providerId="LiveId" clId="{9F837B7A-BA61-4F8F-868F-D4EFA2615E66}" dt="2023-06-02T17:58:20.769" v="2974" actId="478"/>
          <ac:picMkLst>
            <pc:docMk/>
            <pc:sldMk cId="2596439055" sldId="411"/>
            <ac:picMk id="4" creationId="{AF091A67-79F7-9902-E290-2EA8F6DD3845}"/>
          </ac:picMkLst>
        </pc:picChg>
        <pc:picChg chg="add mod">
          <ac:chgData name="Matthew Purland" userId="8d07c89cff7dd31c" providerId="LiveId" clId="{9F837B7A-BA61-4F8F-868F-D4EFA2615E66}" dt="2023-06-02T17:58:52.807" v="2980" actId="1076"/>
          <ac:picMkLst>
            <pc:docMk/>
            <pc:sldMk cId="2596439055" sldId="411"/>
            <ac:picMk id="6" creationId="{73CA6A22-8A32-766B-E401-753A95B532B8}"/>
          </ac:picMkLst>
        </pc:picChg>
      </pc:sldChg>
      <pc:sldChg chg="addSp delSp modSp add mod">
        <pc:chgData name="Matthew Purland" userId="8d07c89cff7dd31c" providerId="LiveId" clId="{9F837B7A-BA61-4F8F-868F-D4EFA2615E66}" dt="2023-06-02T12:35:34.962" v="2869" actId="1076"/>
        <pc:sldMkLst>
          <pc:docMk/>
          <pc:sldMk cId="1996701889" sldId="412"/>
        </pc:sldMkLst>
        <pc:spChg chg="del mod">
          <ac:chgData name="Matthew Purland" userId="8d07c89cff7dd31c" providerId="LiveId" clId="{9F837B7A-BA61-4F8F-868F-D4EFA2615E66}" dt="2023-06-02T12:35:28.095" v="2864" actId="931"/>
          <ac:spMkLst>
            <pc:docMk/>
            <pc:sldMk cId="1996701889" sldId="412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2:35:34.962" v="2869" actId="1076"/>
          <ac:picMkLst>
            <pc:docMk/>
            <pc:sldMk cId="1996701889" sldId="412"/>
            <ac:picMk id="4" creationId="{66F2C23A-93AD-7FB2-E9ED-D30351B81ECF}"/>
          </ac:picMkLst>
        </pc:picChg>
      </pc:sldChg>
      <pc:sldChg chg="add del">
        <pc:chgData name="Matthew Purland" userId="8d07c89cff7dd31c" providerId="LiveId" clId="{9F837B7A-BA61-4F8F-868F-D4EFA2615E66}" dt="2023-06-02T12:38:49.168" v="2913" actId="47"/>
        <pc:sldMkLst>
          <pc:docMk/>
          <pc:sldMk cId="1994594477" sldId="413"/>
        </pc:sldMkLst>
      </pc:sldChg>
      <pc:sldChg chg="add del">
        <pc:chgData name="Matthew Purland" userId="8d07c89cff7dd31c" providerId="LiveId" clId="{9F837B7A-BA61-4F8F-868F-D4EFA2615E66}" dt="2023-06-02T12:38:50.401" v="2914" actId="47"/>
        <pc:sldMkLst>
          <pc:docMk/>
          <pc:sldMk cId="2175059042" sldId="414"/>
        </pc:sldMkLst>
      </pc:sldChg>
      <pc:sldChg chg="add del">
        <pc:chgData name="Matthew Purland" userId="8d07c89cff7dd31c" providerId="LiveId" clId="{9F837B7A-BA61-4F8F-868F-D4EFA2615E66}" dt="2023-06-02T12:38:50.831" v="2915" actId="47"/>
        <pc:sldMkLst>
          <pc:docMk/>
          <pc:sldMk cId="1790849310" sldId="415"/>
        </pc:sldMkLst>
      </pc:sldChg>
      <pc:sldChg chg="add del">
        <pc:chgData name="Matthew Purland" userId="8d07c89cff7dd31c" providerId="LiveId" clId="{9F837B7A-BA61-4F8F-868F-D4EFA2615E66}" dt="2023-06-02T12:38:51.767" v="2916" actId="47"/>
        <pc:sldMkLst>
          <pc:docMk/>
          <pc:sldMk cId="1878135551" sldId="416"/>
        </pc:sldMkLst>
      </pc:sldChg>
      <pc:sldChg chg="add del">
        <pc:chgData name="Matthew Purland" userId="8d07c89cff7dd31c" providerId="LiveId" clId="{9F837B7A-BA61-4F8F-868F-D4EFA2615E66}" dt="2023-06-02T12:38:52.223" v="2917" actId="47"/>
        <pc:sldMkLst>
          <pc:docMk/>
          <pc:sldMk cId="2330084644" sldId="417"/>
        </pc:sldMkLst>
      </pc:sldChg>
      <pc:sldChg chg="add del">
        <pc:chgData name="Matthew Purland" userId="8d07c89cff7dd31c" providerId="LiveId" clId="{9F837B7A-BA61-4F8F-868F-D4EFA2615E66}" dt="2023-06-02T12:38:52.595" v="2918" actId="47"/>
        <pc:sldMkLst>
          <pc:docMk/>
          <pc:sldMk cId="4112043076" sldId="418"/>
        </pc:sldMkLst>
      </pc:sldChg>
      <pc:sldChg chg="add del">
        <pc:chgData name="Matthew Purland" userId="8d07c89cff7dd31c" providerId="LiveId" clId="{9F837B7A-BA61-4F8F-868F-D4EFA2615E66}" dt="2023-06-02T12:38:52.995" v="2919" actId="47"/>
        <pc:sldMkLst>
          <pc:docMk/>
          <pc:sldMk cId="256689010" sldId="419"/>
        </pc:sldMkLst>
      </pc:sldChg>
      <pc:sldChg chg="add del">
        <pc:chgData name="Matthew Purland" userId="8d07c89cff7dd31c" providerId="LiveId" clId="{9F837B7A-BA61-4F8F-868F-D4EFA2615E66}" dt="2023-06-02T12:38:53.323" v="2920" actId="47"/>
        <pc:sldMkLst>
          <pc:docMk/>
          <pc:sldMk cId="613565957" sldId="420"/>
        </pc:sldMkLst>
      </pc:sldChg>
      <pc:sldChg chg="add del">
        <pc:chgData name="Matthew Purland" userId="8d07c89cff7dd31c" providerId="LiveId" clId="{9F837B7A-BA61-4F8F-868F-D4EFA2615E66}" dt="2023-06-02T12:38:53.603" v="2921" actId="47"/>
        <pc:sldMkLst>
          <pc:docMk/>
          <pc:sldMk cId="2495992165" sldId="421"/>
        </pc:sldMkLst>
      </pc:sldChg>
      <pc:sldChg chg="add del">
        <pc:chgData name="Matthew Purland" userId="8d07c89cff7dd31c" providerId="LiveId" clId="{9F837B7A-BA61-4F8F-868F-D4EFA2615E66}" dt="2023-06-02T12:38:54.220" v="2922" actId="47"/>
        <pc:sldMkLst>
          <pc:docMk/>
          <pc:sldMk cId="2153246208" sldId="422"/>
        </pc:sldMkLst>
      </pc:sldChg>
      <pc:sldChg chg="addSp delSp modSp add mod">
        <pc:chgData name="Matthew Purland" userId="8d07c89cff7dd31c" providerId="LiveId" clId="{9F837B7A-BA61-4F8F-868F-D4EFA2615E66}" dt="2023-06-02T12:33:30.908" v="2861" actId="1076"/>
        <pc:sldMkLst>
          <pc:docMk/>
          <pc:sldMk cId="4117900434" sldId="423"/>
        </pc:sldMkLst>
        <pc:spChg chg="mod">
          <ac:chgData name="Matthew Purland" userId="8d07c89cff7dd31c" providerId="LiveId" clId="{9F837B7A-BA61-4F8F-868F-D4EFA2615E66}" dt="2023-06-02T12:29:03.313" v="2854" actId="6549"/>
          <ac:spMkLst>
            <pc:docMk/>
            <pc:sldMk cId="4117900434" sldId="423"/>
            <ac:spMk id="3" creationId="{E352E269-F028-A26B-A8CF-EA1FC264DC9E}"/>
          </ac:spMkLst>
        </pc:spChg>
        <pc:picChg chg="del">
          <ac:chgData name="Matthew Purland" userId="8d07c89cff7dd31c" providerId="LiveId" clId="{9F837B7A-BA61-4F8F-868F-D4EFA2615E66}" dt="2023-06-02T12:29:05.896" v="2855" actId="478"/>
          <ac:picMkLst>
            <pc:docMk/>
            <pc:sldMk cId="4117900434" sldId="423"/>
            <ac:picMk id="4" creationId="{BE551DD6-91BE-6D5F-0DB6-96BA03309E27}"/>
          </ac:picMkLst>
        </pc:picChg>
        <pc:picChg chg="add mod">
          <ac:chgData name="Matthew Purland" userId="8d07c89cff7dd31c" providerId="LiveId" clId="{9F837B7A-BA61-4F8F-868F-D4EFA2615E66}" dt="2023-06-02T12:33:30.908" v="2861" actId="1076"/>
          <ac:picMkLst>
            <pc:docMk/>
            <pc:sldMk cId="4117900434" sldId="423"/>
            <ac:picMk id="5" creationId="{68C7912B-AD3E-1085-530C-1B07C40E7FA0}"/>
          </ac:picMkLst>
        </pc:picChg>
      </pc:sldChg>
      <pc:sldChg chg="modSp add mod">
        <pc:chgData name="Matthew Purland" userId="8d07c89cff7dd31c" providerId="LiveId" clId="{9F837B7A-BA61-4F8F-868F-D4EFA2615E66}" dt="2023-06-02T12:39:16.731" v="2926" actId="207"/>
        <pc:sldMkLst>
          <pc:docMk/>
          <pc:sldMk cId="1741839607" sldId="424"/>
        </pc:sldMkLst>
        <pc:spChg chg="mod">
          <ac:chgData name="Matthew Purland" userId="8d07c89cff7dd31c" providerId="LiveId" clId="{9F837B7A-BA61-4F8F-868F-D4EFA2615E66}" dt="2023-06-02T12:39:16.731" v="2926" actId="207"/>
          <ac:spMkLst>
            <pc:docMk/>
            <pc:sldMk cId="1741839607" sldId="424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9F837B7A-BA61-4F8F-868F-D4EFA2615E66}" dt="2023-06-02T12:38:37.076" v="2911" actId="2696"/>
        <pc:sldMkLst>
          <pc:docMk/>
          <pc:sldMk cId="3855773515" sldId="424"/>
        </pc:sldMkLst>
        <pc:spChg chg="mod">
          <ac:chgData name="Matthew Purland" userId="8d07c89cff7dd31c" providerId="LiveId" clId="{9F837B7A-BA61-4F8F-868F-D4EFA2615E66}" dt="2023-06-02T12:37:57.525" v="2910" actId="20577"/>
          <ac:spMkLst>
            <pc:docMk/>
            <pc:sldMk cId="3855773515" sldId="42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40:09.467" v="2965" actId="20577"/>
        <pc:sldMkLst>
          <pc:docMk/>
          <pc:sldMk cId="2934572253" sldId="425"/>
        </pc:sldMkLst>
        <pc:spChg chg="mod">
          <ac:chgData name="Matthew Purland" userId="8d07c89cff7dd31c" providerId="LiveId" clId="{9F837B7A-BA61-4F8F-868F-D4EFA2615E66}" dt="2023-06-02T12:40:09.467" v="2965" actId="20577"/>
          <ac:spMkLst>
            <pc:docMk/>
            <pc:sldMk cId="2934572253" sldId="425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332767D-05C6-4ACD-801B-43E6861D6AE1}"/>
    <pc:docChg chg="undo redo custSel addSld delSld modSld">
      <pc:chgData name="Matthew Purland" userId="8d07c89cff7dd31c" providerId="LiveId" clId="{D332767D-05C6-4ACD-801B-43E6861D6AE1}" dt="2023-04-24T05:31:06.480" v="2618" actId="404"/>
      <pc:docMkLst>
        <pc:docMk/>
      </pc:docMkLst>
      <pc:sldChg chg="modSp mod">
        <pc:chgData name="Matthew Purland" userId="8d07c89cff7dd31c" providerId="LiveId" clId="{D332767D-05C6-4ACD-801B-43E6861D6AE1}" dt="2023-04-20T06:00:44.727" v="759" actId="207"/>
        <pc:sldMkLst>
          <pc:docMk/>
          <pc:sldMk cId="3132766640" sldId="276"/>
        </pc:sldMkLst>
        <pc:spChg chg="mod">
          <ac:chgData name="Matthew Purland" userId="8d07c89cff7dd31c" providerId="LiveId" clId="{D332767D-05C6-4ACD-801B-43E6861D6AE1}" dt="2023-04-20T06:00:44.727" v="759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8.778" v="856" actId="47"/>
        <pc:sldMkLst>
          <pc:docMk/>
          <pc:sldMk cId="1265656714" sldId="304"/>
        </pc:sldMkLst>
      </pc:sldChg>
      <pc:sldChg chg="del">
        <pc:chgData name="Matthew Purland" userId="8d07c89cff7dd31c" providerId="LiveId" clId="{D332767D-05C6-4ACD-801B-43E6861D6AE1}" dt="2023-04-20T08:12:25.712" v="857" actId="47"/>
        <pc:sldMkLst>
          <pc:docMk/>
          <pc:sldMk cId="1644845555" sldId="305"/>
        </pc:sldMkLst>
      </pc:sldChg>
      <pc:sldChg chg="modSp mod">
        <pc:chgData name="Matthew Purland" userId="8d07c89cff7dd31c" providerId="LiveId" clId="{D332767D-05C6-4ACD-801B-43E6861D6AE1}" dt="2023-04-23T15:04:46.883" v="2253" actId="20577"/>
        <pc:sldMkLst>
          <pc:docMk/>
          <pc:sldMk cId="2775907622" sldId="311"/>
        </pc:sldMkLst>
        <pc:spChg chg="mod">
          <ac:chgData name="Matthew Purland" userId="8d07c89cff7dd31c" providerId="LiveId" clId="{D332767D-05C6-4ACD-801B-43E6861D6AE1}" dt="2023-04-23T15:04:46.883" v="2253" actId="20577"/>
          <ac:spMkLst>
            <pc:docMk/>
            <pc:sldMk cId="2775907622" sldId="311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27.629" v="858" actId="47"/>
        <pc:sldMkLst>
          <pc:docMk/>
          <pc:sldMk cId="1056467187" sldId="319"/>
        </pc:sldMkLst>
      </pc:sldChg>
      <pc:sldChg chg="del">
        <pc:chgData name="Matthew Purland" userId="8d07c89cff7dd31c" providerId="LiveId" clId="{D332767D-05C6-4ACD-801B-43E6861D6AE1}" dt="2023-04-20T08:12:32.989" v="859" actId="47"/>
        <pc:sldMkLst>
          <pc:docMk/>
          <pc:sldMk cId="1690396758" sldId="320"/>
        </pc:sldMkLst>
      </pc:sldChg>
      <pc:sldChg chg="del">
        <pc:chgData name="Matthew Purland" userId="8d07c89cff7dd31c" providerId="LiveId" clId="{D332767D-05C6-4ACD-801B-43E6861D6AE1}" dt="2023-04-20T08:12:35.920" v="860" actId="47"/>
        <pc:sldMkLst>
          <pc:docMk/>
          <pc:sldMk cId="2181574163" sldId="321"/>
        </pc:sldMkLst>
      </pc:sldChg>
      <pc:sldChg chg="modSp mod">
        <pc:chgData name="Matthew Purland" userId="8d07c89cff7dd31c" providerId="LiveId" clId="{D332767D-05C6-4ACD-801B-43E6861D6AE1}" dt="2023-04-19T19:53:10.191" v="190" actId="207"/>
        <pc:sldMkLst>
          <pc:docMk/>
          <pc:sldMk cId="1151583892" sldId="323"/>
        </pc:sldMkLst>
        <pc:spChg chg="mod">
          <ac:chgData name="Matthew Purland" userId="8d07c89cff7dd31c" providerId="LiveId" clId="{D332767D-05C6-4ACD-801B-43E6861D6AE1}" dt="2023-04-19T19:53:10.191" v="19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3:12.019" v="311" actId="20577"/>
        <pc:sldMkLst>
          <pc:docMk/>
          <pc:sldMk cId="2701183226" sldId="324"/>
        </pc:sldMkLst>
        <pc:spChg chg="mod">
          <ac:chgData name="Matthew Purland" userId="8d07c89cff7dd31c" providerId="LiveId" clId="{D332767D-05C6-4ACD-801B-43E6861D6AE1}" dt="2023-04-20T05:43:12.019" v="311" actId="20577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4:10.642" v="318" actId="20577"/>
        <pc:sldMkLst>
          <pc:docMk/>
          <pc:sldMk cId="96845296" sldId="325"/>
        </pc:sldMkLst>
        <pc:spChg chg="mod">
          <ac:chgData name="Matthew Purland" userId="8d07c89cff7dd31c" providerId="LiveId" clId="{D332767D-05C6-4ACD-801B-43E6861D6AE1}" dt="2023-04-20T05:44:10.642" v="318" actId="20577"/>
          <ac:spMkLst>
            <pc:docMk/>
            <pc:sldMk cId="96845296" sldId="32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50:37.427" v="420" actId="6549"/>
        <pc:sldMkLst>
          <pc:docMk/>
          <pc:sldMk cId="593736018" sldId="326"/>
        </pc:sldMkLst>
        <pc:spChg chg="mod">
          <ac:chgData name="Matthew Purland" userId="8d07c89cff7dd31c" providerId="LiveId" clId="{D332767D-05C6-4ACD-801B-43E6861D6AE1}" dt="2023-04-20T05:50:37.427" v="420" actId="6549"/>
          <ac:spMkLst>
            <pc:docMk/>
            <pc:sldMk cId="593736018" sldId="32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2.687" v="855" actId="47"/>
        <pc:sldMkLst>
          <pc:docMk/>
          <pc:sldMk cId="892894522" sldId="327"/>
        </pc:sldMkLst>
      </pc:sldChg>
      <pc:sldChg chg="modSp add mod">
        <pc:chgData name="Matthew Purland" userId="8d07c89cff7dd31c" providerId="LiveId" clId="{D332767D-05C6-4ACD-801B-43E6861D6AE1}" dt="2023-04-20T05:53:10.464" v="502" actId="20577"/>
        <pc:sldMkLst>
          <pc:docMk/>
          <pc:sldMk cId="4046948773" sldId="328"/>
        </pc:sldMkLst>
        <pc:spChg chg="mod">
          <ac:chgData name="Matthew Purland" userId="8d07c89cff7dd31c" providerId="LiveId" clId="{D332767D-05C6-4ACD-801B-43E6861D6AE1}" dt="2023-04-20T05:53:10.464" v="502" actId="20577"/>
          <ac:spMkLst>
            <pc:docMk/>
            <pc:sldMk cId="4046948773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5:57:47.502" v="600" actId="20577"/>
        <pc:sldMkLst>
          <pc:docMk/>
          <pc:sldMk cId="4065797031" sldId="329"/>
        </pc:sldMkLst>
        <pc:spChg chg="mod">
          <ac:chgData name="Matthew Purland" userId="8d07c89cff7dd31c" providerId="LiveId" clId="{D332767D-05C6-4ACD-801B-43E6861D6AE1}" dt="2023-04-20T05:57:47.502" v="600" actId="20577"/>
          <ac:spMkLst>
            <pc:docMk/>
            <pc:sldMk cId="4065797031" sldId="32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332767D-05C6-4ACD-801B-43E6861D6AE1}" dt="2023-04-20T08:14:51.638" v="875" actId="47"/>
        <pc:sldMkLst>
          <pc:docMk/>
          <pc:sldMk cId="1165363325" sldId="330"/>
        </pc:sldMkLst>
        <pc:spChg chg="mod">
          <ac:chgData name="Matthew Purland" userId="8d07c89cff7dd31c" providerId="LiveId" clId="{D332767D-05C6-4ACD-801B-43E6861D6AE1}" dt="2023-04-20T08:13:04.028" v="864" actId="403"/>
          <ac:spMkLst>
            <pc:docMk/>
            <pc:sldMk cId="1165363325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6:05.969" v="883" actId="20577"/>
        <pc:sldMkLst>
          <pc:docMk/>
          <pc:sldMk cId="1021803616" sldId="331"/>
        </pc:sldMkLst>
        <pc:spChg chg="mod">
          <ac:chgData name="Matthew Purland" userId="8d07c89cff7dd31c" providerId="LiveId" clId="{D332767D-05C6-4ACD-801B-43E6861D6AE1}" dt="2023-04-20T08:16:05.969" v="883" actId="20577"/>
          <ac:spMkLst>
            <pc:docMk/>
            <pc:sldMk cId="1021803616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3:41.563" v="866" actId="404"/>
        <pc:sldMkLst>
          <pc:docMk/>
          <pc:sldMk cId="742754337" sldId="332"/>
        </pc:sldMkLst>
        <pc:spChg chg="mod">
          <ac:chgData name="Matthew Purland" userId="8d07c89cff7dd31c" providerId="LiveId" clId="{D332767D-05C6-4ACD-801B-43E6861D6AE1}" dt="2023-04-20T08:13:41.563" v="866" actId="404"/>
          <ac:spMkLst>
            <pc:docMk/>
            <pc:sldMk cId="742754337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4:43.274" v="874" actId="404"/>
        <pc:sldMkLst>
          <pc:docMk/>
          <pc:sldMk cId="1008929535" sldId="333"/>
        </pc:sldMkLst>
        <pc:spChg chg="mod">
          <ac:chgData name="Matthew Purland" userId="8d07c89cff7dd31c" providerId="LiveId" clId="{D332767D-05C6-4ACD-801B-43E6861D6AE1}" dt="2023-04-20T08:14:43.274" v="874" actId="404"/>
          <ac:spMkLst>
            <pc:docMk/>
            <pc:sldMk cId="1008929535" sldId="3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19:07:43.142" v="1750" actId="20577"/>
        <pc:sldMkLst>
          <pc:docMk/>
          <pc:sldMk cId="300321486" sldId="334"/>
        </pc:sldMkLst>
        <pc:spChg chg="mod">
          <ac:chgData name="Matthew Purland" userId="8d07c89cff7dd31c" providerId="LiveId" clId="{D332767D-05C6-4ACD-801B-43E6861D6AE1}" dt="2023-04-20T19:07:43.142" v="1750" actId="20577"/>
          <ac:spMkLst>
            <pc:docMk/>
            <pc:sldMk cId="300321486" sldId="33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D332767D-05C6-4ACD-801B-43E6861D6AE1}" dt="2023-04-24T05:27:12.847" v="2466" actId="20577"/>
        <pc:sldMkLst>
          <pc:docMk/>
          <pc:sldMk cId="3870341593" sldId="335"/>
        </pc:sldMkLst>
        <pc:spChg chg="mod">
          <ac:chgData name="Matthew Purland" userId="8d07c89cff7dd31c" providerId="LiveId" clId="{D332767D-05C6-4ACD-801B-43E6861D6AE1}" dt="2023-04-24T05:27:12.847" v="2466" actId="20577"/>
          <ac:spMkLst>
            <pc:docMk/>
            <pc:sldMk cId="3870341593" sldId="335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25.080" v="2263" actId="478"/>
          <ac:inkMkLst>
            <pc:docMk/>
            <pc:sldMk cId="3870341593" sldId="335"/>
            <ac:inkMk id="2" creationId="{B67F3BA6-CBC1-E579-CCCA-AF5D568FCC24}"/>
          </ac:inkMkLst>
        </pc:inkChg>
        <pc:inkChg chg="add del">
          <ac:chgData name="Matthew Purland" userId="8d07c89cff7dd31c" providerId="LiveId" clId="{D332767D-05C6-4ACD-801B-43E6861D6AE1}" dt="2023-04-24T05:10:24.202" v="2262" actId="478"/>
          <ac:inkMkLst>
            <pc:docMk/>
            <pc:sldMk cId="3870341593" sldId="335"/>
            <ac:inkMk id="4" creationId="{30CD5D54-EF74-B3BB-1093-CBBB3EE44CCA}"/>
          </ac:inkMkLst>
        </pc:inkChg>
        <pc:inkChg chg="add del">
          <ac:chgData name="Matthew Purland" userId="8d07c89cff7dd31c" providerId="LiveId" clId="{D332767D-05C6-4ACD-801B-43E6861D6AE1}" dt="2023-04-24T05:10:22.870" v="2261" actId="478"/>
          <ac:inkMkLst>
            <pc:docMk/>
            <pc:sldMk cId="3870341593" sldId="335"/>
            <ac:inkMk id="5" creationId="{1DE9A218-8C18-C698-28A9-BD7E8F5A8C55}"/>
          </ac:inkMkLst>
        </pc:inkChg>
        <pc:inkChg chg="add del">
          <ac:chgData name="Matthew Purland" userId="8d07c89cff7dd31c" providerId="LiveId" clId="{D332767D-05C6-4ACD-801B-43E6861D6AE1}" dt="2023-04-24T05:10:21.760" v="2260" actId="478"/>
          <ac:inkMkLst>
            <pc:docMk/>
            <pc:sldMk cId="3870341593" sldId="335"/>
            <ac:inkMk id="6" creationId="{9194AB23-B4C3-7BA8-779A-04B6AD3C2F58}"/>
          </ac:inkMkLst>
        </pc:inkChg>
        <pc:inkChg chg="add del">
          <ac:chgData name="Matthew Purland" userId="8d07c89cff7dd31c" providerId="LiveId" clId="{D332767D-05C6-4ACD-801B-43E6861D6AE1}" dt="2023-04-24T05:10:20.626" v="2259" actId="478"/>
          <ac:inkMkLst>
            <pc:docMk/>
            <pc:sldMk cId="3870341593" sldId="335"/>
            <ac:inkMk id="7" creationId="{30997A96-C28B-70D7-5F01-8B62A920F0B3}"/>
          </ac:inkMkLst>
        </pc:inkChg>
        <pc:inkChg chg="add del">
          <ac:chgData name="Matthew Purland" userId="8d07c89cff7dd31c" providerId="LiveId" clId="{D332767D-05C6-4ACD-801B-43E6861D6AE1}" dt="2023-04-24T05:10:16.150" v="2255" actId="478"/>
          <ac:inkMkLst>
            <pc:docMk/>
            <pc:sldMk cId="3870341593" sldId="335"/>
            <ac:inkMk id="8" creationId="{A66AE7AC-CA92-2B1C-2982-12FC43F5FC9F}"/>
          </ac:inkMkLst>
        </pc:inkChg>
        <pc:inkChg chg="add del">
          <ac:chgData name="Matthew Purland" userId="8d07c89cff7dd31c" providerId="LiveId" clId="{D332767D-05C6-4ACD-801B-43E6861D6AE1}" dt="2023-04-24T05:10:17.445" v="2256" actId="478"/>
          <ac:inkMkLst>
            <pc:docMk/>
            <pc:sldMk cId="3870341593" sldId="335"/>
            <ac:inkMk id="9" creationId="{F2DE9467-A76D-5D41-4563-12DDC5E76927}"/>
          </ac:inkMkLst>
        </pc:inkChg>
        <pc:inkChg chg="add del">
          <ac:chgData name="Matthew Purland" userId="8d07c89cff7dd31c" providerId="LiveId" clId="{D332767D-05C6-4ACD-801B-43E6861D6AE1}" dt="2023-04-24T05:10:18.637" v="2257" actId="478"/>
          <ac:inkMkLst>
            <pc:docMk/>
            <pc:sldMk cId="3870341593" sldId="335"/>
            <ac:inkMk id="10" creationId="{E3A34A6A-61FC-E556-6A9D-A7A18BEBC138}"/>
          </ac:inkMkLst>
        </pc:inkChg>
        <pc:inkChg chg="add del">
          <ac:chgData name="Matthew Purland" userId="8d07c89cff7dd31c" providerId="LiveId" clId="{D332767D-05C6-4ACD-801B-43E6861D6AE1}" dt="2023-04-24T05:10:11.891" v="2254" actId="478"/>
          <ac:inkMkLst>
            <pc:docMk/>
            <pc:sldMk cId="3870341593" sldId="335"/>
            <ac:inkMk id="11" creationId="{F52895BB-1E85-990C-29EA-F1E53811472D}"/>
          </ac:inkMkLst>
        </pc:inkChg>
        <pc:inkChg chg="add del">
          <ac:chgData name="Matthew Purland" userId="8d07c89cff7dd31c" providerId="LiveId" clId="{D332767D-05C6-4ACD-801B-43E6861D6AE1}" dt="2023-04-24T05:10:19.519" v="2258" actId="478"/>
          <ac:inkMkLst>
            <pc:docMk/>
            <pc:sldMk cId="3870341593" sldId="335"/>
            <ac:inkMk id="12" creationId="{DC6C3C51-3C32-88E2-2BB9-499DBA965CA2}"/>
          </ac:inkMkLst>
        </pc:inkChg>
      </pc:sldChg>
      <pc:sldChg chg="addSp delSp modSp add mod">
        <pc:chgData name="Matthew Purland" userId="8d07c89cff7dd31c" providerId="LiveId" clId="{D332767D-05C6-4ACD-801B-43E6861D6AE1}" dt="2023-04-24T05:31:06.480" v="2618" actId="404"/>
        <pc:sldMkLst>
          <pc:docMk/>
          <pc:sldMk cId="1430603730" sldId="336"/>
        </pc:sldMkLst>
        <pc:spChg chg="mod">
          <ac:chgData name="Matthew Purland" userId="8d07c89cff7dd31c" providerId="LiveId" clId="{D332767D-05C6-4ACD-801B-43E6861D6AE1}" dt="2023-04-24T05:31:06.480" v="2618" actId="404"/>
          <ac:spMkLst>
            <pc:docMk/>
            <pc:sldMk cId="1430603730" sldId="336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34.492" v="2271" actId="478"/>
          <ac:inkMkLst>
            <pc:docMk/>
            <pc:sldMk cId="1430603730" sldId="336"/>
            <ac:inkMk id="2" creationId="{2E29F687-CB9B-8DB3-C84F-59953EC6C336}"/>
          </ac:inkMkLst>
        </pc:inkChg>
        <pc:inkChg chg="add del">
          <ac:chgData name="Matthew Purland" userId="8d07c89cff7dd31c" providerId="LiveId" clId="{D332767D-05C6-4ACD-801B-43E6861D6AE1}" dt="2023-04-24T05:10:36.270" v="2273" actId="478"/>
          <ac:inkMkLst>
            <pc:docMk/>
            <pc:sldMk cId="1430603730" sldId="336"/>
            <ac:inkMk id="4" creationId="{0ACC4D1E-8EC7-A1C7-0E66-E5E92A53D59B}"/>
          </ac:inkMkLst>
        </pc:inkChg>
        <pc:inkChg chg="add del">
          <ac:chgData name="Matthew Purland" userId="8d07c89cff7dd31c" providerId="LiveId" clId="{D332767D-05C6-4ACD-801B-43E6861D6AE1}" dt="2023-04-24T05:10:33.690" v="2270" actId="478"/>
          <ac:inkMkLst>
            <pc:docMk/>
            <pc:sldMk cId="1430603730" sldId="336"/>
            <ac:inkMk id="5" creationId="{DA288BC3-1A8B-55B5-B3B9-AE65F8CA8AB4}"/>
          </ac:inkMkLst>
        </pc:inkChg>
        <pc:inkChg chg="add del">
          <ac:chgData name="Matthew Purland" userId="8d07c89cff7dd31c" providerId="LiveId" clId="{D332767D-05C6-4ACD-801B-43E6861D6AE1}" dt="2023-04-24T05:10:32.718" v="2269" actId="478"/>
          <ac:inkMkLst>
            <pc:docMk/>
            <pc:sldMk cId="1430603730" sldId="336"/>
            <ac:inkMk id="6" creationId="{0E3E4354-EC98-310C-66D6-6EA61B228895}"/>
          </ac:inkMkLst>
        </pc:inkChg>
        <pc:inkChg chg="add del">
          <ac:chgData name="Matthew Purland" userId="8d07c89cff7dd31c" providerId="LiveId" clId="{D332767D-05C6-4ACD-801B-43E6861D6AE1}" dt="2023-04-24T05:10:31.949" v="2268" actId="478"/>
          <ac:inkMkLst>
            <pc:docMk/>
            <pc:sldMk cId="1430603730" sldId="336"/>
            <ac:inkMk id="7" creationId="{1BEC40F5-D342-00DA-3517-94FD104DE04C}"/>
          </ac:inkMkLst>
        </pc:inkChg>
        <pc:inkChg chg="add del">
          <ac:chgData name="Matthew Purland" userId="8d07c89cff7dd31c" providerId="LiveId" clId="{D332767D-05C6-4ACD-801B-43E6861D6AE1}" dt="2023-04-24T05:10:31.134" v="2267" actId="478"/>
          <ac:inkMkLst>
            <pc:docMk/>
            <pc:sldMk cId="1430603730" sldId="336"/>
            <ac:inkMk id="8" creationId="{84D25EB7-5175-DABF-FE33-7F1BCF7D208F}"/>
          </ac:inkMkLst>
        </pc:inkChg>
        <pc:inkChg chg="add del">
          <ac:chgData name="Matthew Purland" userId="8d07c89cff7dd31c" providerId="LiveId" clId="{D332767D-05C6-4ACD-801B-43E6861D6AE1}" dt="2023-04-24T05:10:35.493" v="2272" actId="478"/>
          <ac:inkMkLst>
            <pc:docMk/>
            <pc:sldMk cId="1430603730" sldId="336"/>
            <ac:inkMk id="9" creationId="{C552A66B-B7AA-263B-02A5-A9AF10A5722B}"/>
          </ac:inkMkLst>
        </pc:inkChg>
        <pc:inkChg chg="add del">
          <ac:chgData name="Matthew Purland" userId="8d07c89cff7dd31c" providerId="LiveId" clId="{D332767D-05C6-4ACD-801B-43E6861D6AE1}" dt="2023-04-24T05:10:27.937" v="2264" actId="478"/>
          <ac:inkMkLst>
            <pc:docMk/>
            <pc:sldMk cId="1430603730" sldId="336"/>
            <ac:inkMk id="10" creationId="{63828810-77D2-1CF6-8331-62E963061AC8}"/>
          </ac:inkMkLst>
        </pc:inkChg>
        <pc:inkChg chg="add del">
          <ac:chgData name="Matthew Purland" userId="8d07c89cff7dd31c" providerId="LiveId" clId="{D332767D-05C6-4ACD-801B-43E6861D6AE1}" dt="2023-04-24T05:10:29.308" v="2265" actId="478"/>
          <ac:inkMkLst>
            <pc:docMk/>
            <pc:sldMk cId="1430603730" sldId="336"/>
            <ac:inkMk id="11" creationId="{AADEF6DF-BC53-D84C-F69C-E60BD4DE4346}"/>
          </ac:inkMkLst>
        </pc:inkChg>
        <pc:inkChg chg="add del">
          <ac:chgData name="Matthew Purland" userId="8d07c89cff7dd31c" providerId="LiveId" clId="{D332767D-05C6-4ACD-801B-43E6861D6AE1}" dt="2023-04-24T05:10:30.153" v="2266" actId="478"/>
          <ac:inkMkLst>
            <pc:docMk/>
            <pc:sldMk cId="1430603730" sldId="336"/>
            <ac:inkMk id="12" creationId="{5DFCA306-5434-8034-D861-F1223CD40AA4}"/>
          </ac:inkMkLst>
        </pc:inkChg>
      </pc:sldChg>
      <pc:sldChg chg="modSp add mod">
        <pc:chgData name="Matthew Purland" userId="8d07c89cff7dd31c" providerId="LiveId" clId="{D332767D-05C6-4ACD-801B-43E6861D6AE1}" dt="2023-04-21T06:28:57.910" v="2225" actId="207"/>
        <pc:sldMkLst>
          <pc:docMk/>
          <pc:sldMk cId="3064958748" sldId="337"/>
        </pc:sldMkLst>
        <pc:spChg chg="mod">
          <ac:chgData name="Matthew Purland" userId="8d07c89cff7dd31c" providerId="LiveId" clId="{D332767D-05C6-4ACD-801B-43E6861D6AE1}" dt="2023-04-21T06:28:57.910" v="2225" actId="207"/>
          <ac:spMkLst>
            <pc:docMk/>
            <pc:sldMk cId="3064958748" sldId="33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0310AB16-71EA-4932-AB05-78E7F7816543}"/>
    <pc:docChg chg="undo redo custSel addSld delSld modSld">
      <pc:chgData name="Matthew Purland" userId="8d07c89cff7dd31c" providerId="LiveId" clId="{0310AB16-71EA-4932-AB05-78E7F7816543}" dt="2023-06-18T10:50:25.125" v="2719" actId="20577"/>
      <pc:docMkLst>
        <pc:docMk/>
      </pc:docMkLst>
      <pc:sldChg chg="modSp add del mod">
        <pc:chgData name="Matthew Purland" userId="8d07c89cff7dd31c" providerId="LiveId" clId="{0310AB16-71EA-4932-AB05-78E7F7816543}" dt="2023-06-09T07:03:35.871" v="88" actId="47"/>
        <pc:sldMkLst>
          <pc:docMk/>
          <pc:sldMk cId="3687110327" sldId="268"/>
        </pc:sldMkLst>
        <pc:spChg chg="mod">
          <ac:chgData name="Matthew Purland" userId="8d07c89cff7dd31c" providerId="LiveId" clId="{0310AB16-71EA-4932-AB05-78E7F7816543}" dt="2023-06-09T07:02:40.282" v="14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del mod">
        <pc:chgData name="Matthew Purland" userId="8d07c89cff7dd31c" providerId="LiveId" clId="{0310AB16-71EA-4932-AB05-78E7F7816543}" dt="2023-06-09T07:02:53.971" v="16" actId="47"/>
        <pc:sldMkLst>
          <pc:docMk/>
          <pc:sldMk cId="2459611209" sldId="277"/>
        </pc:sldMkLst>
        <pc:spChg chg="mod">
          <ac:chgData name="Matthew Purland" userId="8d07c89cff7dd31c" providerId="LiveId" clId="{0310AB16-71EA-4932-AB05-78E7F7816543}" dt="2023-06-09T07:02:49.500" v="15" actId="2057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4.132" v="52" actId="47"/>
        <pc:sldMkLst>
          <pc:docMk/>
          <pc:sldMk cId="668199295" sldId="282"/>
        </pc:sldMkLst>
      </pc:sldChg>
      <pc:sldChg chg="del">
        <pc:chgData name="Matthew Purland" userId="8d07c89cff7dd31c" providerId="LiveId" clId="{0310AB16-71EA-4932-AB05-78E7F7816543}" dt="2023-06-09T07:02:57.011" v="17" actId="47"/>
        <pc:sldMkLst>
          <pc:docMk/>
          <pc:sldMk cId="3011256716" sldId="350"/>
        </pc:sldMkLst>
      </pc:sldChg>
      <pc:sldChg chg="del">
        <pc:chgData name="Matthew Purland" userId="8d07c89cff7dd31c" providerId="LiveId" clId="{0310AB16-71EA-4932-AB05-78E7F7816543}" dt="2023-06-09T07:02:57.812" v="18" actId="47"/>
        <pc:sldMkLst>
          <pc:docMk/>
          <pc:sldMk cId="2151428866" sldId="351"/>
        </pc:sldMkLst>
      </pc:sldChg>
      <pc:sldChg chg="del">
        <pc:chgData name="Matthew Purland" userId="8d07c89cff7dd31c" providerId="LiveId" clId="{0310AB16-71EA-4932-AB05-78E7F7816543}" dt="2023-06-09T07:03:00.400" v="19" actId="47"/>
        <pc:sldMkLst>
          <pc:docMk/>
          <pc:sldMk cId="2627433178" sldId="352"/>
        </pc:sldMkLst>
      </pc:sldChg>
      <pc:sldChg chg="del">
        <pc:chgData name="Matthew Purland" userId="8d07c89cff7dd31c" providerId="LiveId" clId="{0310AB16-71EA-4932-AB05-78E7F7816543}" dt="2023-06-09T07:03:00.843" v="20" actId="47"/>
        <pc:sldMkLst>
          <pc:docMk/>
          <pc:sldMk cId="173604468" sldId="353"/>
        </pc:sldMkLst>
      </pc:sldChg>
      <pc:sldChg chg="del">
        <pc:chgData name="Matthew Purland" userId="8d07c89cff7dd31c" providerId="LiveId" clId="{0310AB16-71EA-4932-AB05-78E7F7816543}" dt="2023-06-09T07:03:01.241" v="21" actId="47"/>
        <pc:sldMkLst>
          <pc:docMk/>
          <pc:sldMk cId="733919612" sldId="354"/>
        </pc:sldMkLst>
      </pc:sldChg>
      <pc:sldChg chg="del">
        <pc:chgData name="Matthew Purland" userId="8d07c89cff7dd31c" providerId="LiveId" clId="{0310AB16-71EA-4932-AB05-78E7F7816543}" dt="2023-06-09T07:03:01.591" v="22" actId="47"/>
        <pc:sldMkLst>
          <pc:docMk/>
          <pc:sldMk cId="3478576615" sldId="355"/>
        </pc:sldMkLst>
      </pc:sldChg>
      <pc:sldChg chg="del">
        <pc:chgData name="Matthew Purland" userId="8d07c89cff7dd31c" providerId="LiveId" clId="{0310AB16-71EA-4932-AB05-78E7F7816543}" dt="2023-06-09T07:03:01.891" v="23" actId="47"/>
        <pc:sldMkLst>
          <pc:docMk/>
          <pc:sldMk cId="2167986219" sldId="356"/>
        </pc:sldMkLst>
      </pc:sldChg>
      <pc:sldChg chg="modSp add del mod">
        <pc:chgData name="Matthew Purland" userId="8d07c89cff7dd31c" providerId="LiveId" clId="{0310AB16-71EA-4932-AB05-78E7F7816543}" dt="2023-06-13T09:48:29.407" v="2310" actId="20577"/>
        <pc:sldMkLst>
          <pc:docMk/>
          <pc:sldMk cId="4070946641" sldId="357"/>
        </pc:sldMkLst>
        <pc:spChg chg="mod">
          <ac:chgData name="Matthew Purland" userId="8d07c89cff7dd31c" providerId="LiveId" clId="{0310AB16-71EA-4932-AB05-78E7F7816543}" dt="2023-06-13T09:48:29.407" v="2310" actId="20577"/>
          <ac:spMkLst>
            <pc:docMk/>
            <pc:sldMk cId="4070946641" sldId="35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02.531" v="24" actId="47"/>
        <pc:sldMkLst>
          <pc:docMk/>
          <pc:sldMk cId="3244511282" sldId="358"/>
        </pc:sldMkLst>
      </pc:sldChg>
      <pc:sldChg chg="del">
        <pc:chgData name="Matthew Purland" userId="8d07c89cff7dd31c" providerId="LiveId" clId="{0310AB16-71EA-4932-AB05-78E7F7816543}" dt="2023-06-09T07:03:03.032" v="25" actId="47"/>
        <pc:sldMkLst>
          <pc:docMk/>
          <pc:sldMk cId="2999197822" sldId="359"/>
        </pc:sldMkLst>
      </pc:sldChg>
      <pc:sldChg chg="del">
        <pc:chgData name="Matthew Purland" userId="8d07c89cff7dd31c" providerId="LiveId" clId="{0310AB16-71EA-4932-AB05-78E7F7816543}" dt="2023-06-09T07:03:03.315" v="26" actId="47"/>
        <pc:sldMkLst>
          <pc:docMk/>
          <pc:sldMk cId="1082575604" sldId="360"/>
        </pc:sldMkLst>
      </pc:sldChg>
      <pc:sldChg chg="del">
        <pc:chgData name="Matthew Purland" userId="8d07c89cff7dd31c" providerId="LiveId" clId="{0310AB16-71EA-4932-AB05-78E7F7816543}" dt="2023-06-09T07:03:03.611" v="27" actId="47"/>
        <pc:sldMkLst>
          <pc:docMk/>
          <pc:sldMk cId="780877967" sldId="361"/>
        </pc:sldMkLst>
      </pc:sldChg>
      <pc:sldChg chg="del">
        <pc:chgData name="Matthew Purland" userId="8d07c89cff7dd31c" providerId="LiveId" clId="{0310AB16-71EA-4932-AB05-78E7F7816543}" dt="2023-06-09T07:03:03.976" v="28" actId="47"/>
        <pc:sldMkLst>
          <pc:docMk/>
          <pc:sldMk cId="1560753626" sldId="362"/>
        </pc:sldMkLst>
      </pc:sldChg>
      <pc:sldChg chg="del">
        <pc:chgData name="Matthew Purland" userId="8d07c89cff7dd31c" providerId="LiveId" clId="{0310AB16-71EA-4932-AB05-78E7F7816543}" dt="2023-06-09T07:03:04.283" v="29" actId="47"/>
        <pc:sldMkLst>
          <pc:docMk/>
          <pc:sldMk cId="3852653384" sldId="363"/>
        </pc:sldMkLst>
      </pc:sldChg>
      <pc:sldChg chg="del">
        <pc:chgData name="Matthew Purland" userId="8d07c89cff7dd31c" providerId="LiveId" clId="{0310AB16-71EA-4932-AB05-78E7F7816543}" dt="2023-06-09T07:03:04.991" v="30" actId="47"/>
        <pc:sldMkLst>
          <pc:docMk/>
          <pc:sldMk cId="860592349" sldId="364"/>
        </pc:sldMkLst>
      </pc:sldChg>
      <pc:sldChg chg="del">
        <pc:chgData name="Matthew Purland" userId="8d07c89cff7dd31c" providerId="LiveId" clId="{0310AB16-71EA-4932-AB05-78E7F7816543}" dt="2023-06-09T07:03:05.916" v="31" actId="47"/>
        <pc:sldMkLst>
          <pc:docMk/>
          <pc:sldMk cId="2399689716" sldId="365"/>
        </pc:sldMkLst>
      </pc:sldChg>
      <pc:sldChg chg="add del">
        <pc:chgData name="Matthew Purland" userId="8d07c89cff7dd31c" providerId="LiveId" clId="{0310AB16-71EA-4932-AB05-78E7F7816543}" dt="2023-06-09T13:01:35.436" v="707"/>
        <pc:sldMkLst>
          <pc:docMk/>
          <pc:sldMk cId="1662236746" sldId="366"/>
        </pc:sldMkLst>
      </pc:sldChg>
      <pc:sldChg chg="del">
        <pc:chgData name="Matthew Purland" userId="8d07c89cff7dd31c" providerId="LiveId" clId="{0310AB16-71EA-4932-AB05-78E7F7816543}" dt="2023-06-09T07:03:06.789" v="33" actId="47"/>
        <pc:sldMkLst>
          <pc:docMk/>
          <pc:sldMk cId="1240957173" sldId="367"/>
        </pc:sldMkLst>
      </pc:sldChg>
      <pc:sldChg chg="del">
        <pc:chgData name="Matthew Purland" userId="8d07c89cff7dd31c" providerId="LiveId" clId="{0310AB16-71EA-4932-AB05-78E7F7816543}" dt="2023-06-09T07:03:07.111" v="34" actId="47"/>
        <pc:sldMkLst>
          <pc:docMk/>
          <pc:sldMk cId="1901955951" sldId="368"/>
        </pc:sldMkLst>
      </pc:sldChg>
      <pc:sldChg chg="add del">
        <pc:chgData name="Matthew Purland" userId="8d07c89cff7dd31c" providerId="LiveId" clId="{0310AB16-71EA-4932-AB05-78E7F7816543}" dt="2023-06-09T07:03:16.974" v="39" actId="47"/>
        <pc:sldMkLst>
          <pc:docMk/>
          <pc:sldMk cId="4278136418" sldId="369"/>
        </pc:sldMkLst>
      </pc:sldChg>
      <pc:sldChg chg="add del">
        <pc:chgData name="Matthew Purland" userId="8d07c89cff7dd31c" providerId="LiveId" clId="{0310AB16-71EA-4932-AB05-78E7F7816543}" dt="2023-06-09T13:04:39.705" v="726" actId="47"/>
        <pc:sldMkLst>
          <pc:docMk/>
          <pc:sldMk cId="2626693926" sldId="370"/>
        </pc:sldMkLst>
      </pc:sldChg>
      <pc:sldChg chg="del">
        <pc:chgData name="Matthew Purland" userId="8d07c89cff7dd31c" providerId="LiveId" clId="{0310AB16-71EA-4932-AB05-78E7F7816543}" dt="2023-06-09T07:03:19.801" v="40" actId="47"/>
        <pc:sldMkLst>
          <pc:docMk/>
          <pc:sldMk cId="62850908" sldId="371"/>
        </pc:sldMkLst>
      </pc:sldChg>
      <pc:sldChg chg="modSp add mod">
        <pc:chgData name="Matthew Purland" userId="8d07c89cff7dd31c" providerId="LiveId" clId="{0310AB16-71EA-4932-AB05-78E7F7816543}" dt="2023-06-09T09:02:40.948" v="281" actId="207"/>
        <pc:sldMkLst>
          <pc:docMk/>
          <pc:sldMk cId="1089865336" sldId="371"/>
        </pc:sldMkLst>
        <pc:spChg chg="mod">
          <ac:chgData name="Matthew Purland" userId="8d07c89cff7dd31c" providerId="LiveId" clId="{0310AB16-71EA-4932-AB05-78E7F7816543}" dt="2023-06-09T09:02:40.948" v="281" actId="207"/>
          <ac:spMkLst>
            <pc:docMk/>
            <pc:sldMk cId="1089865336" sldId="371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0.441" v="41" actId="47"/>
        <pc:sldMkLst>
          <pc:docMk/>
          <pc:sldMk cId="865418918" sldId="372"/>
        </pc:sldMkLst>
      </pc:sldChg>
      <pc:sldChg chg="modSp add mod">
        <pc:chgData name="Matthew Purland" userId="8d07c89cff7dd31c" providerId="LiveId" clId="{0310AB16-71EA-4932-AB05-78E7F7816543}" dt="2023-06-18T10:49:07.238" v="2683" actId="20577"/>
        <pc:sldMkLst>
          <pc:docMk/>
          <pc:sldMk cId="3800362524" sldId="372"/>
        </pc:sldMkLst>
        <pc:spChg chg="mod">
          <ac:chgData name="Matthew Purland" userId="8d07c89cff7dd31c" providerId="LiveId" clId="{0310AB16-71EA-4932-AB05-78E7F7816543}" dt="2023-06-18T10:49:07.238" v="2683" actId="20577"/>
          <ac:spMkLst>
            <pc:docMk/>
            <pc:sldMk cId="3800362524" sldId="372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0.656" v="42" actId="47"/>
        <pc:sldMkLst>
          <pc:docMk/>
          <pc:sldMk cId="2342886667" sldId="373"/>
        </pc:sldMkLst>
      </pc:sldChg>
      <pc:sldChg chg="modSp add mod">
        <pc:chgData name="Matthew Purland" userId="8d07c89cff7dd31c" providerId="LiveId" clId="{0310AB16-71EA-4932-AB05-78E7F7816543}" dt="2023-06-09T09:01:45.046" v="272" actId="20577"/>
        <pc:sldMkLst>
          <pc:docMk/>
          <pc:sldMk cId="3170275538" sldId="373"/>
        </pc:sldMkLst>
        <pc:spChg chg="mod">
          <ac:chgData name="Matthew Purland" userId="8d07c89cff7dd31c" providerId="LiveId" clId="{0310AB16-71EA-4932-AB05-78E7F7816543}" dt="2023-06-09T09:01:45.046" v="272" actId="20577"/>
          <ac:spMkLst>
            <pc:docMk/>
            <pc:sldMk cId="3170275538" sldId="37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09:02:47.975" v="283" actId="207"/>
        <pc:sldMkLst>
          <pc:docMk/>
          <pc:sldMk cId="570923207" sldId="374"/>
        </pc:sldMkLst>
        <pc:spChg chg="mod">
          <ac:chgData name="Matthew Purland" userId="8d07c89cff7dd31c" providerId="LiveId" clId="{0310AB16-71EA-4932-AB05-78E7F7816543}" dt="2023-06-09T09:02:47.975" v="283" actId="207"/>
          <ac:spMkLst>
            <pc:docMk/>
            <pc:sldMk cId="570923207" sldId="374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1.171" v="44" actId="47"/>
        <pc:sldMkLst>
          <pc:docMk/>
          <pc:sldMk cId="1560668998" sldId="375"/>
        </pc:sldMkLst>
      </pc:sldChg>
      <pc:sldChg chg="modSp add mod">
        <pc:chgData name="Matthew Purland" userId="8d07c89cff7dd31c" providerId="LiveId" clId="{0310AB16-71EA-4932-AB05-78E7F7816543}" dt="2023-06-09T09:04:03.918" v="294" actId="207"/>
        <pc:sldMkLst>
          <pc:docMk/>
          <pc:sldMk cId="3499575112" sldId="375"/>
        </pc:sldMkLst>
        <pc:spChg chg="mod">
          <ac:chgData name="Matthew Purland" userId="8d07c89cff7dd31c" providerId="LiveId" clId="{0310AB16-71EA-4932-AB05-78E7F7816543}" dt="2023-06-09T09:04:03.918" v="294" actId="207"/>
          <ac:spMkLst>
            <pc:docMk/>
            <pc:sldMk cId="3499575112" sldId="37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09:04:52.206" v="307" actId="207"/>
        <pc:sldMkLst>
          <pc:docMk/>
          <pc:sldMk cId="2580538077" sldId="376"/>
        </pc:sldMkLst>
        <pc:spChg chg="mod">
          <ac:chgData name="Matthew Purland" userId="8d07c89cff7dd31c" providerId="LiveId" clId="{0310AB16-71EA-4932-AB05-78E7F7816543}" dt="2023-06-09T09:04:52.206" v="307" actId="207"/>
          <ac:spMkLst>
            <pc:docMk/>
            <pc:sldMk cId="2580538077" sldId="376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1.386" v="45" actId="47"/>
        <pc:sldMkLst>
          <pc:docMk/>
          <pc:sldMk cId="3680331921" sldId="376"/>
        </pc:sldMkLst>
      </pc:sldChg>
      <pc:sldChg chg="modSp add mod">
        <pc:chgData name="Matthew Purland" userId="8d07c89cff7dd31c" providerId="LiveId" clId="{0310AB16-71EA-4932-AB05-78E7F7816543}" dt="2023-06-11T14:11:34.883" v="1448" actId="207"/>
        <pc:sldMkLst>
          <pc:docMk/>
          <pc:sldMk cId="1832521760" sldId="377"/>
        </pc:sldMkLst>
        <pc:spChg chg="mod">
          <ac:chgData name="Matthew Purland" userId="8d07c89cff7dd31c" providerId="LiveId" clId="{0310AB16-71EA-4932-AB05-78E7F7816543}" dt="2023-06-11T14:11:34.883" v="1448" actId="207"/>
          <ac:spMkLst>
            <pc:docMk/>
            <pc:sldMk cId="1832521760" sldId="37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1.741" v="46" actId="47"/>
        <pc:sldMkLst>
          <pc:docMk/>
          <pc:sldMk cId="3187989277" sldId="377"/>
        </pc:sldMkLst>
      </pc:sldChg>
      <pc:sldChg chg="modSp add mod">
        <pc:chgData name="Matthew Purland" userId="8d07c89cff7dd31c" providerId="LiveId" clId="{0310AB16-71EA-4932-AB05-78E7F7816543}" dt="2023-06-09T09:08:39.379" v="409" actId="20577"/>
        <pc:sldMkLst>
          <pc:docMk/>
          <pc:sldMk cId="3237052981" sldId="378"/>
        </pc:sldMkLst>
        <pc:spChg chg="mod">
          <ac:chgData name="Matthew Purland" userId="8d07c89cff7dd31c" providerId="LiveId" clId="{0310AB16-71EA-4932-AB05-78E7F7816543}" dt="2023-06-09T09:08:39.379" v="409" actId="20577"/>
          <ac:spMkLst>
            <pc:docMk/>
            <pc:sldMk cId="3237052981" sldId="378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2.081" v="47" actId="47"/>
        <pc:sldMkLst>
          <pc:docMk/>
          <pc:sldMk cId="3410117045" sldId="378"/>
        </pc:sldMkLst>
      </pc:sldChg>
      <pc:sldChg chg="modSp add mod">
        <pc:chgData name="Matthew Purland" userId="8d07c89cff7dd31c" providerId="LiveId" clId="{0310AB16-71EA-4932-AB05-78E7F7816543}" dt="2023-06-09T09:09:17.243" v="418" actId="20577"/>
        <pc:sldMkLst>
          <pc:docMk/>
          <pc:sldMk cId="1143185241" sldId="379"/>
        </pc:sldMkLst>
        <pc:spChg chg="mod">
          <ac:chgData name="Matthew Purland" userId="8d07c89cff7dd31c" providerId="LiveId" clId="{0310AB16-71EA-4932-AB05-78E7F7816543}" dt="2023-06-09T09:09:17.243" v="418" actId="20577"/>
          <ac:spMkLst>
            <pc:docMk/>
            <pc:sldMk cId="1143185241" sldId="379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2.401" v="48" actId="47"/>
        <pc:sldMkLst>
          <pc:docMk/>
          <pc:sldMk cId="1866590768" sldId="379"/>
        </pc:sldMkLst>
      </pc:sldChg>
      <pc:sldChg chg="addSp delSp modSp add mod">
        <pc:chgData name="Matthew Purland" userId="8d07c89cff7dd31c" providerId="LiveId" clId="{0310AB16-71EA-4932-AB05-78E7F7816543}" dt="2023-06-09T09:14:48.425" v="444" actId="1076"/>
        <pc:sldMkLst>
          <pc:docMk/>
          <pc:sldMk cId="1194180310" sldId="380"/>
        </pc:sldMkLst>
        <pc:spChg chg="mod">
          <ac:chgData name="Matthew Purland" userId="8d07c89cff7dd31c" providerId="LiveId" clId="{0310AB16-71EA-4932-AB05-78E7F7816543}" dt="2023-06-09T09:14:38.155" v="443" actId="20577"/>
          <ac:spMkLst>
            <pc:docMk/>
            <pc:sldMk cId="1194180310" sldId="380"/>
            <ac:spMk id="3" creationId="{E352E269-F028-A26B-A8CF-EA1FC264DC9E}"/>
          </ac:spMkLst>
        </pc:spChg>
        <pc:picChg chg="add del mod">
          <ac:chgData name="Matthew Purland" userId="8d07c89cff7dd31c" providerId="LiveId" clId="{0310AB16-71EA-4932-AB05-78E7F7816543}" dt="2023-06-09T09:13:42.075" v="434" actId="478"/>
          <ac:picMkLst>
            <pc:docMk/>
            <pc:sldMk cId="1194180310" sldId="380"/>
            <ac:picMk id="4" creationId="{A800F0AD-65DE-95B9-73AB-759B1609E570}"/>
          </ac:picMkLst>
        </pc:picChg>
        <pc:picChg chg="add mod">
          <ac:chgData name="Matthew Purland" userId="8d07c89cff7dd31c" providerId="LiveId" clId="{0310AB16-71EA-4932-AB05-78E7F7816543}" dt="2023-06-09T09:14:48.425" v="444" actId="1076"/>
          <ac:picMkLst>
            <pc:docMk/>
            <pc:sldMk cId="1194180310" sldId="380"/>
            <ac:picMk id="6" creationId="{7B1298AA-E52A-8A64-6E33-F1DBC95DF4F0}"/>
          </ac:picMkLst>
        </pc:picChg>
      </pc:sldChg>
      <pc:sldChg chg="del">
        <pc:chgData name="Matthew Purland" userId="8d07c89cff7dd31c" providerId="LiveId" clId="{0310AB16-71EA-4932-AB05-78E7F7816543}" dt="2023-06-09T07:03:22.701" v="49" actId="47"/>
        <pc:sldMkLst>
          <pc:docMk/>
          <pc:sldMk cId="3194720364" sldId="380"/>
        </pc:sldMkLst>
      </pc:sldChg>
      <pc:sldChg chg="addSp modSp add mod">
        <pc:chgData name="Matthew Purland" userId="8d07c89cff7dd31c" providerId="LiveId" clId="{0310AB16-71EA-4932-AB05-78E7F7816543}" dt="2023-06-09T09:17:28.873" v="477" actId="1076"/>
        <pc:sldMkLst>
          <pc:docMk/>
          <pc:sldMk cId="1715454136" sldId="381"/>
        </pc:sldMkLst>
        <pc:spChg chg="mod">
          <ac:chgData name="Matthew Purland" userId="8d07c89cff7dd31c" providerId="LiveId" clId="{0310AB16-71EA-4932-AB05-78E7F7816543}" dt="2023-06-09T09:17:17.625" v="476" actId="2711"/>
          <ac:spMkLst>
            <pc:docMk/>
            <pc:sldMk cId="1715454136" sldId="381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17:28.873" v="477" actId="1076"/>
          <ac:picMkLst>
            <pc:docMk/>
            <pc:sldMk cId="1715454136" sldId="381"/>
            <ac:picMk id="4" creationId="{1CC5FAED-A463-5553-A3B0-BE4E847EE759}"/>
          </ac:picMkLst>
        </pc:picChg>
      </pc:sldChg>
      <pc:sldChg chg="del">
        <pc:chgData name="Matthew Purland" userId="8d07c89cff7dd31c" providerId="LiveId" clId="{0310AB16-71EA-4932-AB05-78E7F7816543}" dt="2023-06-09T07:03:23.041" v="50" actId="47"/>
        <pc:sldMkLst>
          <pc:docMk/>
          <pc:sldMk cId="3201644509" sldId="381"/>
        </pc:sldMkLst>
      </pc:sldChg>
      <pc:sldChg chg="del">
        <pc:chgData name="Matthew Purland" userId="8d07c89cff7dd31c" providerId="LiveId" clId="{0310AB16-71EA-4932-AB05-78E7F7816543}" dt="2023-06-09T07:03:23.391" v="51" actId="47"/>
        <pc:sldMkLst>
          <pc:docMk/>
          <pc:sldMk cId="925786138" sldId="382"/>
        </pc:sldMkLst>
      </pc:sldChg>
      <pc:sldChg chg="modSp add mod">
        <pc:chgData name="Matthew Purland" userId="8d07c89cff7dd31c" providerId="LiveId" clId="{0310AB16-71EA-4932-AB05-78E7F7816543}" dt="2023-06-09T09:18:18.435" v="483" actId="20577"/>
        <pc:sldMkLst>
          <pc:docMk/>
          <pc:sldMk cId="2885049502" sldId="382"/>
        </pc:sldMkLst>
        <pc:spChg chg="mod">
          <ac:chgData name="Matthew Purland" userId="8d07c89cff7dd31c" providerId="LiveId" clId="{0310AB16-71EA-4932-AB05-78E7F7816543}" dt="2023-06-09T09:18:18.435" v="483" actId="20577"/>
          <ac:spMkLst>
            <pc:docMk/>
            <pc:sldMk cId="2885049502" sldId="3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09:24:40.528" v="588" actId="20577"/>
        <pc:sldMkLst>
          <pc:docMk/>
          <pc:sldMk cId="3493763825" sldId="383"/>
        </pc:sldMkLst>
        <pc:spChg chg="mod">
          <ac:chgData name="Matthew Purland" userId="8d07c89cff7dd31c" providerId="LiveId" clId="{0310AB16-71EA-4932-AB05-78E7F7816543}" dt="2023-06-09T09:24:40.528" v="588" actId="20577"/>
          <ac:spMkLst>
            <pc:docMk/>
            <pc:sldMk cId="3493763825" sldId="383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0.943" v="43" actId="47"/>
        <pc:sldMkLst>
          <pc:docMk/>
          <pc:sldMk cId="4023425687" sldId="383"/>
        </pc:sldMkLst>
      </pc:sldChg>
      <pc:sldChg chg="addSp modSp add mod">
        <pc:chgData name="Matthew Purland" userId="8d07c89cff7dd31c" providerId="LiveId" clId="{0310AB16-71EA-4932-AB05-78E7F7816543}" dt="2023-06-09T09:20:29.445" v="502" actId="1076"/>
        <pc:sldMkLst>
          <pc:docMk/>
          <pc:sldMk cId="1213300259" sldId="384"/>
        </pc:sldMkLst>
        <pc:spChg chg="mod">
          <ac:chgData name="Matthew Purland" userId="8d07c89cff7dd31c" providerId="LiveId" clId="{0310AB16-71EA-4932-AB05-78E7F7816543}" dt="2023-06-09T09:19:28.935" v="496" actId="20577"/>
          <ac:spMkLst>
            <pc:docMk/>
            <pc:sldMk cId="1213300259" sldId="384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20:29.445" v="502" actId="1076"/>
          <ac:picMkLst>
            <pc:docMk/>
            <pc:sldMk cId="1213300259" sldId="384"/>
            <ac:picMk id="4" creationId="{B3663906-4489-529C-EB69-A05DBF0DFF78}"/>
          </ac:picMkLst>
        </pc:picChg>
      </pc:sldChg>
      <pc:sldChg chg="del">
        <pc:chgData name="Matthew Purland" userId="8d07c89cff7dd31c" providerId="LiveId" clId="{0310AB16-71EA-4932-AB05-78E7F7816543}" dt="2023-06-09T07:03:24.433" v="53" actId="47"/>
        <pc:sldMkLst>
          <pc:docMk/>
          <pc:sldMk cId="3306766131" sldId="384"/>
        </pc:sldMkLst>
      </pc:sldChg>
      <pc:sldChg chg="del">
        <pc:chgData name="Matthew Purland" userId="8d07c89cff7dd31c" providerId="LiveId" clId="{0310AB16-71EA-4932-AB05-78E7F7816543}" dt="2023-06-09T07:03:24.681" v="54" actId="47"/>
        <pc:sldMkLst>
          <pc:docMk/>
          <pc:sldMk cId="1344944305" sldId="385"/>
        </pc:sldMkLst>
      </pc:sldChg>
      <pc:sldChg chg="modSp add mod">
        <pc:chgData name="Matthew Purland" userId="8d07c89cff7dd31c" providerId="LiveId" clId="{0310AB16-71EA-4932-AB05-78E7F7816543}" dt="2023-06-09T09:25:18.169" v="594" actId="207"/>
        <pc:sldMkLst>
          <pc:docMk/>
          <pc:sldMk cId="2604522635" sldId="385"/>
        </pc:sldMkLst>
        <pc:spChg chg="mod">
          <ac:chgData name="Matthew Purland" userId="8d07c89cff7dd31c" providerId="LiveId" clId="{0310AB16-71EA-4932-AB05-78E7F7816543}" dt="2023-06-09T09:25:18.169" v="594" actId="207"/>
          <ac:spMkLst>
            <pc:docMk/>
            <pc:sldMk cId="2604522635" sldId="385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5.351" v="56" actId="47"/>
        <pc:sldMkLst>
          <pc:docMk/>
          <pc:sldMk cId="2957020648" sldId="386"/>
        </pc:sldMkLst>
      </pc:sldChg>
      <pc:sldChg chg="addSp delSp modSp add mod">
        <pc:chgData name="Matthew Purland" userId="8d07c89cff7dd31c" providerId="LiveId" clId="{0310AB16-71EA-4932-AB05-78E7F7816543}" dt="2023-06-09T09:29:54.865" v="628" actId="20577"/>
        <pc:sldMkLst>
          <pc:docMk/>
          <pc:sldMk cId="3875071446" sldId="386"/>
        </pc:sldMkLst>
        <pc:spChg chg="mod">
          <ac:chgData name="Matthew Purland" userId="8d07c89cff7dd31c" providerId="LiveId" clId="{0310AB16-71EA-4932-AB05-78E7F7816543}" dt="2023-06-09T09:29:54.865" v="628" actId="20577"/>
          <ac:spMkLst>
            <pc:docMk/>
            <pc:sldMk cId="3875071446" sldId="386"/>
            <ac:spMk id="3" creationId="{E352E269-F028-A26B-A8CF-EA1FC264DC9E}"/>
          </ac:spMkLst>
        </pc:spChg>
        <pc:picChg chg="add del mod">
          <ac:chgData name="Matthew Purland" userId="8d07c89cff7dd31c" providerId="LiveId" clId="{0310AB16-71EA-4932-AB05-78E7F7816543}" dt="2023-06-09T09:28:53.470" v="610" actId="478"/>
          <ac:picMkLst>
            <pc:docMk/>
            <pc:sldMk cId="3875071446" sldId="386"/>
            <ac:picMk id="4" creationId="{4A067FDE-F76C-7629-EEA8-AA97188FBB0F}"/>
          </ac:picMkLst>
        </pc:picChg>
      </pc:sldChg>
      <pc:sldChg chg="addSp delSp modSp add mod">
        <pc:chgData name="Matthew Purland" userId="8d07c89cff7dd31c" providerId="LiveId" clId="{0310AB16-71EA-4932-AB05-78E7F7816543}" dt="2023-06-09T09:29:25.374" v="617" actId="1076"/>
        <pc:sldMkLst>
          <pc:docMk/>
          <pc:sldMk cId="2103905960" sldId="387"/>
        </pc:sldMkLst>
        <pc:spChg chg="del mod">
          <ac:chgData name="Matthew Purland" userId="8d07c89cff7dd31c" providerId="LiveId" clId="{0310AB16-71EA-4932-AB05-78E7F7816543}" dt="2023-06-09T09:29:18.004" v="612" actId="931"/>
          <ac:spMkLst>
            <pc:docMk/>
            <pc:sldMk cId="2103905960" sldId="387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29:25.374" v="617" actId="1076"/>
          <ac:picMkLst>
            <pc:docMk/>
            <pc:sldMk cId="2103905960" sldId="387"/>
            <ac:picMk id="4" creationId="{8B23C8A8-F3F5-8312-D4E0-4FF8728286D5}"/>
          </ac:picMkLst>
        </pc:picChg>
      </pc:sldChg>
      <pc:sldChg chg="del">
        <pc:chgData name="Matthew Purland" userId="8d07c89cff7dd31c" providerId="LiveId" clId="{0310AB16-71EA-4932-AB05-78E7F7816543}" dt="2023-06-09T07:03:25.981" v="58" actId="47"/>
        <pc:sldMkLst>
          <pc:docMk/>
          <pc:sldMk cId="3400563988" sldId="387"/>
        </pc:sldMkLst>
      </pc:sldChg>
      <pc:sldChg chg="del">
        <pc:chgData name="Matthew Purland" userId="8d07c89cff7dd31c" providerId="LiveId" clId="{0310AB16-71EA-4932-AB05-78E7F7816543}" dt="2023-06-09T07:03:28.021" v="62" actId="47"/>
        <pc:sldMkLst>
          <pc:docMk/>
          <pc:sldMk cId="299310275" sldId="388"/>
        </pc:sldMkLst>
      </pc:sldChg>
      <pc:sldChg chg="addSp modSp add mod">
        <pc:chgData name="Matthew Purland" userId="8d07c89cff7dd31c" providerId="LiveId" clId="{0310AB16-71EA-4932-AB05-78E7F7816543}" dt="2023-06-09T09:39:29.964" v="674" actId="20577"/>
        <pc:sldMkLst>
          <pc:docMk/>
          <pc:sldMk cId="357504261" sldId="388"/>
        </pc:sldMkLst>
        <pc:spChg chg="mod">
          <ac:chgData name="Matthew Purland" userId="8d07c89cff7dd31c" providerId="LiveId" clId="{0310AB16-71EA-4932-AB05-78E7F7816543}" dt="2023-06-09T09:39:29.964" v="674" actId="20577"/>
          <ac:spMkLst>
            <pc:docMk/>
            <pc:sldMk cId="357504261" sldId="388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32:53.724" v="645" actId="1076"/>
          <ac:picMkLst>
            <pc:docMk/>
            <pc:sldMk cId="357504261" sldId="388"/>
            <ac:picMk id="4" creationId="{670B8ECF-8E8C-6AD7-3B4B-FDECD3AECC24}"/>
          </ac:picMkLst>
        </pc:picChg>
      </pc:sldChg>
      <pc:sldChg chg="modSp add mod">
        <pc:chgData name="Matthew Purland" userId="8d07c89cff7dd31c" providerId="LiveId" clId="{0310AB16-71EA-4932-AB05-78E7F7816543}" dt="2023-06-09T09:37:05.077" v="662" actId="207"/>
        <pc:sldMkLst>
          <pc:docMk/>
          <pc:sldMk cId="1663313487" sldId="389"/>
        </pc:sldMkLst>
        <pc:spChg chg="mod">
          <ac:chgData name="Matthew Purland" userId="8d07c89cff7dd31c" providerId="LiveId" clId="{0310AB16-71EA-4932-AB05-78E7F7816543}" dt="2023-06-09T09:37:05.077" v="662" actId="207"/>
          <ac:spMkLst>
            <pc:docMk/>
            <pc:sldMk cId="1663313487" sldId="389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8.371" v="63" actId="47"/>
        <pc:sldMkLst>
          <pc:docMk/>
          <pc:sldMk cId="3373453275" sldId="389"/>
        </pc:sldMkLst>
      </pc:sldChg>
      <pc:sldChg chg="addSp modSp add mod">
        <pc:chgData name="Matthew Purland" userId="8d07c89cff7dd31c" providerId="LiveId" clId="{0310AB16-71EA-4932-AB05-78E7F7816543}" dt="2023-06-09T09:40:54.969" v="686" actId="1076"/>
        <pc:sldMkLst>
          <pc:docMk/>
          <pc:sldMk cId="258998552" sldId="390"/>
        </pc:sldMkLst>
        <pc:spChg chg="mod">
          <ac:chgData name="Matthew Purland" userId="8d07c89cff7dd31c" providerId="LiveId" clId="{0310AB16-71EA-4932-AB05-78E7F7816543}" dt="2023-06-09T09:40:40.614" v="685" actId="6549"/>
          <ac:spMkLst>
            <pc:docMk/>
            <pc:sldMk cId="258998552" sldId="390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40:54.969" v="686" actId="1076"/>
          <ac:picMkLst>
            <pc:docMk/>
            <pc:sldMk cId="258998552" sldId="390"/>
            <ac:picMk id="4" creationId="{00DA8C53-93E4-410F-E22D-21A43E5B1DAF}"/>
          </ac:picMkLst>
        </pc:picChg>
      </pc:sldChg>
      <pc:sldChg chg="del">
        <pc:chgData name="Matthew Purland" userId="8d07c89cff7dd31c" providerId="LiveId" clId="{0310AB16-71EA-4932-AB05-78E7F7816543}" dt="2023-06-09T07:03:28.681" v="64" actId="47"/>
        <pc:sldMkLst>
          <pc:docMk/>
          <pc:sldMk cId="4287464046" sldId="390"/>
        </pc:sldMkLst>
      </pc:sldChg>
      <pc:sldChg chg="del">
        <pc:chgData name="Matthew Purland" userId="8d07c89cff7dd31c" providerId="LiveId" clId="{0310AB16-71EA-4932-AB05-78E7F7816543}" dt="2023-06-09T07:03:28.986" v="65" actId="47"/>
        <pc:sldMkLst>
          <pc:docMk/>
          <pc:sldMk cId="2706289068" sldId="391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3942224557" sldId="391"/>
        </pc:sldMkLst>
      </pc:sldChg>
      <pc:sldChg chg="del">
        <pc:chgData name="Matthew Purland" userId="8d07c89cff7dd31c" providerId="LiveId" clId="{0310AB16-71EA-4932-AB05-78E7F7816543}" dt="2023-06-09T07:03:29.321" v="66" actId="47"/>
        <pc:sldMkLst>
          <pc:docMk/>
          <pc:sldMk cId="1550068578" sldId="392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3194640074" sldId="392"/>
        </pc:sldMkLst>
      </pc:sldChg>
      <pc:sldChg chg="del">
        <pc:chgData name="Matthew Purland" userId="8d07c89cff7dd31c" providerId="LiveId" clId="{0310AB16-71EA-4932-AB05-78E7F7816543}" dt="2023-06-09T07:03:29.663" v="67" actId="47"/>
        <pc:sldMkLst>
          <pc:docMk/>
          <pc:sldMk cId="1763630367" sldId="393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3950199671" sldId="393"/>
        </pc:sldMkLst>
      </pc:sldChg>
      <pc:sldChg chg="del">
        <pc:chgData name="Matthew Purland" userId="8d07c89cff7dd31c" providerId="LiveId" clId="{0310AB16-71EA-4932-AB05-78E7F7816543}" dt="2023-06-09T07:03:25.083" v="55" actId="47"/>
        <pc:sldMkLst>
          <pc:docMk/>
          <pc:sldMk cId="1962545669" sldId="394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2349781692" sldId="394"/>
        </pc:sldMkLst>
      </pc:sldChg>
      <pc:sldChg chg="del">
        <pc:chgData name="Matthew Purland" userId="8d07c89cff7dd31c" providerId="LiveId" clId="{0310AB16-71EA-4932-AB05-78E7F7816543}" dt="2023-06-09T07:03:25.655" v="57" actId="47"/>
        <pc:sldMkLst>
          <pc:docMk/>
          <pc:sldMk cId="901126976" sldId="395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1799949359" sldId="395"/>
        </pc:sldMkLst>
      </pc:sldChg>
      <pc:sldChg chg="add del">
        <pc:chgData name="Matthew Purland" userId="8d07c89cff7dd31c" providerId="LiveId" clId="{0310AB16-71EA-4932-AB05-78E7F7816543}" dt="2023-06-09T13:04:33.279" v="724" actId="47"/>
        <pc:sldMkLst>
          <pc:docMk/>
          <pc:sldMk cId="5720116" sldId="396"/>
        </pc:sldMkLst>
      </pc:sldChg>
      <pc:sldChg chg="del">
        <pc:chgData name="Matthew Purland" userId="8d07c89cff7dd31c" providerId="LiveId" clId="{0310AB16-71EA-4932-AB05-78E7F7816543}" dt="2023-06-09T07:03:26.351" v="59" actId="47"/>
        <pc:sldMkLst>
          <pc:docMk/>
          <pc:sldMk cId="4244436030" sldId="396"/>
        </pc:sldMkLst>
      </pc:sldChg>
      <pc:sldChg chg="del">
        <pc:chgData name="Matthew Purland" userId="8d07c89cff7dd31c" providerId="LiveId" clId="{0310AB16-71EA-4932-AB05-78E7F7816543}" dt="2023-06-09T07:03:27.001" v="60" actId="47"/>
        <pc:sldMkLst>
          <pc:docMk/>
          <pc:sldMk cId="116950861" sldId="397"/>
        </pc:sldMkLst>
      </pc:sldChg>
      <pc:sldChg chg="modSp add mod">
        <pc:chgData name="Matthew Purland" userId="8d07c89cff7dd31c" providerId="LiveId" clId="{0310AB16-71EA-4932-AB05-78E7F7816543}" dt="2023-06-09T13:10:34.178" v="794" actId="20577"/>
        <pc:sldMkLst>
          <pc:docMk/>
          <pc:sldMk cId="2626276500" sldId="397"/>
        </pc:sldMkLst>
        <pc:spChg chg="mod">
          <ac:chgData name="Matthew Purland" userId="8d07c89cff7dd31c" providerId="LiveId" clId="{0310AB16-71EA-4932-AB05-78E7F7816543}" dt="2023-06-09T13:10:34.178" v="794" actId="20577"/>
          <ac:spMkLst>
            <pc:docMk/>
            <pc:sldMk cId="2626276500" sldId="397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36.240" v="725" actId="47"/>
        <pc:sldMkLst>
          <pc:docMk/>
          <pc:sldMk cId="1265684750" sldId="398"/>
        </pc:sldMkLst>
      </pc:sldChg>
      <pc:sldChg chg="del">
        <pc:chgData name="Matthew Purland" userId="8d07c89cff7dd31c" providerId="LiveId" clId="{0310AB16-71EA-4932-AB05-78E7F7816543}" dt="2023-06-09T07:03:27.371" v="61" actId="47"/>
        <pc:sldMkLst>
          <pc:docMk/>
          <pc:sldMk cId="1983036082" sldId="398"/>
        </pc:sldMkLst>
      </pc:sldChg>
      <pc:sldChg chg="addSp delSp modSp add mod">
        <pc:chgData name="Matthew Purland" userId="8d07c89cff7dd31c" providerId="LiveId" clId="{0310AB16-71EA-4932-AB05-78E7F7816543}" dt="2023-06-09T13:23:52.755" v="924" actId="1076"/>
        <pc:sldMkLst>
          <pc:docMk/>
          <pc:sldMk cId="314153302" sldId="399"/>
        </pc:sldMkLst>
        <pc:spChg chg="add del mod">
          <ac:chgData name="Matthew Purland" userId="8d07c89cff7dd31c" providerId="LiveId" clId="{0310AB16-71EA-4932-AB05-78E7F7816543}" dt="2023-06-09T13:23:47.954" v="923" actId="478"/>
          <ac:spMkLst>
            <pc:docMk/>
            <pc:sldMk cId="314153302" sldId="399"/>
            <ac:spMk id="2" creationId="{514B12B3-0B24-4A0E-4A80-BCBA3EB009CC}"/>
          </ac:spMkLst>
        </pc:spChg>
        <pc:spChg chg="mod">
          <ac:chgData name="Matthew Purland" userId="8d07c89cff7dd31c" providerId="LiveId" clId="{0310AB16-71EA-4932-AB05-78E7F7816543}" dt="2023-06-09T13:00:21.750" v="705" actId="20577"/>
          <ac:spMkLst>
            <pc:docMk/>
            <pc:sldMk cId="314153302" sldId="399"/>
            <ac:spMk id="3" creationId="{E352E269-F028-A26B-A8CF-EA1FC264DC9E}"/>
          </ac:spMkLst>
        </pc:spChg>
        <pc:spChg chg="add mod">
          <ac:chgData name="Matthew Purland" userId="8d07c89cff7dd31c" providerId="LiveId" clId="{0310AB16-71EA-4932-AB05-78E7F7816543}" dt="2023-06-09T13:23:52.755" v="924" actId="1076"/>
          <ac:spMkLst>
            <pc:docMk/>
            <pc:sldMk cId="314153302" sldId="399"/>
            <ac:spMk id="4" creationId="{AA167EAA-6323-CDB8-53F2-1EBC85FDA86C}"/>
          </ac:spMkLst>
        </pc:spChg>
      </pc:sldChg>
      <pc:sldChg chg="del">
        <pc:chgData name="Matthew Purland" userId="8d07c89cff7dd31c" providerId="LiveId" clId="{0310AB16-71EA-4932-AB05-78E7F7816543}" dt="2023-06-09T07:03:29.951" v="68" actId="47"/>
        <pc:sldMkLst>
          <pc:docMk/>
          <pc:sldMk cId="2680318716" sldId="399"/>
        </pc:sldMkLst>
      </pc:sldChg>
      <pc:sldChg chg="add del">
        <pc:chgData name="Matthew Purland" userId="8d07c89cff7dd31c" providerId="LiveId" clId="{0310AB16-71EA-4932-AB05-78E7F7816543}" dt="2023-06-09T13:04:27.491" v="717" actId="47"/>
        <pc:sldMkLst>
          <pc:docMk/>
          <pc:sldMk cId="110915163" sldId="400"/>
        </pc:sldMkLst>
      </pc:sldChg>
      <pc:sldChg chg="del">
        <pc:chgData name="Matthew Purland" userId="8d07c89cff7dd31c" providerId="LiveId" clId="{0310AB16-71EA-4932-AB05-78E7F7816543}" dt="2023-06-09T07:03:30.321" v="69" actId="47"/>
        <pc:sldMkLst>
          <pc:docMk/>
          <pc:sldMk cId="136192502" sldId="400"/>
        </pc:sldMkLst>
      </pc:sldChg>
      <pc:sldChg chg="addSp modSp add mod">
        <pc:chgData name="Matthew Purland" userId="8d07c89cff7dd31c" providerId="LiveId" clId="{0310AB16-71EA-4932-AB05-78E7F7816543}" dt="2023-06-09T13:23:57.166" v="925"/>
        <pc:sldMkLst>
          <pc:docMk/>
          <pc:sldMk cId="4193669542" sldId="400"/>
        </pc:sldMkLst>
        <pc:spChg chg="add mod">
          <ac:chgData name="Matthew Purland" userId="8d07c89cff7dd31c" providerId="LiveId" clId="{0310AB16-71EA-4932-AB05-78E7F7816543}" dt="2023-06-09T13:23:57.166" v="925"/>
          <ac:spMkLst>
            <pc:docMk/>
            <pc:sldMk cId="4193669542" sldId="400"/>
            <ac:spMk id="2" creationId="{0C66083B-9CEE-2588-D615-A7B02C1789C3}"/>
          </ac:spMkLst>
        </pc:spChg>
        <pc:spChg chg="mod">
          <ac:chgData name="Matthew Purland" userId="8d07c89cff7dd31c" providerId="LiveId" clId="{0310AB16-71EA-4932-AB05-78E7F7816543}" dt="2023-06-09T13:05:58.626" v="741" actId="20577"/>
          <ac:spMkLst>
            <pc:docMk/>
            <pc:sldMk cId="4193669542" sldId="400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0310AB16-71EA-4932-AB05-78E7F7816543}" dt="2023-06-09T13:23:58.394" v="926"/>
        <pc:sldMkLst>
          <pc:docMk/>
          <pc:sldMk cId="1167465739" sldId="401"/>
        </pc:sldMkLst>
        <pc:spChg chg="add mod">
          <ac:chgData name="Matthew Purland" userId="8d07c89cff7dd31c" providerId="LiveId" clId="{0310AB16-71EA-4932-AB05-78E7F7816543}" dt="2023-06-09T13:23:58.394" v="926"/>
          <ac:spMkLst>
            <pc:docMk/>
            <pc:sldMk cId="1167465739" sldId="401"/>
            <ac:spMk id="2" creationId="{273B6D08-31A8-DE9B-52FB-F168239DCD2D}"/>
          </ac:spMkLst>
        </pc:spChg>
        <pc:spChg chg="mod">
          <ac:chgData name="Matthew Purland" userId="8d07c89cff7dd31c" providerId="LiveId" clId="{0310AB16-71EA-4932-AB05-78E7F7816543}" dt="2023-06-09T13:08:30.445" v="774" actId="20577"/>
          <ac:spMkLst>
            <pc:docMk/>
            <pc:sldMk cId="1167465739" sldId="401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28.650" v="718" actId="47"/>
        <pc:sldMkLst>
          <pc:docMk/>
          <pc:sldMk cId="1194200677" sldId="401"/>
        </pc:sldMkLst>
      </pc:sldChg>
      <pc:sldChg chg="del">
        <pc:chgData name="Matthew Purland" userId="8d07c89cff7dd31c" providerId="LiveId" clId="{0310AB16-71EA-4932-AB05-78E7F7816543}" dt="2023-06-09T07:03:30.601" v="70" actId="47"/>
        <pc:sldMkLst>
          <pc:docMk/>
          <pc:sldMk cId="1248492200" sldId="401"/>
        </pc:sldMkLst>
      </pc:sldChg>
      <pc:sldChg chg="del">
        <pc:chgData name="Matthew Purland" userId="8d07c89cff7dd31c" providerId="LiveId" clId="{0310AB16-71EA-4932-AB05-78E7F7816543}" dt="2023-06-09T07:03:30.936" v="71" actId="47"/>
        <pc:sldMkLst>
          <pc:docMk/>
          <pc:sldMk cId="871969653" sldId="402"/>
        </pc:sldMkLst>
      </pc:sldChg>
      <pc:sldChg chg="add del">
        <pc:chgData name="Matthew Purland" userId="8d07c89cff7dd31c" providerId="LiveId" clId="{0310AB16-71EA-4932-AB05-78E7F7816543}" dt="2023-06-09T13:04:29.179" v="719" actId="47"/>
        <pc:sldMkLst>
          <pc:docMk/>
          <pc:sldMk cId="1822058834" sldId="402"/>
        </pc:sldMkLst>
      </pc:sldChg>
      <pc:sldChg chg="modSp add mod">
        <pc:chgData name="Matthew Purland" userId="8d07c89cff7dd31c" providerId="LiveId" clId="{0310AB16-71EA-4932-AB05-78E7F7816543}" dt="2023-06-09T13:39:09.162" v="996" actId="20577"/>
        <pc:sldMkLst>
          <pc:docMk/>
          <pc:sldMk cId="2163871541" sldId="402"/>
        </pc:sldMkLst>
        <pc:spChg chg="mod">
          <ac:chgData name="Matthew Purland" userId="8d07c89cff7dd31c" providerId="LiveId" clId="{0310AB16-71EA-4932-AB05-78E7F7816543}" dt="2023-06-09T13:39:09.162" v="996" actId="20577"/>
          <ac:spMkLst>
            <pc:docMk/>
            <pc:sldMk cId="2163871541" sldId="402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1.221" v="72" actId="47"/>
        <pc:sldMkLst>
          <pc:docMk/>
          <pc:sldMk cId="248207081" sldId="403"/>
        </pc:sldMkLst>
      </pc:sldChg>
      <pc:sldChg chg="addSp modSp add mod">
        <pc:chgData name="Matthew Purland" userId="8d07c89cff7dd31c" providerId="LiveId" clId="{0310AB16-71EA-4932-AB05-78E7F7816543}" dt="2023-06-09T13:24:03.972" v="927"/>
        <pc:sldMkLst>
          <pc:docMk/>
          <pc:sldMk cId="1551595350" sldId="403"/>
        </pc:sldMkLst>
        <pc:spChg chg="add mod">
          <ac:chgData name="Matthew Purland" userId="8d07c89cff7dd31c" providerId="LiveId" clId="{0310AB16-71EA-4932-AB05-78E7F7816543}" dt="2023-06-09T13:24:03.972" v="927"/>
          <ac:spMkLst>
            <pc:docMk/>
            <pc:sldMk cId="1551595350" sldId="403"/>
            <ac:spMk id="2" creationId="{0F6FC220-E742-085B-B9F2-9D351C2E5E20}"/>
          </ac:spMkLst>
        </pc:spChg>
        <pc:spChg chg="mod">
          <ac:chgData name="Matthew Purland" userId="8d07c89cff7dd31c" providerId="LiveId" clId="{0310AB16-71EA-4932-AB05-78E7F7816543}" dt="2023-06-09T13:12:21.986" v="808" actId="20577"/>
          <ac:spMkLst>
            <pc:docMk/>
            <pc:sldMk cId="1551595350" sldId="403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29.855" v="720" actId="47"/>
        <pc:sldMkLst>
          <pc:docMk/>
          <pc:sldMk cId="3749869802" sldId="403"/>
        </pc:sldMkLst>
      </pc:sldChg>
      <pc:sldChg chg="addSp modSp add mod">
        <pc:chgData name="Matthew Purland" userId="8d07c89cff7dd31c" providerId="LiveId" clId="{0310AB16-71EA-4932-AB05-78E7F7816543}" dt="2023-06-09T13:24:05.204" v="928"/>
        <pc:sldMkLst>
          <pc:docMk/>
          <pc:sldMk cId="549109113" sldId="404"/>
        </pc:sldMkLst>
        <pc:spChg chg="add mod">
          <ac:chgData name="Matthew Purland" userId="8d07c89cff7dd31c" providerId="LiveId" clId="{0310AB16-71EA-4932-AB05-78E7F7816543}" dt="2023-06-09T13:24:05.204" v="928"/>
          <ac:spMkLst>
            <pc:docMk/>
            <pc:sldMk cId="549109113" sldId="404"/>
            <ac:spMk id="2" creationId="{E3673879-DFB3-3313-3AFB-EAB44FFAD69D}"/>
          </ac:spMkLst>
        </pc:spChg>
        <pc:spChg chg="mod">
          <ac:chgData name="Matthew Purland" userId="8d07c89cff7dd31c" providerId="LiveId" clId="{0310AB16-71EA-4932-AB05-78E7F7816543}" dt="2023-06-09T13:15:39.941" v="841" actId="20577"/>
          <ac:spMkLst>
            <pc:docMk/>
            <pc:sldMk cId="549109113" sldId="404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30.345" v="721" actId="47"/>
        <pc:sldMkLst>
          <pc:docMk/>
          <pc:sldMk cId="1297152234" sldId="404"/>
        </pc:sldMkLst>
      </pc:sldChg>
      <pc:sldChg chg="del">
        <pc:chgData name="Matthew Purland" userId="8d07c89cff7dd31c" providerId="LiveId" clId="{0310AB16-71EA-4932-AB05-78E7F7816543}" dt="2023-06-09T07:03:31.481" v="73" actId="47"/>
        <pc:sldMkLst>
          <pc:docMk/>
          <pc:sldMk cId="4232484754" sldId="404"/>
        </pc:sldMkLst>
      </pc:sldChg>
      <pc:sldChg chg="del">
        <pc:chgData name="Matthew Purland" userId="8d07c89cff7dd31c" providerId="LiveId" clId="{0310AB16-71EA-4932-AB05-78E7F7816543}" dt="2023-06-09T07:03:32.021" v="75" actId="47"/>
        <pc:sldMkLst>
          <pc:docMk/>
          <pc:sldMk cId="2481065357" sldId="405"/>
        </pc:sldMkLst>
      </pc:sldChg>
      <pc:sldChg chg="add del">
        <pc:chgData name="Matthew Purland" userId="8d07c89cff7dd31c" providerId="LiveId" clId="{0310AB16-71EA-4932-AB05-78E7F7816543}" dt="2023-06-09T13:04:30.804" v="722" actId="47"/>
        <pc:sldMkLst>
          <pc:docMk/>
          <pc:sldMk cId="2551902757" sldId="405"/>
        </pc:sldMkLst>
      </pc:sldChg>
      <pc:sldChg chg="addSp modSp add del mod">
        <pc:chgData name="Matthew Purland" userId="8d07c89cff7dd31c" providerId="LiveId" clId="{0310AB16-71EA-4932-AB05-78E7F7816543}" dt="2023-06-09T13:24:06.241" v="929"/>
        <pc:sldMkLst>
          <pc:docMk/>
          <pc:sldMk cId="4157164645" sldId="405"/>
        </pc:sldMkLst>
        <pc:spChg chg="add mod">
          <ac:chgData name="Matthew Purland" userId="8d07c89cff7dd31c" providerId="LiveId" clId="{0310AB16-71EA-4932-AB05-78E7F7816543}" dt="2023-06-09T13:24:06.241" v="929"/>
          <ac:spMkLst>
            <pc:docMk/>
            <pc:sldMk cId="4157164645" sldId="405"/>
            <ac:spMk id="2" creationId="{73FA650A-8290-9B6E-CEE4-919B7E2FB08C}"/>
          </ac:spMkLst>
        </pc:spChg>
        <pc:spChg chg="mod">
          <ac:chgData name="Matthew Purland" userId="8d07c89cff7dd31c" providerId="LiveId" clId="{0310AB16-71EA-4932-AB05-78E7F7816543}" dt="2023-06-09T13:16:34.061" v="851" actId="20577"/>
          <ac:spMkLst>
            <pc:docMk/>
            <pc:sldMk cId="4157164645" sldId="405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31.275" v="723" actId="47"/>
        <pc:sldMkLst>
          <pc:docMk/>
          <pc:sldMk cId="1421441955" sldId="406"/>
        </pc:sldMkLst>
      </pc:sldChg>
      <pc:sldChg chg="addSp modSp add mod">
        <pc:chgData name="Matthew Purland" userId="8d07c89cff7dd31c" providerId="LiveId" clId="{0310AB16-71EA-4932-AB05-78E7F7816543}" dt="2023-06-09T13:24:07.335" v="930"/>
        <pc:sldMkLst>
          <pc:docMk/>
          <pc:sldMk cId="1953083950" sldId="406"/>
        </pc:sldMkLst>
        <pc:spChg chg="add mod">
          <ac:chgData name="Matthew Purland" userId="8d07c89cff7dd31c" providerId="LiveId" clId="{0310AB16-71EA-4932-AB05-78E7F7816543}" dt="2023-06-09T13:24:07.335" v="930"/>
          <ac:spMkLst>
            <pc:docMk/>
            <pc:sldMk cId="1953083950" sldId="406"/>
            <ac:spMk id="2" creationId="{61A57ECF-56EC-5C03-4E32-36BFA8818065}"/>
          </ac:spMkLst>
        </pc:spChg>
        <pc:spChg chg="mod">
          <ac:chgData name="Matthew Purland" userId="8d07c89cff7dd31c" providerId="LiveId" clId="{0310AB16-71EA-4932-AB05-78E7F7816543}" dt="2023-06-09T13:18:16.366" v="866" actId="20577"/>
          <ac:spMkLst>
            <pc:docMk/>
            <pc:sldMk cId="1953083950" sldId="406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081" v="77" actId="47"/>
        <pc:sldMkLst>
          <pc:docMk/>
          <pc:sldMk cId="3992019063" sldId="406"/>
        </pc:sldMkLst>
      </pc:sldChg>
      <pc:sldChg chg="add del">
        <pc:chgData name="Matthew Purland" userId="8d07c89cff7dd31c" providerId="LiveId" clId="{0310AB16-71EA-4932-AB05-78E7F7816543}" dt="2023-06-09T13:04:54.785" v="727" actId="47"/>
        <pc:sldMkLst>
          <pc:docMk/>
          <pc:sldMk cId="993942006" sldId="407"/>
        </pc:sldMkLst>
      </pc:sldChg>
      <pc:sldChg chg="addSp modSp add mod">
        <pc:chgData name="Matthew Purland" userId="8d07c89cff7dd31c" providerId="LiveId" clId="{0310AB16-71EA-4932-AB05-78E7F7816543}" dt="2023-06-09T13:24:08.443" v="931"/>
        <pc:sldMkLst>
          <pc:docMk/>
          <pc:sldMk cId="2212331694" sldId="407"/>
        </pc:sldMkLst>
        <pc:spChg chg="add mod">
          <ac:chgData name="Matthew Purland" userId="8d07c89cff7dd31c" providerId="LiveId" clId="{0310AB16-71EA-4932-AB05-78E7F7816543}" dt="2023-06-09T13:24:08.443" v="931"/>
          <ac:spMkLst>
            <pc:docMk/>
            <pc:sldMk cId="2212331694" sldId="407"/>
            <ac:spMk id="2" creationId="{A56317F8-B294-A81F-12DF-49AD38CD7C00}"/>
          </ac:spMkLst>
        </pc:spChg>
        <pc:spChg chg="mod">
          <ac:chgData name="Matthew Purland" userId="8d07c89cff7dd31c" providerId="LiveId" clId="{0310AB16-71EA-4932-AB05-78E7F7816543}" dt="2023-06-09T13:19:48.503" v="889" actId="20577"/>
          <ac:spMkLst>
            <pc:docMk/>
            <pc:sldMk cId="2212331694" sldId="40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111" v="78" actId="47"/>
        <pc:sldMkLst>
          <pc:docMk/>
          <pc:sldMk cId="2611858743" sldId="407"/>
        </pc:sldMkLst>
      </pc:sldChg>
      <pc:sldChg chg="addSp modSp add mod">
        <pc:chgData name="Matthew Purland" userId="8d07c89cff7dd31c" providerId="LiveId" clId="{0310AB16-71EA-4932-AB05-78E7F7816543}" dt="2023-06-09T13:24:09.512" v="932"/>
        <pc:sldMkLst>
          <pc:docMk/>
          <pc:sldMk cId="920285420" sldId="408"/>
        </pc:sldMkLst>
        <pc:spChg chg="add mod">
          <ac:chgData name="Matthew Purland" userId="8d07c89cff7dd31c" providerId="LiveId" clId="{0310AB16-71EA-4932-AB05-78E7F7816543}" dt="2023-06-09T13:24:09.512" v="932"/>
          <ac:spMkLst>
            <pc:docMk/>
            <pc:sldMk cId="920285420" sldId="408"/>
            <ac:spMk id="2" creationId="{E3415945-7297-1A8C-FDCA-53A8D1267E8F}"/>
          </ac:spMkLst>
        </pc:spChg>
        <pc:spChg chg="mod">
          <ac:chgData name="Matthew Purland" userId="8d07c89cff7dd31c" providerId="LiveId" clId="{0310AB16-71EA-4932-AB05-78E7F7816543}" dt="2023-06-09T13:22:21.617" v="917" actId="20577"/>
          <ac:spMkLst>
            <pc:docMk/>
            <pc:sldMk cId="920285420" sldId="408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146" v="79" actId="47"/>
        <pc:sldMkLst>
          <pc:docMk/>
          <pc:sldMk cId="1808192691" sldId="408"/>
        </pc:sldMkLst>
      </pc:sldChg>
      <pc:sldChg chg="modSp add mod">
        <pc:chgData name="Matthew Purland" userId="8d07c89cff7dd31c" providerId="LiveId" clId="{0310AB16-71EA-4932-AB05-78E7F7816543}" dt="2023-06-09T13:40:49.972" v="1014" actId="20577"/>
        <pc:sldMkLst>
          <pc:docMk/>
          <pc:sldMk cId="1279354129" sldId="409"/>
        </pc:sldMkLst>
        <pc:spChg chg="mod">
          <ac:chgData name="Matthew Purland" userId="8d07c89cff7dd31c" providerId="LiveId" clId="{0310AB16-71EA-4932-AB05-78E7F7816543}" dt="2023-06-09T13:40:49.972" v="1014" actId="20577"/>
          <ac:spMkLst>
            <pc:docMk/>
            <pc:sldMk cId="1279354129" sldId="409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1.983" v="74" actId="47"/>
        <pc:sldMkLst>
          <pc:docMk/>
          <pc:sldMk cId="2454650047" sldId="409"/>
        </pc:sldMkLst>
      </pc:sldChg>
      <pc:sldChg chg="del">
        <pc:chgData name="Matthew Purland" userId="8d07c89cff7dd31c" providerId="LiveId" clId="{0310AB16-71EA-4932-AB05-78E7F7816543}" dt="2023-06-09T07:03:32.051" v="76" actId="47"/>
        <pc:sldMkLst>
          <pc:docMk/>
          <pc:sldMk cId="1288151778" sldId="410"/>
        </pc:sldMkLst>
      </pc:sldChg>
      <pc:sldChg chg="modSp add mod">
        <pc:chgData name="Matthew Purland" userId="8d07c89cff7dd31c" providerId="LiveId" clId="{0310AB16-71EA-4932-AB05-78E7F7816543}" dt="2023-06-09T14:14:35.940" v="1443" actId="12"/>
        <pc:sldMkLst>
          <pc:docMk/>
          <pc:sldMk cId="1823670467" sldId="410"/>
        </pc:sldMkLst>
        <pc:spChg chg="mod">
          <ac:chgData name="Matthew Purland" userId="8d07c89cff7dd31c" providerId="LiveId" clId="{0310AB16-71EA-4932-AB05-78E7F7816543}" dt="2023-06-09T14:14:35.940" v="1443" actId="12"/>
          <ac:spMkLst>
            <pc:docMk/>
            <pc:sldMk cId="1823670467" sldId="410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181" v="80" actId="47"/>
        <pc:sldMkLst>
          <pc:docMk/>
          <pc:sldMk cId="2596439055" sldId="411"/>
        </pc:sldMkLst>
      </pc:sldChg>
      <pc:sldChg chg="add del">
        <pc:chgData name="Matthew Purland" userId="8d07c89cff7dd31c" providerId="LiveId" clId="{0310AB16-71EA-4932-AB05-78E7F7816543}" dt="2023-06-09T14:16:29.380" v="1444" actId="47"/>
        <pc:sldMkLst>
          <pc:docMk/>
          <pc:sldMk cId="2890054896" sldId="411"/>
        </pc:sldMkLst>
      </pc:sldChg>
      <pc:sldChg chg="add del">
        <pc:chgData name="Matthew Purland" userId="8d07c89cff7dd31c" providerId="LiveId" clId="{0310AB16-71EA-4932-AB05-78E7F7816543}" dt="2023-06-09T14:16:40.991" v="1447" actId="47"/>
        <pc:sldMkLst>
          <pc:docMk/>
          <pc:sldMk cId="158203104" sldId="412"/>
        </pc:sldMkLst>
      </pc:sldChg>
      <pc:sldChg chg="del">
        <pc:chgData name="Matthew Purland" userId="8d07c89cff7dd31c" providerId="LiveId" clId="{0310AB16-71EA-4932-AB05-78E7F7816543}" dt="2023-06-09T07:03:32.241" v="82" actId="47"/>
        <pc:sldMkLst>
          <pc:docMk/>
          <pc:sldMk cId="1996701889" sldId="412"/>
        </pc:sldMkLst>
      </pc:sldChg>
      <pc:sldChg chg="modSp add mod">
        <pc:chgData name="Matthew Purland" userId="8d07c89cff7dd31c" providerId="LiveId" clId="{0310AB16-71EA-4932-AB05-78E7F7816543}" dt="2023-06-09T13:42:30.845" v="1028"/>
        <pc:sldMkLst>
          <pc:docMk/>
          <pc:sldMk cId="1346989283" sldId="413"/>
        </pc:sldMkLst>
        <pc:spChg chg="mod">
          <ac:chgData name="Matthew Purland" userId="8d07c89cff7dd31c" providerId="LiveId" clId="{0310AB16-71EA-4932-AB05-78E7F7816543}" dt="2023-06-09T13:42:30.845" v="1028"/>
          <ac:spMkLst>
            <pc:docMk/>
            <pc:sldMk cId="1346989283" sldId="413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0310AB16-71EA-4932-AB05-78E7F7816543}" dt="2023-06-09T13:51:16.397" v="1060" actId="20577"/>
        <pc:sldMkLst>
          <pc:docMk/>
          <pc:sldMk cId="476350919" sldId="414"/>
        </pc:sldMkLst>
        <pc:spChg chg="del mod">
          <ac:chgData name="Matthew Purland" userId="8d07c89cff7dd31c" providerId="LiveId" clId="{0310AB16-71EA-4932-AB05-78E7F7816543}" dt="2023-06-09T13:47:51.904" v="1044" actId="478"/>
          <ac:spMkLst>
            <pc:docMk/>
            <pc:sldMk cId="476350919" sldId="414"/>
            <ac:spMk id="2" creationId="{E3415945-7297-1A8C-FDCA-53A8D1267E8F}"/>
          </ac:spMkLst>
        </pc:spChg>
        <pc:spChg chg="mod">
          <ac:chgData name="Matthew Purland" userId="8d07c89cff7dd31c" providerId="LiveId" clId="{0310AB16-71EA-4932-AB05-78E7F7816543}" dt="2023-06-09T13:51:16.397" v="1060" actId="20577"/>
          <ac:spMkLst>
            <pc:docMk/>
            <pc:sldMk cId="476350919" sldId="414"/>
            <ac:spMk id="3" creationId="{E352E269-F028-A26B-A8CF-EA1FC264DC9E}"/>
          </ac:spMkLst>
        </pc:spChg>
        <pc:spChg chg="add mod">
          <ac:chgData name="Matthew Purland" userId="8d07c89cff7dd31c" providerId="LiveId" clId="{0310AB16-71EA-4932-AB05-78E7F7816543}" dt="2023-06-09T13:48:55.989" v="1046" actId="1076"/>
          <ac:spMkLst>
            <pc:docMk/>
            <pc:sldMk cId="476350919" sldId="414"/>
            <ac:spMk id="4" creationId="{E58B4A8E-B172-A0F5-03DE-33FFD051C573}"/>
          </ac:spMkLst>
        </pc:spChg>
      </pc:sldChg>
      <pc:sldChg chg="modSp add mod">
        <pc:chgData name="Matthew Purland" userId="8d07c89cff7dd31c" providerId="LiveId" clId="{0310AB16-71EA-4932-AB05-78E7F7816543}" dt="2023-06-09T13:52:32.729" v="1075" actId="20577"/>
        <pc:sldMkLst>
          <pc:docMk/>
          <pc:sldMk cId="109331949" sldId="415"/>
        </pc:sldMkLst>
        <pc:spChg chg="mod">
          <ac:chgData name="Matthew Purland" userId="8d07c89cff7dd31c" providerId="LiveId" clId="{0310AB16-71EA-4932-AB05-78E7F7816543}" dt="2023-06-09T13:52:32.729" v="1075" actId="20577"/>
          <ac:spMkLst>
            <pc:docMk/>
            <pc:sldMk cId="109331949" sldId="41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3:53:45.597" v="1090" actId="20577"/>
        <pc:sldMkLst>
          <pc:docMk/>
          <pc:sldMk cId="1635924525" sldId="416"/>
        </pc:sldMkLst>
        <pc:spChg chg="mod">
          <ac:chgData name="Matthew Purland" userId="8d07c89cff7dd31c" providerId="LiveId" clId="{0310AB16-71EA-4932-AB05-78E7F7816543}" dt="2023-06-09T13:53:45.597" v="1090" actId="20577"/>
          <ac:spMkLst>
            <pc:docMk/>
            <pc:sldMk cId="1635924525" sldId="41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3:54:56.957" v="1105" actId="20577"/>
        <pc:sldMkLst>
          <pc:docMk/>
          <pc:sldMk cId="131965669" sldId="417"/>
        </pc:sldMkLst>
        <pc:spChg chg="mod">
          <ac:chgData name="Matthew Purland" userId="8d07c89cff7dd31c" providerId="LiveId" clId="{0310AB16-71EA-4932-AB05-78E7F7816543}" dt="2023-06-09T13:54:56.957" v="1105" actId="20577"/>
          <ac:spMkLst>
            <pc:docMk/>
            <pc:sldMk cId="131965669" sldId="41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3:56:22.583" v="1123" actId="20577"/>
        <pc:sldMkLst>
          <pc:docMk/>
          <pc:sldMk cId="2100587925" sldId="418"/>
        </pc:sldMkLst>
        <pc:spChg chg="mod">
          <ac:chgData name="Matthew Purland" userId="8d07c89cff7dd31c" providerId="LiveId" clId="{0310AB16-71EA-4932-AB05-78E7F7816543}" dt="2023-06-09T13:56:22.583" v="1123" actId="20577"/>
          <ac:spMkLst>
            <pc:docMk/>
            <pc:sldMk cId="2100587925" sldId="4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4:02:30.404" v="1300" actId="20577"/>
        <pc:sldMkLst>
          <pc:docMk/>
          <pc:sldMk cId="4190984347" sldId="419"/>
        </pc:sldMkLst>
        <pc:spChg chg="mod">
          <ac:chgData name="Matthew Purland" userId="8d07c89cff7dd31c" providerId="LiveId" clId="{0310AB16-71EA-4932-AB05-78E7F7816543}" dt="2023-06-09T14:02:30.404" v="1300" actId="20577"/>
          <ac:spMkLst>
            <pc:docMk/>
            <pc:sldMk cId="4190984347" sldId="419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0310AB16-71EA-4932-AB05-78E7F7816543}" dt="2023-06-09T14:06:41.404" v="1320" actId="20577"/>
        <pc:sldMkLst>
          <pc:docMk/>
          <pc:sldMk cId="578998625" sldId="420"/>
        </pc:sldMkLst>
        <pc:spChg chg="add mod">
          <ac:chgData name="Matthew Purland" userId="8d07c89cff7dd31c" providerId="LiveId" clId="{0310AB16-71EA-4932-AB05-78E7F7816543}" dt="2023-06-09T14:05:42.999" v="1308" actId="1076"/>
          <ac:spMkLst>
            <pc:docMk/>
            <pc:sldMk cId="578998625" sldId="420"/>
            <ac:spMk id="2" creationId="{507B7401-B6FB-0446-7CA9-642B37856342}"/>
          </ac:spMkLst>
        </pc:spChg>
        <pc:spChg chg="mod">
          <ac:chgData name="Matthew Purland" userId="8d07c89cff7dd31c" providerId="LiveId" clId="{0310AB16-71EA-4932-AB05-78E7F7816543}" dt="2023-06-09T14:06:41.404" v="1320" actId="20577"/>
          <ac:spMkLst>
            <pc:docMk/>
            <pc:sldMk cId="578998625" sldId="420"/>
            <ac:spMk id="3" creationId="{E352E269-F028-A26B-A8CF-EA1FC264DC9E}"/>
          </ac:spMkLst>
        </pc:spChg>
        <pc:spChg chg="del">
          <ac:chgData name="Matthew Purland" userId="8d07c89cff7dd31c" providerId="LiveId" clId="{0310AB16-71EA-4932-AB05-78E7F7816543}" dt="2023-06-09T14:03:24.423" v="1305" actId="478"/>
          <ac:spMkLst>
            <pc:docMk/>
            <pc:sldMk cId="578998625" sldId="420"/>
            <ac:spMk id="4" creationId="{E58B4A8E-B172-A0F5-03DE-33FFD051C573}"/>
          </ac:spMkLst>
        </pc:spChg>
      </pc:sldChg>
      <pc:sldChg chg="modSp add mod">
        <pc:chgData name="Matthew Purland" userId="8d07c89cff7dd31c" providerId="LiveId" clId="{0310AB16-71EA-4932-AB05-78E7F7816543}" dt="2023-06-09T14:09:17.630" v="1364" actId="20577"/>
        <pc:sldMkLst>
          <pc:docMk/>
          <pc:sldMk cId="335921451" sldId="421"/>
        </pc:sldMkLst>
        <pc:spChg chg="mod">
          <ac:chgData name="Matthew Purland" userId="8d07c89cff7dd31c" providerId="LiveId" clId="{0310AB16-71EA-4932-AB05-78E7F7816543}" dt="2023-06-09T14:09:17.630" v="1364" actId="20577"/>
          <ac:spMkLst>
            <pc:docMk/>
            <pc:sldMk cId="335921451" sldId="42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4:10:32.059" v="1382" actId="20577"/>
        <pc:sldMkLst>
          <pc:docMk/>
          <pc:sldMk cId="2823506169" sldId="422"/>
        </pc:sldMkLst>
        <pc:spChg chg="mod">
          <ac:chgData name="Matthew Purland" userId="8d07c89cff7dd31c" providerId="LiveId" clId="{0310AB16-71EA-4932-AB05-78E7F7816543}" dt="2023-06-09T14:10:32.059" v="1382" actId="20577"/>
          <ac:spMkLst>
            <pc:docMk/>
            <pc:sldMk cId="2823506169" sldId="42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4:13:01.276" v="1423" actId="207"/>
        <pc:sldMkLst>
          <pc:docMk/>
          <pc:sldMk cId="864407776" sldId="423"/>
        </pc:sldMkLst>
        <pc:spChg chg="mod">
          <ac:chgData name="Matthew Purland" userId="8d07c89cff7dd31c" providerId="LiveId" clId="{0310AB16-71EA-4932-AB05-78E7F7816543}" dt="2023-06-09T14:13:01.276" v="1423" actId="207"/>
          <ac:spMkLst>
            <pc:docMk/>
            <pc:sldMk cId="864407776" sldId="423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211" v="81" actId="47"/>
        <pc:sldMkLst>
          <pc:docMk/>
          <pc:sldMk cId="4117900434" sldId="423"/>
        </pc:sldMkLst>
      </pc:sldChg>
      <pc:sldChg chg="addSp delSp modSp new mod">
        <pc:chgData name="Matthew Purland" userId="8d07c89cff7dd31c" providerId="LiveId" clId="{0310AB16-71EA-4932-AB05-78E7F7816543}" dt="2023-06-11T17:04:03.708" v="1596" actId="20577"/>
        <pc:sldMkLst>
          <pc:docMk/>
          <pc:sldMk cId="996614066" sldId="424"/>
        </pc:sldMkLst>
        <pc:spChg chg="del">
          <ac:chgData name="Matthew Purland" userId="8d07c89cff7dd31c" providerId="LiveId" clId="{0310AB16-71EA-4932-AB05-78E7F7816543}" dt="2023-06-11T17:03:30.522" v="1592" actId="478"/>
          <ac:spMkLst>
            <pc:docMk/>
            <pc:sldMk cId="996614066" sldId="424"/>
            <ac:spMk id="2" creationId="{274DCFE2-94C3-382E-6B49-849ECAAB8C98}"/>
          </ac:spMkLst>
        </pc:spChg>
        <pc:spChg chg="del">
          <ac:chgData name="Matthew Purland" userId="8d07c89cff7dd31c" providerId="LiveId" clId="{0310AB16-71EA-4932-AB05-78E7F7816543}" dt="2023-06-11T17:03:29.070" v="1591" actId="478"/>
          <ac:spMkLst>
            <pc:docMk/>
            <pc:sldMk cId="996614066" sldId="424"/>
            <ac:spMk id="3" creationId="{AF1F2815-C2F8-CE44-8240-06902FCA272C}"/>
          </ac:spMkLst>
        </pc:spChg>
        <pc:spChg chg="add mod">
          <ac:chgData name="Matthew Purland" userId="8d07c89cff7dd31c" providerId="LiveId" clId="{0310AB16-71EA-4932-AB05-78E7F7816543}" dt="2023-06-11T17:04:03.708" v="1596" actId="20577"/>
          <ac:spMkLst>
            <pc:docMk/>
            <pc:sldMk cId="996614066" sldId="424"/>
            <ac:spMk id="4" creationId="{FE6CEA8B-254D-C422-D38A-FF91DF78176B}"/>
          </ac:spMkLst>
        </pc:spChg>
      </pc:sldChg>
      <pc:sldChg chg="addSp delSp modSp new del mod">
        <pc:chgData name="Matthew Purland" userId="8d07c89cff7dd31c" providerId="LiveId" clId="{0310AB16-71EA-4932-AB05-78E7F7816543}" dt="2023-06-11T14:37:01.193" v="1589" actId="47"/>
        <pc:sldMkLst>
          <pc:docMk/>
          <pc:sldMk cId="1337174643" sldId="424"/>
        </pc:sldMkLst>
        <pc:spChg chg="del">
          <ac:chgData name="Matthew Purland" userId="8d07c89cff7dd31c" providerId="LiveId" clId="{0310AB16-71EA-4932-AB05-78E7F7816543}" dt="2023-06-11T14:32:35.896" v="1450" actId="478"/>
          <ac:spMkLst>
            <pc:docMk/>
            <pc:sldMk cId="1337174643" sldId="424"/>
            <ac:spMk id="2" creationId="{E3A02C5E-7AEC-7BD4-61E7-308B26DB3939}"/>
          </ac:spMkLst>
        </pc:spChg>
        <pc:spChg chg="del">
          <ac:chgData name="Matthew Purland" userId="8d07c89cff7dd31c" providerId="LiveId" clId="{0310AB16-71EA-4932-AB05-78E7F7816543}" dt="2023-06-11T14:32:39.025" v="1451" actId="478"/>
          <ac:spMkLst>
            <pc:docMk/>
            <pc:sldMk cId="1337174643" sldId="424"/>
            <ac:spMk id="3" creationId="{C70D9647-E028-2F85-997B-506AA11D95AB}"/>
          </ac:spMkLst>
        </pc:spChg>
        <pc:spChg chg="add mod">
          <ac:chgData name="Matthew Purland" userId="8d07c89cff7dd31c" providerId="LiveId" clId="{0310AB16-71EA-4932-AB05-78E7F7816543}" dt="2023-06-11T14:36:51.842" v="1588" actId="207"/>
          <ac:spMkLst>
            <pc:docMk/>
            <pc:sldMk cId="1337174643" sldId="424"/>
            <ac:spMk id="4" creationId="{AF3F3E59-756E-5BCF-AB8A-746FB36E6E66}"/>
          </ac:spMkLst>
        </pc:spChg>
      </pc:sldChg>
      <pc:sldChg chg="del">
        <pc:chgData name="Matthew Purland" userId="8d07c89cff7dd31c" providerId="LiveId" clId="{0310AB16-71EA-4932-AB05-78E7F7816543}" dt="2023-06-09T07:03:32.281" v="83" actId="47"/>
        <pc:sldMkLst>
          <pc:docMk/>
          <pc:sldMk cId="1741839607" sldId="424"/>
        </pc:sldMkLst>
      </pc:sldChg>
      <pc:sldChg chg="addSp delSp modSp new mod">
        <pc:chgData name="Matthew Purland" userId="8d07c89cff7dd31c" providerId="LiveId" clId="{0310AB16-71EA-4932-AB05-78E7F7816543}" dt="2023-06-13T09:45:33.286" v="2124" actId="6549"/>
        <pc:sldMkLst>
          <pc:docMk/>
          <pc:sldMk cId="549016995" sldId="425"/>
        </pc:sldMkLst>
        <pc:spChg chg="del">
          <ac:chgData name="Matthew Purland" userId="8d07c89cff7dd31c" providerId="LiveId" clId="{0310AB16-71EA-4932-AB05-78E7F7816543}" dt="2023-06-13T09:44:45.084" v="2113" actId="478"/>
          <ac:spMkLst>
            <pc:docMk/>
            <pc:sldMk cId="549016995" sldId="425"/>
            <ac:spMk id="2" creationId="{9C61D75F-A20C-CD33-F119-6EBB53994957}"/>
          </ac:spMkLst>
        </pc:spChg>
        <pc:spChg chg="del">
          <ac:chgData name="Matthew Purland" userId="8d07c89cff7dd31c" providerId="LiveId" clId="{0310AB16-71EA-4932-AB05-78E7F7816543}" dt="2023-06-13T09:44:46.492" v="2114" actId="478"/>
          <ac:spMkLst>
            <pc:docMk/>
            <pc:sldMk cId="549016995" sldId="425"/>
            <ac:spMk id="3" creationId="{74B23F7D-89DD-1302-0036-6F6FAA9E9D63}"/>
          </ac:spMkLst>
        </pc:spChg>
        <pc:spChg chg="add mod">
          <ac:chgData name="Matthew Purland" userId="8d07c89cff7dd31c" providerId="LiveId" clId="{0310AB16-71EA-4932-AB05-78E7F7816543}" dt="2023-06-13T09:45:33.286" v="2124" actId="6549"/>
          <ac:spMkLst>
            <pc:docMk/>
            <pc:sldMk cId="549016995" sldId="425"/>
            <ac:spMk id="4" creationId="{C8821C06-6C2B-4BE7-724E-4D8D406347A4}"/>
          </ac:spMkLst>
        </pc:spChg>
      </pc:sldChg>
      <pc:sldChg chg="add del">
        <pc:chgData name="Matthew Purland" userId="8d07c89cff7dd31c" providerId="LiveId" clId="{0310AB16-71EA-4932-AB05-78E7F7816543}" dt="2023-06-09T07:03:59.221" v="94" actId="47"/>
        <pc:sldMkLst>
          <pc:docMk/>
          <pc:sldMk cId="2934572253" sldId="425"/>
        </pc:sldMkLst>
      </pc:sldChg>
      <pc:sldChg chg="delSp new del mod">
        <pc:chgData name="Matthew Purland" userId="8d07c89cff7dd31c" providerId="LiveId" clId="{0310AB16-71EA-4932-AB05-78E7F7816543}" dt="2023-06-18T10:43:30.420" v="2479" actId="47"/>
        <pc:sldMkLst>
          <pc:docMk/>
          <pc:sldMk cId="1001891287" sldId="426"/>
        </pc:sldMkLst>
        <pc:spChg chg="del">
          <ac:chgData name="Matthew Purland" userId="8d07c89cff7dd31c" providerId="LiveId" clId="{0310AB16-71EA-4932-AB05-78E7F7816543}" dt="2023-06-18T10:43:19.340" v="2477" actId="478"/>
          <ac:spMkLst>
            <pc:docMk/>
            <pc:sldMk cId="1001891287" sldId="426"/>
            <ac:spMk id="2" creationId="{479BDE4E-8BE8-51CB-1AEA-91330DAE04CE}"/>
          </ac:spMkLst>
        </pc:spChg>
        <pc:spChg chg="del">
          <ac:chgData name="Matthew Purland" userId="8d07c89cff7dd31c" providerId="LiveId" clId="{0310AB16-71EA-4932-AB05-78E7F7816543}" dt="2023-06-18T10:43:17.604" v="2476" actId="478"/>
          <ac:spMkLst>
            <pc:docMk/>
            <pc:sldMk cId="1001891287" sldId="426"/>
            <ac:spMk id="3" creationId="{6B9696EE-49EA-8786-EDD9-2342C94A3201}"/>
          </ac:spMkLst>
        </pc:spChg>
      </pc:sldChg>
      <pc:sldChg chg="modSp add mod">
        <pc:chgData name="Matthew Purland" userId="8d07c89cff7dd31c" providerId="LiveId" clId="{0310AB16-71EA-4932-AB05-78E7F7816543}" dt="2023-06-18T10:50:25.125" v="2719" actId="20577"/>
        <pc:sldMkLst>
          <pc:docMk/>
          <pc:sldMk cId="721005046" sldId="427"/>
        </pc:sldMkLst>
        <pc:spChg chg="mod">
          <ac:chgData name="Matthew Purland" userId="8d07c89cff7dd31c" providerId="LiveId" clId="{0310AB16-71EA-4932-AB05-78E7F7816543}" dt="2023-06-18T10:50:25.125" v="2719" actId="20577"/>
          <ac:spMkLst>
            <pc:docMk/>
            <pc:sldMk cId="721005046" sldId="427"/>
            <ac:spMk id="4" creationId="{FE6CEA8B-254D-C422-D38A-FF91DF78176B}"/>
          </ac:spMkLst>
        </pc:spChg>
      </pc:sldChg>
    </pc:docChg>
  </pc:docChgLst>
  <pc:docChgLst>
    <pc:chgData name="Matthew Purland" userId="8d07c89cff7dd31c" providerId="LiveId" clId="{F8ED72A3-23B6-4F08-92B2-C16C7472CC4E}"/>
    <pc:docChg chg="undo redo custSel addSld delSld modSld">
      <pc:chgData name="Matthew Purland" userId="8d07c89cff7dd31c" providerId="LiveId" clId="{F8ED72A3-23B6-4F08-92B2-C16C7472CC4E}" dt="2023-05-18T09:11:45.435" v="2021" actId="114"/>
      <pc:docMkLst>
        <pc:docMk/>
      </pc:docMkLst>
      <pc:sldChg chg="modSp mod">
        <pc:chgData name="Matthew Purland" userId="8d07c89cff7dd31c" providerId="LiveId" clId="{F8ED72A3-23B6-4F08-92B2-C16C7472CC4E}" dt="2023-05-14T07:58:27.158" v="28" actId="404"/>
        <pc:sldMkLst>
          <pc:docMk/>
          <pc:sldMk cId="3687110327" sldId="268"/>
        </pc:sldMkLst>
        <pc:spChg chg="mod">
          <ac:chgData name="Matthew Purland" userId="8d07c89cff7dd31c" providerId="LiveId" clId="{F8ED72A3-23B6-4F08-92B2-C16C7472CC4E}" dt="2023-05-14T07:58:27.158" v="28" actId="404"/>
          <ac:spMkLst>
            <pc:docMk/>
            <pc:sldMk cId="3687110327" sldId="268"/>
            <ac:spMk id="2" creationId="{F240269D-6DED-F2E7-DFE0-1FB44C095B75}"/>
          </ac:spMkLst>
        </pc:spChg>
      </pc:sldChg>
      <pc:sldChg chg="del">
        <pc:chgData name="Matthew Purland" userId="8d07c89cff7dd31c" providerId="LiveId" clId="{F8ED72A3-23B6-4F08-92B2-C16C7472CC4E}" dt="2023-05-14T07:58:38.963" v="29" actId="47"/>
        <pc:sldMkLst>
          <pc:docMk/>
          <pc:sldMk cId="127422633" sldId="269"/>
        </pc:sldMkLst>
      </pc:sldChg>
      <pc:sldChg chg="modSp mod">
        <pc:chgData name="Matthew Purland" userId="8d07c89cff7dd31c" providerId="LiveId" clId="{F8ED72A3-23B6-4F08-92B2-C16C7472CC4E}" dt="2023-05-14T08:03:02.648" v="48"/>
        <pc:sldMkLst>
          <pc:docMk/>
          <pc:sldMk cId="3132766640" sldId="276"/>
        </pc:sldMkLst>
        <pc:spChg chg="mod">
          <ac:chgData name="Matthew Purland" userId="8d07c89cff7dd31c" providerId="LiveId" clId="{F8ED72A3-23B6-4F08-92B2-C16C7472CC4E}" dt="2023-05-14T08:03:02.648" v="48"/>
          <ac:spMkLst>
            <pc:docMk/>
            <pc:sldMk cId="3132766640" sldId="27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3:59.418" v="63" actId="14"/>
        <pc:sldMkLst>
          <pc:docMk/>
          <pc:sldMk cId="731249341" sldId="277"/>
        </pc:sldMkLst>
        <pc:spChg chg="mod">
          <ac:chgData name="Matthew Purland" userId="8d07c89cff7dd31c" providerId="LiveId" clId="{F8ED72A3-23B6-4F08-92B2-C16C7472CC4E}" dt="2023-05-14T08:03:59.418" v="63" actId="14"/>
          <ac:spMkLst>
            <pc:docMk/>
            <pc:sldMk cId="731249341" sldId="27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5:30.153" v="95" actId="20577"/>
        <pc:sldMkLst>
          <pc:docMk/>
          <pc:sldMk cId="2281859132" sldId="278"/>
        </pc:sldMkLst>
        <pc:spChg chg="mod">
          <ac:chgData name="Matthew Purland" userId="8d07c89cff7dd31c" providerId="LiveId" clId="{F8ED72A3-23B6-4F08-92B2-C16C7472CC4E}" dt="2023-05-14T08:05:30.153" v="95" actId="20577"/>
          <ac:spMkLst>
            <pc:docMk/>
            <pc:sldMk cId="2281859132" sldId="27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7:21.979" v="119" actId="20577"/>
        <pc:sldMkLst>
          <pc:docMk/>
          <pc:sldMk cId="1118157973" sldId="279"/>
        </pc:sldMkLst>
        <pc:spChg chg="mod">
          <ac:chgData name="Matthew Purland" userId="8d07c89cff7dd31c" providerId="LiveId" clId="{F8ED72A3-23B6-4F08-92B2-C16C7472CC4E}" dt="2023-05-14T08:07:21.979" v="119" actId="20577"/>
          <ac:spMkLst>
            <pc:docMk/>
            <pc:sldMk cId="1118157973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07:10.187" v="1854" actId="20577"/>
        <pc:sldMkLst>
          <pc:docMk/>
          <pc:sldMk cId="1935860450" sldId="280"/>
        </pc:sldMkLst>
        <pc:spChg chg="mod">
          <ac:chgData name="Matthew Purland" userId="8d07c89cff7dd31c" providerId="LiveId" clId="{F8ED72A3-23B6-4F08-92B2-C16C7472CC4E}" dt="2023-05-14T14:07:10.187" v="1854" actId="20577"/>
          <ac:spMkLst>
            <pc:docMk/>
            <pc:sldMk cId="1935860450" sldId="28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06.866" v="194" actId="20577"/>
        <pc:sldMkLst>
          <pc:docMk/>
          <pc:sldMk cId="928000352" sldId="281"/>
        </pc:sldMkLst>
        <pc:spChg chg="mod">
          <ac:chgData name="Matthew Purland" userId="8d07c89cff7dd31c" providerId="LiveId" clId="{F8ED72A3-23B6-4F08-92B2-C16C7472CC4E}" dt="2023-05-14T08:13:06.866" v="194" actId="20577"/>
          <ac:spMkLst>
            <pc:docMk/>
            <pc:sldMk cId="928000352" sldId="2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54.531" v="201" actId="207"/>
        <pc:sldMkLst>
          <pc:docMk/>
          <pc:sldMk cId="548497346" sldId="282"/>
        </pc:sldMkLst>
        <pc:spChg chg="mod">
          <ac:chgData name="Matthew Purland" userId="8d07c89cff7dd31c" providerId="LiveId" clId="{F8ED72A3-23B6-4F08-92B2-C16C7472CC4E}" dt="2023-05-14T08:13:54.531" v="201" actId="207"/>
          <ac:spMkLst>
            <pc:docMk/>
            <pc:sldMk cId="548497346" sldId="2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4:53.209" v="211" actId="207"/>
        <pc:sldMkLst>
          <pc:docMk/>
          <pc:sldMk cId="1345867724" sldId="283"/>
        </pc:sldMkLst>
        <pc:spChg chg="mod">
          <ac:chgData name="Matthew Purland" userId="8d07c89cff7dd31c" providerId="LiveId" clId="{F8ED72A3-23B6-4F08-92B2-C16C7472CC4E}" dt="2023-05-14T08:14:53.209" v="211" actId="207"/>
          <ac:spMkLst>
            <pc:docMk/>
            <pc:sldMk cId="1345867724" sldId="283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F8ED72A3-23B6-4F08-92B2-C16C7472CC4E}" dt="2023-05-15T08:40:09.074" v="1935" actId="20577"/>
        <pc:sldMkLst>
          <pc:docMk/>
          <pc:sldMk cId="3490305796" sldId="284"/>
        </pc:sldMkLst>
        <pc:spChg chg="mod">
          <ac:chgData name="Matthew Purland" userId="8d07c89cff7dd31c" providerId="LiveId" clId="{F8ED72A3-23B6-4F08-92B2-C16C7472CC4E}" dt="2023-05-15T08:40:09.074" v="1935" actId="20577"/>
          <ac:spMkLst>
            <pc:docMk/>
            <pc:sldMk cId="3490305796" sldId="284"/>
            <ac:spMk id="3" creationId="{E352E269-F028-A26B-A8CF-EA1FC264DC9E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8" creationId="{2EB492CD-616E-47F8-933B-5E2D952A0593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0" creationId="{59383CF9-23B5-4335-9B21-1791C4CF1C75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2" creationId="{0007FE00-9498-4706-B255-6437B0252C02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5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7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8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0" creationId="{5AA03EDC-7067-4DFF-B672-541D016AAAB8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1" creationId="{0EBF3E39-B0BE-496A-8604-9007470FFA3A}"/>
          </ac:spMkLst>
        </pc:spChg>
        <pc:graphicFrameChg chg="add mod modGraphic">
          <ac:chgData name="Matthew Purland" userId="8d07c89cff7dd31c" providerId="LiveId" clId="{F8ED72A3-23B6-4F08-92B2-C16C7472CC4E}" dt="2023-05-15T08:39:38.693" v="1910" actId="6549"/>
          <ac:graphicFrameMkLst>
            <pc:docMk/>
            <pc:sldMk cId="3490305796" sldId="284"/>
            <ac:graphicFrameMk id="2" creationId="{7D8A3CA8-78DE-5D49-4D61-25FBB27D95B8}"/>
          </ac:graphicFrameMkLst>
        </pc:graphicFrameChg>
      </pc:sldChg>
      <pc:sldChg chg="modSp add mod">
        <pc:chgData name="Matthew Purland" userId="8d07c89cff7dd31c" providerId="LiveId" clId="{F8ED72A3-23B6-4F08-92B2-C16C7472CC4E}" dt="2023-05-14T08:23:01.812" v="312" actId="207"/>
        <pc:sldMkLst>
          <pc:docMk/>
          <pc:sldMk cId="295390508" sldId="285"/>
        </pc:sldMkLst>
        <pc:spChg chg="mod">
          <ac:chgData name="Matthew Purland" userId="8d07c89cff7dd31c" providerId="LiveId" clId="{F8ED72A3-23B6-4F08-92B2-C16C7472CC4E}" dt="2023-05-14T08:23:01.812" v="312" actId="207"/>
          <ac:spMkLst>
            <pc:docMk/>
            <pc:sldMk cId="295390508" sldId="28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23:51.482" v="319" actId="20577"/>
        <pc:sldMkLst>
          <pc:docMk/>
          <pc:sldMk cId="4263118584" sldId="286"/>
        </pc:sldMkLst>
        <pc:spChg chg="mod">
          <ac:chgData name="Matthew Purland" userId="8d07c89cff7dd31c" providerId="LiveId" clId="{F8ED72A3-23B6-4F08-92B2-C16C7472CC4E}" dt="2023-05-14T08:23:51.482" v="319" actId="20577"/>
          <ac:spMkLst>
            <pc:docMk/>
            <pc:sldMk cId="4263118584" sldId="286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F8ED72A3-23B6-4F08-92B2-C16C7472CC4E}" dt="2023-05-14T08:29:42.460" v="405" actId="20577"/>
        <pc:sldMkLst>
          <pc:docMk/>
          <pc:sldMk cId="3148102197" sldId="287"/>
        </pc:sldMkLst>
        <pc:spChg chg="mod">
          <ac:chgData name="Matthew Purland" userId="8d07c89cff7dd31c" providerId="LiveId" clId="{F8ED72A3-23B6-4F08-92B2-C16C7472CC4E}" dt="2023-05-14T08:29:09.607" v="396" actId="207"/>
          <ac:spMkLst>
            <pc:docMk/>
            <pc:sldMk cId="3148102197" sldId="287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28:51.403" v="395"/>
          <ac:spMkLst>
            <pc:docMk/>
            <pc:sldMk cId="3148102197" sldId="287"/>
            <ac:spMk id="4" creationId="{572AC501-105B-7BC1-AB65-666D39DADB66}"/>
          </ac:spMkLst>
        </pc:spChg>
        <pc:graphicFrameChg chg="add mod modGraphic">
          <ac:chgData name="Matthew Purland" userId="8d07c89cff7dd31c" providerId="LiveId" clId="{F8ED72A3-23B6-4F08-92B2-C16C7472CC4E}" dt="2023-05-14T08:29:42.460" v="405" actId="20577"/>
          <ac:graphicFrameMkLst>
            <pc:docMk/>
            <pc:sldMk cId="3148102197" sldId="287"/>
            <ac:graphicFrameMk id="2" creationId="{C0ADBFB7-E405-3530-0066-791C4A29FED0}"/>
          </ac:graphicFrameMkLst>
        </pc:graphicFrameChg>
      </pc:sldChg>
      <pc:sldChg chg="addSp modSp add mod setBg">
        <pc:chgData name="Matthew Purland" userId="8d07c89cff7dd31c" providerId="LiveId" clId="{F8ED72A3-23B6-4F08-92B2-C16C7472CC4E}" dt="2023-05-14T10:01:08.268" v="1820" actId="114"/>
        <pc:sldMkLst>
          <pc:docMk/>
          <pc:sldMk cId="2605139597" sldId="288"/>
        </pc:sldMkLst>
        <pc:spChg chg="mod">
          <ac:chgData name="Matthew Purland" userId="8d07c89cff7dd31c" providerId="LiveId" clId="{F8ED72A3-23B6-4F08-92B2-C16C7472CC4E}" dt="2023-05-14T08:37:35.138" v="474" actId="114"/>
          <ac:spMkLst>
            <pc:docMk/>
            <pc:sldMk cId="2605139597" sldId="288"/>
            <ac:spMk id="3" creationId="{E352E269-F028-A26B-A8CF-EA1FC264DC9E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8" creationId="{DBC6133C-0615-4CE4-9132-37E609A9BDFA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0" creationId="{169CC832-2974-4E8D-90ED-3E2941BA733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2" creationId="{55222F96-971A-4F90-B841-6BAB416C7AC1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4" creationId="{08980754-6F4B-43C9-B9BE-127B6BED658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6" creationId="{2C1BBA94-3F40-40AA-8BB9-E69E25E537C1}"/>
          </ac:spMkLst>
        </pc:spChg>
        <pc:graphicFrameChg chg="add mod modGraphic">
          <ac:chgData name="Matthew Purland" userId="8d07c89cff7dd31c" providerId="LiveId" clId="{F8ED72A3-23B6-4F08-92B2-C16C7472CC4E}" dt="2023-05-14T10:01:08.268" v="1820" actId="114"/>
          <ac:graphicFrameMkLst>
            <pc:docMk/>
            <pc:sldMk cId="2605139597" sldId="288"/>
            <ac:graphicFrameMk id="2" creationId="{FF3D7689-5D5E-3732-0411-F0A326ABA1CD}"/>
          </ac:graphicFrameMkLst>
        </pc:graphicFrameChg>
      </pc:sldChg>
      <pc:sldChg chg="modSp add mod">
        <pc:chgData name="Matthew Purland" userId="8d07c89cff7dd31c" providerId="LiveId" clId="{F8ED72A3-23B6-4F08-92B2-C16C7472CC4E}" dt="2023-05-14T08:40:36.682" v="489"/>
        <pc:sldMkLst>
          <pc:docMk/>
          <pc:sldMk cId="3044068027" sldId="289"/>
        </pc:sldMkLst>
        <pc:spChg chg="mod">
          <ac:chgData name="Matthew Purland" userId="8d07c89cff7dd31c" providerId="LiveId" clId="{F8ED72A3-23B6-4F08-92B2-C16C7472CC4E}" dt="2023-05-14T08:40:36.682" v="489"/>
          <ac:spMkLst>
            <pc:docMk/>
            <pc:sldMk cId="3044068027" sldId="2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0:54.978" v="492"/>
        <pc:sldMkLst>
          <pc:docMk/>
          <pc:sldMk cId="489857851" sldId="290"/>
        </pc:sldMkLst>
        <pc:spChg chg="mod">
          <ac:chgData name="Matthew Purland" userId="8d07c89cff7dd31c" providerId="LiveId" clId="{F8ED72A3-23B6-4F08-92B2-C16C7472CC4E}" dt="2023-05-14T08:40:54.978" v="492"/>
          <ac:spMkLst>
            <pc:docMk/>
            <pc:sldMk cId="489857851" sldId="29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1:40.060" v="506" actId="20577"/>
        <pc:sldMkLst>
          <pc:docMk/>
          <pc:sldMk cId="3814324729" sldId="291"/>
        </pc:sldMkLst>
        <pc:spChg chg="mod">
          <ac:chgData name="Matthew Purland" userId="8d07c89cff7dd31c" providerId="LiveId" clId="{F8ED72A3-23B6-4F08-92B2-C16C7472CC4E}" dt="2023-05-14T08:41:40.060" v="506" actId="20577"/>
          <ac:spMkLst>
            <pc:docMk/>
            <pc:sldMk cId="3814324729" sldId="29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2:30.393" v="513" actId="207"/>
        <pc:sldMkLst>
          <pc:docMk/>
          <pc:sldMk cId="587143521" sldId="292"/>
        </pc:sldMkLst>
        <pc:spChg chg="mod">
          <ac:chgData name="Matthew Purland" userId="8d07c89cff7dd31c" providerId="LiveId" clId="{F8ED72A3-23B6-4F08-92B2-C16C7472CC4E}" dt="2023-05-14T08:42:30.393" v="513" actId="207"/>
          <ac:spMkLst>
            <pc:docMk/>
            <pc:sldMk cId="587143521" sldId="29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17:51.552" v="1858" actId="20577"/>
        <pc:sldMkLst>
          <pc:docMk/>
          <pc:sldMk cId="2122849813" sldId="293"/>
        </pc:sldMkLst>
        <pc:spChg chg="mod">
          <ac:chgData name="Matthew Purland" userId="8d07c89cff7dd31c" providerId="LiveId" clId="{F8ED72A3-23B6-4F08-92B2-C16C7472CC4E}" dt="2023-05-14T14:17:51.552" v="1858" actId="20577"/>
          <ac:spMkLst>
            <pc:docMk/>
            <pc:sldMk cId="2122849813" sldId="29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7:14.082" v="553" actId="20577"/>
        <pc:sldMkLst>
          <pc:docMk/>
          <pc:sldMk cId="3257356462" sldId="294"/>
        </pc:sldMkLst>
        <pc:spChg chg="mod">
          <ac:chgData name="Matthew Purland" userId="8d07c89cff7dd31c" providerId="LiveId" clId="{F8ED72A3-23B6-4F08-92B2-C16C7472CC4E}" dt="2023-05-14T08:47:14.082" v="553" actId="20577"/>
          <ac:spMkLst>
            <pc:docMk/>
            <pc:sldMk cId="3257356462" sldId="29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0:45.019" v="1861" actId="20577"/>
        <pc:sldMkLst>
          <pc:docMk/>
          <pc:sldMk cId="3927925413" sldId="295"/>
        </pc:sldMkLst>
        <pc:spChg chg="mod">
          <ac:chgData name="Matthew Purland" userId="8d07c89cff7dd31c" providerId="LiveId" clId="{F8ED72A3-23B6-4F08-92B2-C16C7472CC4E}" dt="2023-05-14T14:20:45.019" v="1861" actId="20577"/>
          <ac:spMkLst>
            <pc:docMk/>
            <pc:sldMk cId="3927925413" sldId="29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3:26.549" v="1869" actId="20577"/>
        <pc:sldMkLst>
          <pc:docMk/>
          <pc:sldMk cId="3605517836" sldId="296"/>
        </pc:sldMkLst>
        <pc:spChg chg="mod">
          <ac:chgData name="Matthew Purland" userId="8d07c89cff7dd31c" providerId="LiveId" clId="{F8ED72A3-23B6-4F08-92B2-C16C7472CC4E}" dt="2023-05-14T14:23:26.549" v="1869" actId="20577"/>
          <ac:spMkLst>
            <pc:docMk/>
            <pc:sldMk cId="3605517836" sldId="29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53:23.211" v="646" actId="20577"/>
        <pc:sldMkLst>
          <pc:docMk/>
          <pc:sldMk cId="1515723900" sldId="297"/>
        </pc:sldMkLst>
        <pc:spChg chg="mod">
          <ac:chgData name="Matthew Purland" userId="8d07c89cff7dd31c" providerId="LiveId" clId="{F8ED72A3-23B6-4F08-92B2-C16C7472CC4E}" dt="2023-05-14T08:53:23.211" v="646" actId="20577"/>
          <ac:spMkLst>
            <pc:docMk/>
            <pc:sldMk cId="1515723900" sldId="297"/>
            <ac:spMk id="3" creationId="{E352E269-F028-A26B-A8CF-EA1FC264DC9E}"/>
          </ac:spMkLst>
        </pc:spChg>
      </pc:sldChg>
      <pc:sldChg chg="addSp delSp modSp add mod setBg delDesignElem">
        <pc:chgData name="Matthew Purland" userId="8d07c89cff7dd31c" providerId="LiveId" clId="{F8ED72A3-23B6-4F08-92B2-C16C7472CC4E}" dt="2023-05-18T09:11:45.435" v="2021" actId="114"/>
        <pc:sldMkLst>
          <pc:docMk/>
          <pc:sldMk cId="1804444450" sldId="298"/>
        </pc:sldMkLst>
        <pc:spChg chg="add del mod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35:51.035" v="470" actId="478"/>
          <ac:spMkLst>
            <pc:docMk/>
            <pc:sldMk cId="1804444450" sldId="298"/>
            <ac:spMk id="6" creationId="{47D0EAB4-07F5-6597-C6BE-0BD8D5E2DBB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8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9" creationId="{DBC6133C-0615-4CE4-9132-37E609A9BDFA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0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1" creationId="{169CC832-2974-4E8D-90ED-3E2941BA733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2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3" creationId="{55222F96-971A-4F90-B841-6BAB416C7AC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5" creationId="{08980754-6F4B-43C9-B9BE-127B6BED658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7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2" creationId="{28D31E1B-0407-4223-9642-0B642CBF57D9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9" creationId="{D5B0017B-2ECA-49AF-B397-DC140825DF8D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1" creationId="{70E96339-907C-46C3-99AC-31179B6F0EBD}"/>
          </ac:spMkLst>
        </pc:spChg>
        <pc:grpChg chg="add del">
          <ac:chgData name="Matthew Purland" userId="8d07c89cff7dd31c" providerId="LiveId" clId="{F8ED72A3-23B6-4F08-92B2-C16C7472CC4E}" dt="2023-05-14T08:36:18.672" v="473" actId="26606"/>
          <ac:grpSpMkLst>
            <pc:docMk/>
            <pc:sldMk cId="1804444450" sldId="298"/>
            <ac:grpSpMk id="24" creationId="{AE1C45F0-260A-458C-96ED-C1F6D2151219}"/>
          </ac:grpSpMkLst>
        </pc:grpChg>
        <pc:graphicFrameChg chg="del mod">
          <ac:chgData name="Matthew Purland" userId="8d07c89cff7dd31c" providerId="LiveId" clId="{F8ED72A3-23B6-4F08-92B2-C16C7472CC4E}" dt="2023-05-14T08:35:01.332" v="457" actId="478"/>
          <ac:graphicFrameMkLst>
            <pc:docMk/>
            <pc:sldMk cId="1804444450" sldId="298"/>
            <ac:graphicFrameMk id="2" creationId="{FF3D7689-5D5E-3732-0411-F0A326ABA1CD}"/>
          </ac:graphicFrameMkLst>
        </pc:graphicFrameChg>
        <pc:graphicFrameChg chg="add mod modGraphic">
          <ac:chgData name="Matthew Purland" userId="8d07c89cff7dd31c" providerId="LiveId" clId="{F8ED72A3-23B6-4F08-92B2-C16C7472CC4E}" dt="2023-05-18T09:11:45.435" v="2021" actId="114"/>
          <ac:graphicFrameMkLst>
            <pc:docMk/>
            <pc:sldMk cId="1804444450" sldId="298"/>
            <ac:graphicFrameMk id="4" creationId="{0CD9F757-E145-03DB-BB21-25598EC00B0B}"/>
          </ac:graphicFrameMkLst>
        </pc:graphicFrameChg>
        <pc:cxnChg chg="add del">
          <ac:chgData name="Matthew Purland" userId="8d07c89cff7dd31c" providerId="LiveId" clId="{F8ED72A3-23B6-4F08-92B2-C16C7472CC4E}" dt="2023-05-14T08:36:18.672" v="473" actId="26606"/>
          <ac:cxnSpMkLst>
            <pc:docMk/>
            <pc:sldMk cId="1804444450" sldId="298"/>
            <ac:cxnSpMk id="33" creationId="{6CF1BAF6-AD41-4082-B212-8A1F9A2E8779}"/>
          </ac:cxnSpMkLst>
        </pc:cxnChg>
      </pc:sldChg>
      <pc:sldChg chg="modSp add mod">
        <pc:chgData name="Matthew Purland" userId="8d07c89cff7dd31c" providerId="LiveId" clId="{F8ED72A3-23B6-4F08-92B2-C16C7472CC4E}" dt="2023-05-14T09:08:29.328" v="1000" actId="20577"/>
        <pc:sldMkLst>
          <pc:docMk/>
          <pc:sldMk cId="2204498622" sldId="299"/>
        </pc:sldMkLst>
        <pc:spChg chg="mod">
          <ac:chgData name="Matthew Purland" userId="8d07c89cff7dd31c" providerId="LiveId" clId="{F8ED72A3-23B6-4F08-92B2-C16C7472CC4E}" dt="2023-05-14T09:08:29.328" v="1000" actId="20577"/>
          <ac:spMkLst>
            <pc:docMk/>
            <pc:sldMk cId="2204498622" sldId="29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5T09:38:47.421" v="1949" actId="20577"/>
        <pc:sldMkLst>
          <pc:docMk/>
          <pc:sldMk cId="2729461070" sldId="300"/>
        </pc:sldMkLst>
        <pc:spChg chg="mod">
          <ac:chgData name="Matthew Purland" userId="8d07c89cff7dd31c" providerId="LiveId" clId="{F8ED72A3-23B6-4F08-92B2-C16C7472CC4E}" dt="2023-05-15T09:38:47.421" v="1949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0:04:06.761" v="1836" actId="20577"/>
        <pc:sldMkLst>
          <pc:docMk/>
          <pc:sldMk cId="3122794536" sldId="301"/>
        </pc:sldMkLst>
        <pc:spChg chg="mod">
          <ac:chgData name="Matthew Purland" userId="8d07c89cff7dd31c" providerId="LiveId" clId="{F8ED72A3-23B6-4F08-92B2-C16C7472CC4E}" dt="2023-05-14T10:04:06.761" v="1836" actId="20577"/>
          <ac:spMkLst>
            <pc:docMk/>
            <pc:sldMk cId="3122794536" sldId="30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3:44.971" v="801" actId="207"/>
        <pc:sldMkLst>
          <pc:docMk/>
          <pc:sldMk cId="1378024014" sldId="302"/>
        </pc:sldMkLst>
        <pc:spChg chg="mod">
          <ac:chgData name="Matthew Purland" userId="8d07c89cff7dd31c" providerId="LiveId" clId="{F8ED72A3-23B6-4F08-92B2-C16C7472CC4E}" dt="2023-05-14T09:03:44.971" v="801" actId="207"/>
          <ac:spMkLst>
            <pc:docMk/>
            <pc:sldMk cId="1378024014" sldId="30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7:27.079" v="977" actId="207"/>
        <pc:sldMkLst>
          <pc:docMk/>
          <pc:sldMk cId="1354012967" sldId="303"/>
        </pc:sldMkLst>
        <pc:spChg chg="mod">
          <ac:chgData name="Matthew Purland" userId="8d07c89cff7dd31c" providerId="LiveId" clId="{F8ED72A3-23B6-4F08-92B2-C16C7472CC4E}" dt="2023-05-14T09:07:27.079" v="977" actId="207"/>
          <ac:spMkLst>
            <pc:docMk/>
            <pc:sldMk cId="1354012967" sldId="30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33:04.993" v="1870" actId="20577"/>
        <pc:sldMkLst>
          <pc:docMk/>
          <pc:sldMk cId="212909169" sldId="304"/>
        </pc:sldMkLst>
        <pc:spChg chg="mod">
          <ac:chgData name="Matthew Purland" userId="8d07c89cff7dd31c" providerId="LiveId" clId="{F8ED72A3-23B6-4F08-92B2-C16C7472CC4E}" dt="2023-05-14T14:33:04.993" v="1870" actId="20577"/>
          <ac:spMkLst>
            <pc:docMk/>
            <pc:sldMk cId="212909169" sldId="30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1:47.390" v="777" actId="207"/>
        <pc:sldMkLst>
          <pc:docMk/>
          <pc:sldMk cId="1399443888" sldId="305"/>
        </pc:sldMkLst>
        <pc:spChg chg="mod">
          <ac:chgData name="Matthew Purland" userId="8d07c89cff7dd31c" providerId="LiveId" clId="{F8ED72A3-23B6-4F08-92B2-C16C7472CC4E}" dt="2023-05-14T09:01:47.390" v="777" actId="207"/>
          <ac:spMkLst>
            <pc:docMk/>
            <pc:sldMk cId="1399443888" sldId="30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462857606" sldId="306"/>
        </pc:sldMkLst>
      </pc:sldChg>
      <pc:sldChg chg="modSp add mod">
        <pc:chgData name="Matthew Purland" userId="8d07c89cff7dd31c" providerId="LiveId" clId="{F8ED72A3-23B6-4F08-92B2-C16C7472CC4E}" dt="2023-05-15T09:39:12.061" v="1963" actId="20577"/>
        <pc:sldMkLst>
          <pc:docMk/>
          <pc:sldMk cId="2153944597" sldId="306"/>
        </pc:sldMkLst>
        <pc:spChg chg="mod">
          <ac:chgData name="Matthew Purland" userId="8d07c89cff7dd31c" providerId="LiveId" clId="{F8ED72A3-23B6-4F08-92B2-C16C7472CC4E}" dt="2023-05-15T09:39:12.061" v="1963" actId="20577"/>
          <ac:spMkLst>
            <pc:docMk/>
            <pc:sldMk cId="2153944597" sldId="3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23:56.167" v="1235" actId="20577"/>
        <pc:sldMkLst>
          <pc:docMk/>
          <pc:sldMk cId="704227760" sldId="307"/>
        </pc:sldMkLst>
        <pc:spChg chg="mod">
          <ac:chgData name="Matthew Purland" userId="8d07c89cff7dd31c" providerId="LiveId" clId="{F8ED72A3-23B6-4F08-92B2-C16C7472CC4E}" dt="2023-05-14T09:23:56.167" v="1235" actId="20577"/>
          <ac:spMkLst>
            <pc:docMk/>
            <pc:sldMk cId="704227760" sldId="30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50127184" sldId="30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238584135" sldId="308"/>
        </pc:sldMkLst>
      </pc:sldChg>
      <pc:sldChg chg="modSp add mod">
        <pc:chgData name="Matthew Purland" userId="8d07c89cff7dd31c" providerId="LiveId" clId="{F8ED72A3-23B6-4F08-92B2-C16C7472CC4E}" dt="2023-05-14T10:06:47.655" v="1848" actId="20577"/>
        <pc:sldMkLst>
          <pc:docMk/>
          <pc:sldMk cId="4277197158" sldId="308"/>
        </pc:sldMkLst>
        <pc:spChg chg="mod">
          <ac:chgData name="Matthew Purland" userId="8d07c89cff7dd31c" providerId="LiveId" clId="{F8ED72A3-23B6-4F08-92B2-C16C7472CC4E}" dt="2023-05-14T10:06:47.655" v="1848" actId="20577"/>
          <ac:spMkLst>
            <pc:docMk/>
            <pc:sldMk cId="4277197158" sldId="30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43:19.101" v="1612"/>
        <pc:sldMkLst>
          <pc:docMk/>
          <pc:sldMk cId="1862289839" sldId="309"/>
        </pc:sldMkLst>
        <pc:spChg chg="mod">
          <ac:chgData name="Matthew Purland" userId="8d07c89cff7dd31c" providerId="LiveId" clId="{F8ED72A3-23B6-4F08-92B2-C16C7472CC4E}" dt="2023-05-14T09:43:19.101" v="1612"/>
          <ac:spMkLst>
            <pc:docMk/>
            <pc:sldMk cId="1862289839" sldId="30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12138569" sldId="30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69301724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28718467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1422554851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907622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36253448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229267825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207886138" sldId="31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80008797" sldId="313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79672143" sldId="31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340650579" sldId="314"/>
        </pc:sldMkLst>
      </pc:sldChg>
      <pc:sldChg chg="modSp add del mod">
        <pc:chgData name="Matthew Purland" userId="8d07c89cff7dd31c" providerId="LiveId" clId="{F8ED72A3-23B6-4F08-92B2-C16C7472CC4E}" dt="2023-05-14T09:21:35.340" v="1184" actId="2696"/>
        <pc:sldMkLst>
          <pc:docMk/>
          <pc:sldMk cId="2434363381" sldId="315"/>
        </pc:sldMkLst>
        <pc:spChg chg="mod">
          <ac:chgData name="Matthew Purland" userId="8d07c89cff7dd31c" providerId="LiveId" clId="{F8ED72A3-23B6-4F08-92B2-C16C7472CC4E}" dt="2023-05-14T09:20:45.164" v="1183" actId="6549"/>
          <ac:spMkLst>
            <pc:docMk/>
            <pc:sldMk cId="2434363381" sldId="31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F8ED72A3-23B6-4F08-92B2-C16C7472CC4E}" dt="2023-05-14T09:22:16.124" v="1189"/>
        <pc:sldMkLst>
          <pc:docMk/>
          <pc:sldMk cId="3324597755" sldId="315"/>
        </pc:sldMkLst>
        <pc:spChg chg="mod">
          <ac:chgData name="Matthew Purland" userId="8d07c89cff7dd31c" providerId="LiveId" clId="{F8ED72A3-23B6-4F08-92B2-C16C7472CC4E}" dt="2023-05-14T09:22:13.875" v="1187" actId="15"/>
          <ac:spMkLst>
            <pc:docMk/>
            <pc:sldMk cId="3324597755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542085204" sldId="315"/>
        </pc:sldMkLst>
      </pc:sldChg>
      <pc:sldChg chg="modSp add mod">
        <pc:chgData name="Matthew Purland" userId="8d07c89cff7dd31c" providerId="LiveId" clId="{F8ED72A3-23B6-4F08-92B2-C16C7472CC4E}" dt="2023-05-15T09:39:27.923" v="1981" actId="20577"/>
        <pc:sldMkLst>
          <pc:docMk/>
          <pc:sldMk cId="850912812" sldId="316"/>
        </pc:sldMkLst>
        <pc:spChg chg="mod">
          <ac:chgData name="Matthew Purland" userId="8d07c89cff7dd31c" providerId="LiveId" clId="{F8ED72A3-23B6-4F08-92B2-C16C7472CC4E}" dt="2023-05-15T09:39:27.923" v="1981" actId="20577"/>
          <ac:spMkLst>
            <pc:docMk/>
            <pc:sldMk cId="850912812" sldId="316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8929063" sldId="316"/>
        </pc:sldMkLst>
      </pc:sldChg>
      <pc:sldChg chg="modSp add mod">
        <pc:chgData name="Matthew Purland" userId="8d07c89cff7dd31c" providerId="LiveId" clId="{F8ED72A3-23B6-4F08-92B2-C16C7472CC4E}" dt="2023-05-14T14:42:18.590" v="1872" actId="20577"/>
        <pc:sldMkLst>
          <pc:docMk/>
          <pc:sldMk cId="630913684" sldId="317"/>
        </pc:sldMkLst>
        <pc:spChg chg="mod">
          <ac:chgData name="Matthew Purland" userId="8d07c89cff7dd31c" providerId="LiveId" clId="{F8ED72A3-23B6-4F08-92B2-C16C7472CC4E}" dt="2023-05-14T14:42:18.590" v="1872" actId="20577"/>
          <ac:spMkLst>
            <pc:docMk/>
            <pc:sldMk cId="630913684" sldId="31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372146117" sldId="31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68936208" sldId="318"/>
        </pc:sldMkLst>
      </pc:sldChg>
      <pc:sldChg chg="modSp add mod">
        <pc:chgData name="Matthew Purland" userId="8d07c89cff7dd31c" providerId="LiveId" clId="{F8ED72A3-23B6-4F08-92B2-C16C7472CC4E}" dt="2023-05-14T09:42:11.692" v="1598"/>
        <pc:sldMkLst>
          <pc:docMk/>
          <pc:sldMk cId="3651396808" sldId="318"/>
        </pc:sldMkLst>
        <pc:spChg chg="mod">
          <ac:chgData name="Matthew Purland" userId="8d07c89cff7dd31c" providerId="LiveId" clId="{F8ED72A3-23B6-4F08-92B2-C16C7472CC4E}" dt="2023-05-14T09:42:11.692" v="1598"/>
          <ac:spMkLst>
            <pc:docMk/>
            <pc:sldMk cId="3651396808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5T09:39:43.566" v="1995" actId="20577"/>
        <pc:sldMkLst>
          <pc:docMk/>
          <pc:sldMk cId="1300907715" sldId="319"/>
        </pc:sldMkLst>
        <pc:spChg chg="mod">
          <ac:chgData name="Matthew Purland" userId="8d07c89cff7dd31c" providerId="LiveId" clId="{F8ED72A3-23B6-4F08-92B2-C16C7472CC4E}" dt="2023-05-15T09:39:43.566" v="1995" actId="20577"/>
          <ac:spMkLst>
            <pc:docMk/>
            <pc:sldMk cId="1300907715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800582" sldId="32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151583892" sldId="32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01183226" sldId="32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6845296" sldId="32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64958748" sldId="33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517115542" sldId="33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988095300" sldId="33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0740769" sldId="340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666118414" sldId="34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57797153" sldId="34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768188448" sldId="34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014314741" sldId="34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23760510" sldId="34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6469437" sldId="34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724340291" sldId="34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95628916" sldId="34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925221850" sldId="34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37690908" sldId="35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990105969" sldId="35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8005308" sldId="35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478940970" sldId="35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5017503" sldId="35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86494882" sldId="357"/>
        </pc:sldMkLst>
      </pc:sldChg>
    </pc:docChg>
  </pc:docChgLst>
  <pc:docChgLst>
    <pc:chgData name="Matthew Purland" userId="8d07c89cff7dd31c" providerId="LiveId" clId="{D17784D4-9FE3-4F44-B03C-8FD6C02619DD}"/>
    <pc:docChg chg="undo redo custSel addSld delSld modSld">
      <pc:chgData name="Matthew Purland" userId="8d07c89cff7dd31c" providerId="LiveId" clId="{D17784D4-9FE3-4F44-B03C-8FD6C02619DD}" dt="2023-05-01T07:00:31.499" v="3535" actId="403"/>
      <pc:docMkLst>
        <pc:docMk/>
      </pc:docMkLst>
      <pc:sldChg chg="modSp mod">
        <pc:chgData name="Matthew Purland" userId="8d07c89cff7dd31c" providerId="LiveId" clId="{D17784D4-9FE3-4F44-B03C-8FD6C02619DD}" dt="2023-04-24T08:48:13.114" v="11" actId="20577"/>
        <pc:sldMkLst>
          <pc:docMk/>
          <pc:sldMk cId="3687110327" sldId="268"/>
        </pc:sldMkLst>
        <pc:spChg chg="mod">
          <ac:chgData name="Matthew Purland" userId="8d07c89cff7dd31c" providerId="LiveId" clId="{D17784D4-9FE3-4F44-B03C-8FD6C02619DD}" dt="2023-04-24T08:48:13.114" v="1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D17784D4-9FE3-4F44-B03C-8FD6C02619DD}" dt="2023-04-24T11:16:46.576" v="32" actId="27636"/>
        <pc:sldMkLst>
          <pc:docMk/>
          <pc:sldMk cId="127422633" sldId="269"/>
        </pc:sldMkLst>
        <pc:spChg chg="mod">
          <ac:chgData name="Matthew Purland" userId="8d07c89cff7dd31c" providerId="LiveId" clId="{D17784D4-9FE3-4F44-B03C-8FD6C02619DD}" dt="2023-04-24T11:16:46.576" v="32" actId="27636"/>
          <ac:spMkLst>
            <pc:docMk/>
            <pc:sldMk cId="127422633" sldId="26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7:34.240" v="40" actId="207"/>
        <pc:sldMkLst>
          <pc:docMk/>
          <pc:sldMk cId="3132766640" sldId="276"/>
        </pc:sldMkLst>
        <pc:spChg chg="mod">
          <ac:chgData name="Matthew Purland" userId="8d07c89cff7dd31c" providerId="LiveId" clId="{D17784D4-9FE3-4F44-B03C-8FD6C02619DD}" dt="2023-04-24T11:17:34.240" v="40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3:45.298" v="84" actId="20577"/>
        <pc:sldMkLst>
          <pc:docMk/>
          <pc:sldMk cId="1462857606" sldId="306"/>
        </pc:sldMkLst>
        <pc:spChg chg="mod">
          <ac:chgData name="Matthew Purland" userId="8d07c89cff7dd31c" providerId="LiveId" clId="{D17784D4-9FE3-4F44-B03C-8FD6C02619DD}" dt="2023-04-24T11:23:45.298" v="84" actId="20577"/>
          <ac:spMkLst>
            <pc:docMk/>
            <pc:sldMk cId="1462857606" sldId="30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0:22.287" v="2323" actId="20577"/>
        <pc:sldMkLst>
          <pc:docMk/>
          <pc:sldMk cId="3050127184" sldId="307"/>
        </pc:sldMkLst>
        <pc:spChg chg="mod">
          <ac:chgData name="Matthew Purland" userId="8d07c89cff7dd31c" providerId="LiveId" clId="{D17784D4-9FE3-4F44-B03C-8FD6C02619DD}" dt="2023-05-01T06:20:22.287" v="2323" actId="20577"/>
          <ac:spMkLst>
            <pc:docMk/>
            <pc:sldMk cId="3050127184" sldId="30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9:19.219" v="131" actId="207"/>
        <pc:sldMkLst>
          <pc:docMk/>
          <pc:sldMk cId="1238584135" sldId="308"/>
        </pc:sldMkLst>
        <pc:spChg chg="mod">
          <ac:chgData name="Matthew Purland" userId="8d07c89cff7dd31c" providerId="LiveId" clId="{D17784D4-9FE3-4F44-B03C-8FD6C02619DD}" dt="2023-04-24T11:29:19.219" v="131" actId="207"/>
          <ac:spMkLst>
            <pc:docMk/>
            <pc:sldMk cId="1238584135" sldId="30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1:21.032" v="2345" actId="20577"/>
        <pc:sldMkLst>
          <pc:docMk/>
          <pc:sldMk cId="3012138569" sldId="309"/>
        </pc:sldMkLst>
        <pc:spChg chg="mod">
          <ac:chgData name="Matthew Purland" userId="8d07c89cff7dd31c" providerId="LiveId" clId="{D17784D4-9FE3-4F44-B03C-8FD6C02619DD}" dt="2023-05-01T06:21:21.032" v="2345" actId="20577"/>
          <ac:spMkLst>
            <pc:docMk/>
            <pc:sldMk cId="3012138569" sldId="30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3:13.224" v="193" actId="20577"/>
        <pc:sldMkLst>
          <pc:docMk/>
          <pc:sldMk cId="1569301724" sldId="310"/>
        </pc:sldMkLst>
        <pc:spChg chg="mod">
          <ac:chgData name="Matthew Purland" userId="8d07c89cff7dd31c" providerId="LiveId" clId="{D17784D4-9FE3-4F44-B03C-8FD6C02619DD}" dt="2023-04-24T11:33:13.224" v="193" actId="20577"/>
          <ac:spMkLst>
            <pc:docMk/>
            <pc:sldMk cId="1569301724" sldId="310"/>
            <ac:spMk id="3" creationId="{E352E269-F028-A26B-A8CF-EA1FC264DC9E}"/>
          </ac:spMkLst>
        </pc:spChg>
      </pc:sldChg>
      <pc:sldChg chg="addSp delSp modSp mod setBg">
        <pc:chgData name="Matthew Purland" userId="8d07c89cff7dd31c" providerId="LiveId" clId="{D17784D4-9FE3-4F44-B03C-8FD6C02619DD}" dt="2023-04-24T11:37:12.315" v="262" actId="26606"/>
        <pc:sldMkLst>
          <pc:docMk/>
          <pc:sldMk cId="2775907622" sldId="311"/>
        </pc:sldMkLst>
        <pc:spChg chg="add del">
          <ac:chgData name="Matthew Purland" userId="8d07c89cff7dd31c" providerId="LiveId" clId="{D17784D4-9FE3-4F44-B03C-8FD6C02619DD}" dt="2023-04-24T11:33:41.247" v="195"/>
          <ac:spMkLst>
            <pc:docMk/>
            <pc:sldMk cId="2775907622" sldId="311"/>
            <ac:spMk id="2" creationId="{0F7F6C98-834C-577D-8490-4FB8B69C9F8D}"/>
          </ac:spMkLst>
        </pc:spChg>
        <pc:spChg chg="add del mod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36:08.942" v="241" actId="478"/>
          <ac:spMkLst>
            <pc:docMk/>
            <pc:sldMk cId="2775907622" sldId="311"/>
            <ac:spMk id="8" creationId="{FF287C23-C7BB-57EE-0F59-2E3D2E9324DC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1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3" creationId="{CD8B4F24-440B-49E9-B85D-733523DC064B}"/>
          </ac:spMkLst>
        </pc:spChg>
        <pc:graphicFrameChg chg="add del">
          <ac:chgData name="Matthew Purland" userId="8d07c89cff7dd31c" providerId="LiveId" clId="{D17784D4-9FE3-4F44-B03C-8FD6C02619DD}" dt="2023-04-24T11:33:41.247" v="195"/>
          <ac:graphicFrameMkLst>
            <pc:docMk/>
            <pc:sldMk cId="2775907622" sldId="311"/>
            <ac:graphicFrameMk id="4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4:29.959" v="209"/>
          <ac:graphicFrameMkLst>
            <pc:docMk/>
            <pc:sldMk cId="2775907622" sldId="311"/>
            <ac:graphicFrameMk id="5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7:12.315" v="262" actId="26606"/>
          <ac:graphicFrameMkLst>
            <pc:docMk/>
            <pc:sldMk cId="2775907622" sldId="311"/>
            <ac:graphicFrameMk id="6" creationId="{3F508D28-BB53-EA68-AD79-F07C8D4BCCFF}"/>
          </ac:graphicFrameMkLst>
        </pc:graphicFrameChg>
      </pc:sldChg>
      <pc:sldChg chg="modSp mod">
        <pc:chgData name="Matthew Purland" userId="8d07c89cff7dd31c" providerId="LiveId" clId="{D17784D4-9FE3-4F44-B03C-8FD6C02619DD}" dt="2023-04-24T11:38:11.503" v="296" actId="207"/>
        <pc:sldMkLst>
          <pc:docMk/>
          <pc:sldMk cId="2436253448" sldId="312"/>
        </pc:sldMkLst>
        <pc:spChg chg="mod">
          <ac:chgData name="Matthew Purland" userId="8d07c89cff7dd31c" providerId="LiveId" clId="{D17784D4-9FE3-4F44-B03C-8FD6C02619DD}" dt="2023-04-24T11:38:11.503" v="296" actId="207"/>
          <ac:spMkLst>
            <pc:docMk/>
            <pc:sldMk cId="2436253448" sldId="31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10.451" v="70" actId="20577"/>
        <pc:sldMkLst>
          <pc:docMk/>
          <pc:sldMk cId="3080008797" sldId="313"/>
        </pc:sldMkLst>
        <pc:spChg chg="mod">
          <ac:chgData name="Matthew Purland" userId="8d07c89cff7dd31c" providerId="LiveId" clId="{D17784D4-9FE3-4F44-B03C-8FD6C02619DD}" dt="2023-04-24T11:22:10.451" v="70" actId="20577"/>
          <ac:spMkLst>
            <pc:docMk/>
            <pc:sldMk cId="3080008797" sldId="31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9:38.108" v="48" actId="207"/>
        <pc:sldMkLst>
          <pc:docMk/>
          <pc:sldMk cId="3340650579" sldId="314"/>
        </pc:sldMkLst>
        <pc:spChg chg="mod">
          <ac:chgData name="Matthew Purland" userId="8d07c89cff7dd31c" providerId="LiveId" clId="{D17784D4-9FE3-4F44-B03C-8FD6C02619DD}" dt="2023-04-24T11:19:38.108" v="48" actId="207"/>
          <ac:spMkLst>
            <pc:docMk/>
            <pc:sldMk cId="3340650579" sldId="31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1:19.606" v="58" actId="20577"/>
        <pc:sldMkLst>
          <pc:docMk/>
          <pc:sldMk cId="3542085204" sldId="315"/>
        </pc:sldMkLst>
        <pc:spChg chg="mod">
          <ac:chgData name="Matthew Purland" userId="8d07c89cff7dd31c" providerId="LiveId" clId="{D17784D4-9FE3-4F44-B03C-8FD6C02619DD}" dt="2023-04-24T11:21:19.606" v="58" actId="20577"/>
          <ac:spMkLst>
            <pc:docMk/>
            <pc:sldMk cId="3542085204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47.153" v="78" actId="20577"/>
        <pc:sldMkLst>
          <pc:docMk/>
          <pc:sldMk cId="2758929063" sldId="316"/>
        </pc:sldMkLst>
        <pc:spChg chg="mod">
          <ac:chgData name="Matthew Purland" userId="8d07c89cff7dd31c" providerId="LiveId" clId="{D17784D4-9FE3-4F44-B03C-8FD6C02619DD}" dt="2023-04-24T11:22:47.153" v="78" actId="20577"/>
          <ac:spMkLst>
            <pc:docMk/>
            <pc:sldMk cId="2758929063" sldId="3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33:19.615" v="2472" actId="20577"/>
        <pc:sldMkLst>
          <pc:docMk/>
          <pc:sldMk cId="2372146117" sldId="317"/>
        </pc:sldMkLst>
        <pc:spChg chg="mod">
          <ac:chgData name="Matthew Purland" userId="8d07c89cff7dd31c" providerId="LiveId" clId="{D17784D4-9FE3-4F44-B03C-8FD6C02619DD}" dt="2023-05-01T06:33:19.615" v="2472" actId="20577"/>
          <ac:spMkLst>
            <pc:docMk/>
            <pc:sldMk cId="2372146117" sldId="31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0:22.400" v="320" actId="207"/>
        <pc:sldMkLst>
          <pc:docMk/>
          <pc:sldMk cId="2468936208" sldId="318"/>
        </pc:sldMkLst>
        <pc:spChg chg="mod">
          <ac:chgData name="Matthew Purland" userId="8d07c89cff7dd31c" providerId="LiveId" clId="{D17784D4-9FE3-4F44-B03C-8FD6C02619DD}" dt="2023-04-24T11:40:22.400" v="320" actId="207"/>
          <ac:spMkLst>
            <pc:docMk/>
            <pc:sldMk cId="2468936208" sldId="31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2:06.220" v="162" actId="20577"/>
        <pc:sldMkLst>
          <pc:docMk/>
          <pc:sldMk cId="2775800582" sldId="322"/>
        </pc:sldMkLst>
        <pc:spChg chg="mod">
          <ac:chgData name="Matthew Purland" userId="8d07c89cff7dd31c" providerId="LiveId" clId="{D17784D4-9FE3-4F44-B03C-8FD6C02619DD}" dt="2023-04-24T11:32:06.220" v="162" actId="20577"/>
          <ac:spMkLst>
            <pc:docMk/>
            <pc:sldMk cId="2775800582" sldId="32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56.604" v="360" actId="207"/>
        <pc:sldMkLst>
          <pc:docMk/>
          <pc:sldMk cId="1151583892" sldId="323"/>
        </pc:sldMkLst>
        <pc:spChg chg="mod">
          <ac:chgData name="Matthew Purland" userId="8d07c89cff7dd31c" providerId="LiveId" clId="{D17784D4-9FE3-4F44-B03C-8FD6C02619DD}" dt="2023-04-24T11:42:56.604" v="36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24.086" v="359"/>
        <pc:sldMkLst>
          <pc:docMk/>
          <pc:sldMk cId="2701183226" sldId="324"/>
        </pc:sldMkLst>
        <pc:spChg chg="mod">
          <ac:chgData name="Matthew Purland" userId="8d07c89cff7dd31c" providerId="LiveId" clId="{D17784D4-9FE3-4F44-B03C-8FD6C02619DD}" dt="2023-04-24T11:42:24.086" v="359"/>
          <ac:spMkLst>
            <pc:docMk/>
            <pc:sldMk cId="2701183226" sldId="324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D17784D4-9FE3-4F44-B03C-8FD6C02619DD}" dt="2023-04-24T11:44:05.685" v="368" actId="20577"/>
        <pc:sldMkLst>
          <pc:docMk/>
          <pc:sldMk cId="96845296" sldId="325"/>
        </pc:sldMkLst>
        <pc:spChg chg="mod">
          <ac:chgData name="Matthew Purland" userId="8d07c89cff7dd31c" providerId="LiveId" clId="{D17784D4-9FE3-4F44-B03C-8FD6C02619DD}" dt="2023-04-24T11:44:05.685" v="368" actId="20577"/>
          <ac:spMkLst>
            <pc:docMk/>
            <pc:sldMk cId="96845296" sldId="325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3:32.522" v="362"/>
          <ac:spMkLst>
            <pc:docMk/>
            <pc:sldMk cId="96845296" sldId="325"/>
            <ac:spMk id="4" creationId="{07AF5E1C-7754-C608-7EC8-496A8E602AAC}"/>
          </ac:spMkLst>
        </pc:spChg>
        <pc:graphicFrameChg chg="add del mod">
          <ac:chgData name="Matthew Purland" userId="8d07c89cff7dd31c" providerId="LiveId" clId="{D17784D4-9FE3-4F44-B03C-8FD6C02619DD}" dt="2023-04-24T11:43:32.522" v="362"/>
          <ac:graphicFrameMkLst>
            <pc:docMk/>
            <pc:sldMk cId="96845296" sldId="325"/>
            <ac:graphicFrameMk id="2" creationId="{3DFE2B95-C553-0C5F-0288-047EF2CA535D}"/>
          </ac:graphicFrameMkLst>
        </pc:graphicFrameChg>
      </pc:sldChg>
      <pc:sldChg chg="del">
        <pc:chgData name="Matthew Purland" userId="8d07c89cff7dd31c" providerId="LiveId" clId="{D17784D4-9FE3-4F44-B03C-8FD6C02619DD}" dt="2023-04-24T11:48:22.546" v="419" actId="47"/>
        <pc:sldMkLst>
          <pc:docMk/>
          <pc:sldMk cId="593736018" sldId="326"/>
        </pc:sldMkLst>
      </pc:sldChg>
      <pc:sldChg chg="del">
        <pc:chgData name="Matthew Purland" userId="8d07c89cff7dd31c" providerId="LiveId" clId="{D17784D4-9FE3-4F44-B03C-8FD6C02619DD}" dt="2023-04-26T19:24:18.361" v="1875" actId="47"/>
        <pc:sldMkLst>
          <pc:docMk/>
          <pc:sldMk cId="4046948773" sldId="328"/>
        </pc:sldMkLst>
      </pc:sldChg>
      <pc:sldChg chg="del">
        <pc:chgData name="Matthew Purland" userId="8d07c89cff7dd31c" providerId="LiveId" clId="{D17784D4-9FE3-4F44-B03C-8FD6C02619DD}" dt="2023-04-26T19:24:21.381" v="1876" actId="47"/>
        <pc:sldMkLst>
          <pc:docMk/>
          <pc:sldMk cId="4065797031" sldId="329"/>
        </pc:sldMkLst>
      </pc:sldChg>
      <pc:sldChg chg="del">
        <pc:chgData name="Matthew Purland" userId="8d07c89cff7dd31c" providerId="LiveId" clId="{D17784D4-9FE3-4F44-B03C-8FD6C02619DD}" dt="2023-04-26T19:24:40.416" v="1878" actId="47"/>
        <pc:sldMkLst>
          <pc:docMk/>
          <pc:sldMk cId="1021803616" sldId="331"/>
        </pc:sldMkLst>
      </pc:sldChg>
      <pc:sldChg chg="add del">
        <pc:chgData name="Matthew Purland" userId="8d07c89cff7dd31c" providerId="LiveId" clId="{D17784D4-9FE3-4F44-B03C-8FD6C02619DD}" dt="2023-04-26T19:27:24.508" v="1889" actId="47"/>
        <pc:sldMkLst>
          <pc:docMk/>
          <pc:sldMk cId="742754337" sldId="332"/>
        </pc:sldMkLst>
      </pc:sldChg>
      <pc:sldChg chg="del">
        <pc:chgData name="Matthew Purland" userId="8d07c89cff7dd31c" providerId="LiveId" clId="{D17784D4-9FE3-4F44-B03C-8FD6C02619DD}" dt="2023-04-26T19:24:38.142" v="1877" actId="47"/>
        <pc:sldMkLst>
          <pc:docMk/>
          <pc:sldMk cId="1008929535" sldId="333"/>
        </pc:sldMkLst>
      </pc:sldChg>
      <pc:sldChg chg="add del">
        <pc:chgData name="Matthew Purland" userId="8d07c89cff7dd31c" providerId="LiveId" clId="{D17784D4-9FE3-4F44-B03C-8FD6C02619DD}" dt="2023-04-26T19:27:29.435" v="1890" actId="47"/>
        <pc:sldMkLst>
          <pc:docMk/>
          <pc:sldMk cId="300321486" sldId="334"/>
        </pc:sldMkLst>
      </pc:sldChg>
      <pc:sldChg chg="add del">
        <pc:chgData name="Matthew Purland" userId="8d07c89cff7dd31c" providerId="LiveId" clId="{D17784D4-9FE3-4F44-B03C-8FD6C02619DD}" dt="2023-04-26T19:27:35.910" v="1891" actId="47"/>
        <pc:sldMkLst>
          <pc:docMk/>
          <pc:sldMk cId="3870341593" sldId="335"/>
        </pc:sldMkLst>
      </pc:sldChg>
      <pc:sldChg chg="add del">
        <pc:chgData name="Matthew Purland" userId="8d07c89cff7dd31c" providerId="LiveId" clId="{D17784D4-9FE3-4F44-B03C-8FD6C02619DD}" dt="2023-04-26T19:27:42.376" v="1892" actId="47"/>
        <pc:sldMkLst>
          <pc:docMk/>
          <pc:sldMk cId="1430603730" sldId="336"/>
        </pc:sldMkLst>
      </pc:sldChg>
      <pc:sldChg chg="modSp mod">
        <pc:chgData name="Matthew Purland" userId="8d07c89cff7dd31c" providerId="LiveId" clId="{D17784D4-9FE3-4F44-B03C-8FD6C02619DD}" dt="2023-04-24T11:24:09.712" v="89" actId="27636"/>
        <pc:sldMkLst>
          <pc:docMk/>
          <pc:sldMk cId="3064958748" sldId="337"/>
        </pc:sldMkLst>
        <pc:spChg chg="mod">
          <ac:chgData name="Matthew Purland" userId="8d07c89cff7dd31c" providerId="LiveId" clId="{D17784D4-9FE3-4F44-B03C-8FD6C02619DD}" dt="2023-04-24T11:24:09.712" v="89" actId="27636"/>
          <ac:spMkLst>
            <pc:docMk/>
            <pc:sldMk cId="3064958748" sldId="337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D17784D4-9FE3-4F44-B03C-8FD6C02619DD}" dt="2023-04-24T11:48:08.774" v="418" actId="113"/>
        <pc:sldMkLst>
          <pc:docMk/>
          <pc:sldMk cId="2517115542" sldId="338"/>
        </pc:sldMkLst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6" creationId="{C85B3A50-BEC6-CDEF-0FA1-8766E57F2568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8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10" creationId="{CD8B4F24-440B-49E9-B85D-733523DC064B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2" creationId="{32AEEBC8-9D30-42EF-95F2-386C2653FBF0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3" creationId="{2E92FA66-67D7-4CB4-94D3-E643A9AD4757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5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6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8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9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4" creationId="{F821940F-7A1D-4ACC-85B4-A932898ABB37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6" creationId="{16674508-81D3-48CF-96BF-7FC60EAA572A}"/>
          </ac:spMkLst>
        </pc:spChg>
        <pc:spChg chg="add del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28" creationId="{D19BB8BE-1351-4D9B-B761-F84A0B5B6519}"/>
          </ac:spMkLst>
        </pc:spChg>
        <pc:graphicFrameChg chg="add del mod modGraphic">
          <ac:chgData name="Matthew Purland" userId="8d07c89cff7dd31c" providerId="LiveId" clId="{D17784D4-9FE3-4F44-B03C-8FD6C02619DD}" dt="2023-04-24T11:46:37.999" v="387" actId="478"/>
          <ac:graphicFrameMkLst>
            <pc:docMk/>
            <pc:sldMk cId="2517115542" sldId="338"/>
            <ac:graphicFrameMk id="2" creationId="{B6F7E23A-F293-D37D-2D53-13813EF63B9B}"/>
          </ac:graphicFrameMkLst>
        </pc:graphicFrameChg>
        <pc:graphicFrameChg chg="add del mod modGraphic">
          <ac:chgData name="Matthew Purland" userId="8d07c89cff7dd31c" providerId="LiveId" clId="{D17784D4-9FE3-4F44-B03C-8FD6C02619DD}" dt="2023-04-24T11:48:08.774" v="418" actId="113"/>
          <ac:graphicFrameMkLst>
            <pc:docMk/>
            <pc:sldMk cId="2517115542" sldId="338"/>
            <ac:graphicFrameMk id="4" creationId="{FA91E1FF-0D74-78D6-EFA5-E683DE7296C1}"/>
          </ac:graphicFrameMkLst>
        </pc:graphicFrameChg>
      </pc:sldChg>
      <pc:sldChg chg="modSp add mod">
        <pc:chgData name="Matthew Purland" userId="8d07c89cff7dd31c" providerId="LiveId" clId="{D17784D4-9FE3-4F44-B03C-8FD6C02619DD}" dt="2023-04-24T11:50:21.210" v="475" actId="20577"/>
        <pc:sldMkLst>
          <pc:docMk/>
          <pc:sldMk cId="1988095300" sldId="339"/>
        </pc:sldMkLst>
        <pc:spChg chg="mod">
          <ac:chgData name="Matthew Purland" userId="8d07c89cff7dd31c" providerId="LiveId" clId="{D17784D4-9FE3-4F44-B03C-8FD6C02619DD}" dt="2023-04-24T11:50:21.210" v="475" actId="20577"/>
          <ac:spMkLst>
            <pc:docMk/>
            <pc:sldMk cId="1988095300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5:48.451" v="536" actId="207"/>
        <pc:sldMkLst>
          <pc:docMk/>
          <pc:sldMk cId="2830740769" sldId="340"/>
        </pc:sldMkLst>
        <pc:spChg chg="mod">
          <ac:chgData name="Matthew Purland" userId="8d07c89cff7dd31c" providerId="LiveId" clId="{D17784D4-9FE3-4F44-B03C-8FD6C02619DD}" dt="2023-04-25T12:35:48.451" v="536" actId="207"/>
          <ac:spMkLst>
            <pc:docMk/>
            <pc:sldMk cId="2830740769" sldId="34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7:19.935" v="564" actId="207"/>
        <pc:sldMkLst>
          <pc:docMk/>
          <pc:sldMk cId="2666118414" sldId="341"/>
        </pc:sldMkLst>
        <pc:spChg chg="mod">
          <ac:chgData name="Matthew Purland" userId="8d07c89cff7dd31c" providerId="LiveId" clId="{D17784D4-9FE3-4F44-B03C-8FD6C02619DD}" dt="2023-04-25T12:37:19.935" v="564" actId="207"/>
          <ac:spMkLst>
            <pc:docMk/>
            <pc:sldMk cId="2666118414" sldId="34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8:59.279" v="573" actId="207"/>
        <pc:sldMkLst>
          <pc:docMk/>
          <pc:sldMk cId="1057797153" sldId="342"/>
        </pc:sldMkLst>
        <pc:spChg chg="mod">
          <ac:chgData name="Matthew Purland" userId="8d07c89cff7dd31c" providerId="LiveId" clId="{D17784D4-9FE3-4F44-B03C-8FD6C02619DD}" dt="2023-04-25T12:38:59.279" v="573" actId="207"/>
          <ac:spMkLst>
            <pc:docMk/>
            <pc:sldMk cId="1057797153" sldId="34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0:26.125" v="590" actId="207"/>
        <pc:sldMkLst>
          <pc:docMk/>
          <pc:sldMk cId="1768188448" sldId="343"/>
        </pc:sldMkLst>
        <pc:spChg chg="mod">
          <ac:chgData name="Matthew Purland" userId="8d07c89cff7dd31c" providerId="LiveId" clId="{D17784D4-9FE3-4F44-B03C-8FD6C02619DD}" dt="2023-04-25T12:40:26.125" v="590" actId="207"/>
          <ac:spMkLst>
            <pc:docMk/>
            <pc:sldMk cId="1768188448" sldId="34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23:57.508" v="2392" actId="20577"/>
        <pc:sldMkLst>
          <pc:docMk/>
          <pc:sldMk cId="2014314741" sldId="344"/>
        </pc:sldMkLst>
        <pc:spChg chg="mod">
          <ac:chgData name="Matthew Purland" userId="8d07c89cff7dd31c" providerId="LiveId" clId="{D17784D4-9FE3-4F44-B03C-8FD6C02619DD}" dt="2023-05-01T06:23:57.508" v="2392" actId="20577"/>
          <ac:spMkLst>
            <pc:docMk/>
            <pc:sldMk cId="2014314741" sldId="34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1:34.684" v="600" actId="20577"/>
        <pc:sldMkLst>
          <pc:docMk/>
          <pc:sldMk cId="1523760510" sldId="345"/>
        </pc:sldMkLst>
        <pc:spChg chg="mod">
          <ac:chgData name="Matthew Purland" userId="8d07c89cff7dd31c" providerId="LiveId" clId="{D17784D4-9FE3-4F44-B03C-8FD6C02619DD}" dt="2023-04-25T12:41:34.684" v="600" actId="20577"/>
          <ac:spMkLst>
            <pc:docMk/>
            <pc:sldMk cId="1523760510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7:00:31.499" v="3535" actId="403"/>
        <pc:sldMkLst>
          <pc:docMk/>
          <pc:sldMk cId="2756469437" sldId="346"/>
        </pc:sldMkLst>
        <pc:spChg chg="mod">
          <ac:chgData name="Matthew Purland" userId="8d07c89cff7dd31c" providerId="LiveId" clId="{D17784D4-9FE3-4F44-B03C-8FD6C02619DD}" dt="2023-05-01T07:00:31.499" v="3535" actId="403"/>
          <ac:spMkLst>
            <pc:docMk/>
            <pc:sldMk cId="2756469437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54.580" v="1872" actId="6549"/>
        <pc:sldMkLst>
          <pc:docMk/>
          <pc:sldMk cId="3724340291" sldId="347"/>
        </pc:sldMkLst>
        <pc:spChg chg="mod">
          <ac:chgData name="Matthew Purland" userId="8d07c89cff7dd31c" providerId="LiveId" clId="{D17784D4-9FE3-4F44-B03C-8FD6C02619DD}" dt="2023-04-26T19:23:54.580" v="1872" actId="6549"/>
          <ac:spMkLst>
            <pc:docMk/>
            <pc:sldMk cId="3724340291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17:27.668" v="1539" actId="20577"/>
        <pc:sldMkLst>
          <pc:docMk/>
          <pc:sldMk cId="3095628916" sldId="348"/>
        </pc:sldMkLst>
        <pc:spChg chg="mod">
          <ac:chgData name="Matthew Purland" userId="8d07c89cff7dd31c" providerId="LiveId" clId="{D17784D4-9FE3-4F44-B03C-8FD6C02619DD}" dt="2023-04-25T13:17:27.668" v="1539" actId="20577"/>
          <ac:spMkLst>
            <pc:docMk/>
            <pc:sldMk cId="3095628916" sldId="34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20:53.930" v="1566" actId="20577"/>
        <pc:sldMkLst>
          <pc:docMk/>
          <pc:sldMk cId="2925221850" sldId="349"/>
        </pc:sldMkLst>
        <pc:spChg chg="mod">
          <ac:chgData name="Matthew Purland" userId="8d07c89cff7dd31c" providerId="LiveId" clId="{D17784D4-9FE3-4F44-B03C-8FD6C02619DD}" dt="2023-04-25T13:20:53.930" v="1566" actId="20577"/>
          <ac:spMkLst>
            <pc:docMk/>
            <pc:sldMk cId="2925221850" sldId="349"/>
            <ac:spMk id="3" creationId="{E352E269-F028-A26B-A8CF-EA1FC264DC9E}"/>
          </ac:spMkLst>
        </pc:spChg>
      </pc:sldChg>
      <pc:sldChg chg="add del">
        <pc:chgData name="Matthew Purland" userId="8d07c89cff7dd31c" providerId="LiveId" clId="{D17784D4-9FE3-4F44-B03C-8FD6C02619DD}" dt="2023-04-26T19:24:10.499" v="1873" actId="47"/>
        <pc:sldMkLst>
          <pc:docMk/>
          <pc:sldMk cId="1042453513" sldId="350"/>
        </pc:sldMkLst>
      </pc:sldChg>
      <pc:sldChg chg="add del">
        <pc:chgData name="Matthew Purland" userId="8d07c89cff7dd31c" providerId="LiveId" clId="{D17784D4-9FE3-4F44-B03C-8FD6C02619DD}" dt="2023-04-26T19:24:14.508" v="1874" actId="47"/>
        <pc:sldMkLst>
          <pc:docMk/>
          <pc:sldMk cId="4018358993" sldId="351"/>
        </pc:sldMkLst>
      </pc:sldChg>
      <pc:sldChg chg="modSp add mod">
        <pc:chgData name="Matthew Purland" userId="8d07c89cff7dd31c" providerId="LiveId" clId="{D17784D4-9FE3-4F44-B03C-8FD6C02619DD}" dt="2023-05-01T06:47:48.271" v="3081" actId="20577"/>
        <pc:sldMkLst>
          <pc:docMk/>
          <pc:sldMk cId="1037690908" sldId="352"/>
        </pc:sldMkLst>
        <pc:spChg chg="mod">
          <ac:chgData name="Matthew Purland" userId="8d07c89cff7dd31c" providerId="LiveId" clId="{D17784D4-9FE3-4F44-B03C-8FD6C02619DD}" dt="2023-05-01T06:47:48.271" v="3081" actId="20577"/>
          <ac:spMkLst>
            <pc:docMk/>
            <pc:sldMk cId="1037690908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47:35.666" v="3074" actId="20577"/>
        <pc:sldMkLst>
          <pc:docMk/>
          <pc:sldMk cId="3990105969" sldId="353"/>
        </pc:sldMkLst>
        <pc:spChg chg="mod">
          <ac:chgData name="Matthew Purland" userId="8d07c89cff7dd31c" providerId="LiveId" clId="{D17784D4-9FE3-4F44-B03C-8FD6C02619DD}" dt="2023-05-01T06:47:35.666" v="3074" actId="20577"/>
          <ac:spMkLst>
            <pc:docMk/>
            <pc:sldMk cId="3990105969" sldId="35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58:01.023" v="3518" actId="20577"/>
        <pc:sldMkLst>
          <pc:docMk/>
          <pc:sldMk cId="2838005308" sldId="354"/>
        </pc:sldMkLst>
        <pc:spChg chg="mod">
          <ac:chgData name="Matthew Purland" userId="8d07c89cff7dd31c" providerId="LiveId" clId="{D17784D4-9FE3-4F44-B03C-8FD6C02619DD}" dt="2023-05-01T06:58:01.023" v="3518" actId="20577"/>
          <ac:spMkLst>
            <pc:docMk/>
            <pc:sldMk cId="2838005308" sldId="35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08:36.807" v="1605" actId="207"/>
        <pc:sldMkLst>
          <pc:docMk/>
          <pc:sldMk cId="3478940970" sldId="355"/>
        </pc:sldMkLst>
        <pc:spChg chg="mod">
          <ac:chgData name="Matthew Purland" userId="8d07c89cff7dd31c" providerId="LiveId" clId="{D17784D4-9FE3-4F44-B03C-8FD6C02619DD}" dt="2023-04-26T19:08:36.807" v="1605" actId="207"/>
          <ac:spMkLst>
            <pc:docMk/>
            <pc:sldMk cId="3478940970" sldId="35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17784D4-9FE3-4F44-B03C-8FD6C02619DD}" dt="2023-04-26T19:27:04.831" v="1886" actId="47"/>
        <pc:sldMkLst>
          <pc:docMk/>
          <pc:sldMk cId="95017503" sldId="356"/>
        </pc:sldMkLst>
        <pc:spChg chg="mod">
          <ac:chgData name="Matthew Purland" userId="8d07c89cff7dd31c" providerId="LiveId" clId="{D17784D4-9FE3-4F44-B03C-8FD6C02619DD}" dt="2023-04-26T19:11:39.491" v="1647" actId="207"/>
          <ac:spMkLst>
            <pc:docMk/>
            <pc:sldMk cId="95017503" sldId="3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36.837" v="1864" actId="403"/>
        <pc:sldMkLst>
          <pc:docMk/>
          <pc:sldMk cId="386494882" sldId="357"/>
        </pc:sldMkLst>
        <pc:spChg chg="mod">
          <ac:chgData name="Matthew Purland" userId="8d07c89cff7dd31c" providerId="LiveId" clId="{D17784D4-9FE3-4F44-B03C-8FD6C02619DD}" dt="2023-04-26T19:23:36.837" v="1864" actId="403"/>
          <ac:spMkLst>
            <pc:docMk/>
            <pc:sldMk cId="386494882" sldId="35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F7264160-B07E-43AF-ABCA-8EE6C328B445}"/>
    <pc:docChg chg="undo redo custSel addSld delSld modSld">
      <pc:chgData name="Matthew Purland" userId="8d07c89cff7dd31c" providerId="LiveId" clId="{F7264160-B07E-43AF-ABCA-8EE6C328B445}" dt="2023-08-02T09:48:16.411" v="829" actId="20577"/>
      <pc:docMkLst>
        <pc:docMk/>
      </pc:docMkLst>
      <pc:sldChg chg="modSp mod">
        <pc:chgData name="Matthew Purland" userId="8d07c89cff7dd31c" providerId="LiveId" clId="{F7264160-B07E-43AF-ABCA-8EE6C328B445}" dt="2023-08-02T09:27:43.629" v="808" actId="20577"/>
        <pc:sldMkLst>
          <pc:docMk/>
          <pc:sldMk cId="1561933909" sldId="279"/>
        </pc:sldMkLst>
        <pc:spChg chg="mod">
          <ac:chgData name="Matthew Purland" userId="8d07c89cff7dd31c" providerId="LiveId" clId="{F7264160-B07E-43AF-ABCA-8EE6C328B445}" dt="2023-08-02T09:27:43.629" v="808" actId="20577"/>
          <ac:spMkLst>
            <pc:docMk/>
            <pc:sldMk cId="1561933909" sldId="279"/>
            <ac:spMk id="8" creationId="{32C54606-4F50-3A49-9A02-0D8D1922273A}"/>
          </ac:spMkLst>
        </pc:spChg>
      </pc:sldChg>
      <pc:sldChg chg="modSp mod">
        <pc:chgData name="Matthew Purland" userId="8d07c89cff7dd31c" providerId="LiveId" clId="{F7264160-B07E-43AF-ABCA-8EE6C328B445}" dt="2023-08-02T09:28:09.383" v="811" actId="20577"/>
        <pc:sldMkLst>
          <pc:docMk/>
          <pc:sldMk cId="247929079" sldId="280"/>
        </pc:sldMkLst>
        <pc:spChg chg="mod">
          <ac:chgData name="Matthew Purland" userId="8d07c89cff7dd31c" providerId="LiveId" clId="{F7264160-B07E-43AF-ABCA-8EE6C328B445}" dt="2023-08-02T09:27:58.927" v="810" actId="20577"/>
          <ac:spMkLst>
            <pc:docMk/>
            <pc:sldMk cId="247929079" sldId="280"/>
            <ac:spMk id="3" creationId="{C0B0DC77-D51C-DE26-4EC0-7C3582DD7C75}"/>
          </ac:spMkLst>
        </pc:spChg>
        <pc:spChg chg="mod">
          <ac:chgData name="Matthew Purland" userId="8d07c89cff7dd31c" providerId="LiveId" clId="{F7264160-B07E-43AF-ABCA-8EE6C328B445}" dt="2023-08-02T09:28:09.383" v="811" actId="20577"/>
          <ac:spMkLst>
            <pc:docMk/>
            <pc:sldMk cId="247929079" sldId="280"/>
            <ac:spMk id="8" creationId="{32C54606-4F50-3A49-9A02-0D8D1922273A}"/>
          </ac:spMkLst>
        </pc:spChg>
      </pc:sldChg>
      <pc:sldChg chg="modSp mod">
        <pc:chgData name="Matthew Purland" userId="8d07c89cff7dd31c" providerId="LiveId" clId="{F7264160-B07E-43AF-ABCA-8EE6C328B445}" dt="2023-08-02T09:28:25.294" v="812" actId="20577"/>
        <pc:sldMkLst>
          <pc:docMk/>
          <pc:sldMk cId="1735746721" sldId="281"/>
        </pc:sldMkLst>
        <pc:spChg chg="mod">
          <ac:chgData name="Matthew Purland" userId="8d07c89cff7dd31c" providerId="LiveId" clId="{F7264160-B07E-43AF-ABCA-8EE6C328B445}" dt="2023-08-02T09:28:25.294" v="812" actId="20577"/>
          <ac:spMkLst>
            <pc:docMk/>
            <pc:sldMk cId="1735746721" sldId="281"/>
            <ac:spMk id="8" creationId="{32C54606-4F50-3A49-9A02-0D8D1922273A}"/>
          </ac:spMkLst>
        </pc:spChg>
      </pc:sldChg>
      <pc:sldChg chg="modSp mod">
        <pc:chgData name="Matthew Purland" userId="8d07c89cff7dd31c" providerId="LiveId" clId="{F7264160-B07E-43AF-ABCA-8EE6C328B445}" dt="2023-08-02T09:28:47.306" v="813" actId="20577"/>
        <pc:sldMkLst>
          <pc:docMk/>
          <pc:sldMk cId="4006896868" sldId="282"/>
        </pc:sldMkLst>
        <pc:spChg chg="mod">
          <ac:chgData name="Matthew Purland" userId="8d07c89cff7dd31c" providerId="LiveId" clId="{F7264160-B07E-43AF-ABCA-8EE6C328B445}" dt="2023-08-02T09:28:47.306" v="813" actId="20577"/>
          <ac:spMkLst>
            <pc:docMk/>
            <pc:sldMk cId="4006896868" sldId="282"/>
            <ac:spMk id="8" creationId="{32C54606-4F50-3A49-9A02-0D8D1922273A}"/>
          </ac:spMkLst>
        </pc:spChg>
      </pc:sldChg>
      <pc:sldChg chg="modSp mod">
        <pc:chgData name="Matthew Purland" userId="8d07c89cff7dd31c" providerId="LiveId" clId="{F7264160-B07E-43AF-ABCA-8EE6C328B445}" dt="2023-07-27T09:53:56.098" v="437" actId="20577"/>
        <pc:sldMkLst>
          <pc:docMk/>
          <pc:sldMk cId="4037607485" sldId="285"/>
        </pc:sldMkLst>
        <pc:spChg chg="mod">
          <ac:chgData name="Matthew Purland" userId="8d07c89cff7dd31c" providerId="LiveId" clId="{F7264160-B07E-43AF-ABCA-8EE6C328B445}" dt="2023-07-27T09:53:56.098" v="437" actId="20577"/>
          <ac:spMkLst>
            <pc:docMk/>
            <pc:sldMk cId="4037607485" sldId="285"/>
            <ac:spMk id="15" creationId="{4957F61D-703E-F1BA-BF30-5467F21BA038}"/>
          </ac:spMkLst>
        </pc:spChg>
      </pc:sldChg>
      <pc:sldChg chg="modSp mod">
        <pc:chgData name="Matthew Purland" userId="8d07c89cff7dd31c" providerId="LiveId" clId="{F7264160-B07E-43AF-ABCA-8EE6C328B445}" dt="2023-07-27T10:21:44.461" v="509" actId="20577"/>
        <pc:sldMkLst>
          <pc:docMk/>
          <pc:sldMk cId="508834506" sldId="300"/>
        </pc:sldMkLst>
        <pc:spChg chg="mod">
          <ac:chgData name="Matthew Purland" userId="8d07c89cff7dd31c" providerId="LiveId" clId="{F7264160-B07E-43AF-ABCA-8EE6C328B445}" dt="2023-07-27T10:21:44.461" v="509" actId="20577"/>
          <ac:spMkLst>
            <pc:docMk/>
            <pc:sldMk cId="508834506" sldId="300"/>
            <ac:spMk id="15" creationId="{4957F61D-703E-F1BA-BF30-5467F21BA038}"/>
          </ac:spMkLst>
        </pc:spChg>
      </pc:sldChg>
      <pc:sldChg chg="modSp mod">
        <pc:chgData name="Matthew Purland" userId="8d07c89cff7dd31c" providerId="LiveId" clId="{F7264160-B07E-43AF-ABCA-8EE6C328B445}" dt="2023-07-27T10:43:14.705" v="546" actId="20577"/>
        <pc:sldMkLst>
          <pc:docMk/>
          <pc:sldMk cId="1818733945" sldId="432"/>
        </pc:sldMkLst>
        <pc:spChg chg="mod">
          <ac:chgData name="Matthew Purland" userId="8d07c89cff7dd31c" providerId="LiveId" clId="{F7264160-B07E-43AF-ABCA-8EE6C328B445}" dt="2023-07-27T10:43:14.705" v="546" actId="20577"/>
          <ac:spMkLst>
            <pc:docMk/>
            <pc:sldMk cId="1818733945" sldId="43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10:58:29.846" v="603" actId="20577"/>
        <pc:sldMkLst>
          <pc:docMk/>
          <pc:sldMk cId="3811595278" sldId="434"/>
        </pc:sldMkLst>
        <pc:spChg chg="mod">
          <ac:chgData name="Matthew Purland" userId="8d07c89cff7dd31c" providerId="LiveId" clId="{F7264160-B07E-43AF-ABCA-8EE6C328B445}" dt="2023-07-27T10:58:29.846" v="603" actId="20577"/>
          <ac:spMkLst>
            <pc:docMk/>
            <pc:sldMk cId="3811595278" sldId="43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08:51:58.183" v="191" actId="207"/>
        <pc:sldMkLst>
          <pc:docMk/>
          <pc:sldMk cId="3916596700" sldId="435"/>
        </pc:sldMkLst>
        <pc:spChg chg="mod">
          <ac:chgData name="Matthew Purland" userId="8d07c89cff7dd31c" providerId="LiveId" clId="{F7264160-B07E-43AF-ABCA-8EE6C328B445}" dt="2023-07-27T08:51:58.183" v="191" actId="207"/>
          <ac:spMkLst>
            <pc:docMk/>
            <pc:sldMk cId="3916596700" sldId="43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09:15:01.764" v="256" actId="20577"/>
        <pc:sldMkLst>
          <pc:docMk/>
          <pc:sldMk cId="719555022" sldId="439"/>
        </pc:sldMkLst>
        <pc:spChg chg="mod">
          <ac:chgData name="Matthew Purland" userId="8d07c89cff7dd31c" providerId="LiveId" clId="{F7264160-B07E-43AF-ABCA-8EE6C328B445}" dt="2023-07-27T09:15:01.764" v="256" actId="20577"/>
          <ac:spMkLst>
            <pc:docMk/>
            <pc:sldMk cId="719555022" sldId="43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8-02T05:47:48.113" v="760" actId="20577"/>
        <pc:sldMkLst>
          <pc:docMk/>
          <pc:sldMk cId="591085421" sldId="440"/>
        </pc:sldMkLst>
        <pc:spChg chg="mod">
          <ac:chgData name="Matthew Purland" userId="8d07c89cff7dd31c" providerId="LiveId" clId="{F7264160-B07E-43AF-ABCA-8EE6C328B445}" dt="2023-08-02T05:47:48.113" v="760" actId="20577"/>
          <ac:spMkLst>
            <pc:docMk/>
            <pc:sldMk cId="591085421" sldId="44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8-02T07:53:17.611" v="800" actId="20577"/>
        <pc:sldMkLst>
          <pc:docMk/>
          <pc:sldMk cId="4113271740" sldId="442"/>
        </pc:sldMkLst>
        <pc:spChg chg="mod">
          <ac:chgData name="Matthew Purland" userId="8d07c89cff7dd31c" providerId="LiveId" clId="{F7264160-B07E-43AF-ABCA-8EE6C328B445}" dt="2023-08-02T07:52:38.022" v="796" actId="207"/>
          <ac:spMkLst>
            <pc:docMk/>
            <pc:sldMk cId="4113271740" sldId="442"/>
            <ac:spMk id="3" creationId="{E352E269-F028-A26B-A8CF-EA1FC264DC9E}"/>
          </ac:spMkLst>
        </pc:spChg>
        <pc:spChg chg="mod">
          <ac:chgData name="Matthew Purland" userId="8d07c89cff7dd31c" providerId="LiveId" clId="{F7264160-B07E-43AF-ABCA-8EE6C328B445}" dt="2023-08-02T07:53:17.611" v="800" actId="20577"/>
          <ac:spMkLst>
            <pc:docMk/>
            <pc:sldMk cId="4113271740" sldId="442"/>
            <ac:spMk id="4" creationId="{57220620-91F4-6CBA-28BB-99BE4558C5A3}"/>
          </ac:spMkLst>
        </pc:spChg>
      </pc:sldChg>
      <pc:sldChg chg="modSp mod">
        <pc:chgData name="Matthew Purland" userId="8d07c89cff7dd31c" providerId="LiveId" clId="{F7264160-B07E-43AF-ABCA-8EE6C328B445}" dt="2023-08-02T05:45:36.266" v="735" actId="207"/>
        <pc:sldMkLst>
          <pc:docMk/>
          <pc:sldMk cId="715747800" sldId="443"/>
        </pc:sldMkLst>
        <pc:spChg chg="mod">
          <ac:chgData name="Matthew Purland" userId="8d07c89cff7dd31c" providerId="LiveId" clId="{F7264160-B07E-43AF-ABCA-8EE6C328B445}" dt="2023-08-02T05:45:36.266" v="735" actId="207"/>
          <ac:spMkLst>
            <pc:docMk/>
            <pc:sldMk cId="715747800" sldId="44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8-02T08:53:21.151" v="807" actId="20577"/>
        <pc:sldMkLst>
          <pc:docMk/>
          <pc:sldMk cId="3340698924" sldId="446"/>
        </pc:sldMkLst>
        <pc:spChg chg="mod">
          <ac:chgData name="Matthew Purland" userId="8d07c89cff7dd31c" providerId="LiveId" clId="{F7264160-B07E-43AF-ABCA-8EE6C328B445}" dt="2023-08-02T08:53:21.151" v="807" actId="20577"/>
          <ac:spMkLst>
            <pc:docMk/>
            <pc:sldMk cId="3340698924" sldId="446"/>
            <ac:spMk id="3" creationId="{E352E269-F028-A26B-A8CF-EA1FC264DC9E}"/>
          </ac:spMkLst>
        </pc:spChg>
      </pc:sldChg>
      <pc:sldChg chg="del">
        <pc:chgData name="Matthew Purland" userId="8d07c89cff7dd31c" providerId="LiveId" clId="{F7264160-B07E-43AF-ABCA-8EE6C328B445}" dt="2023-07-27T09:26:54.773" v="360" actId="47"/>
        <pc:sldMkLst>
          <pc:docMk/>
          <pc:sldMk cId="4206080027" sldId="447"/>
        </pc:sldMkLst>
      </pc:sldChg>
      <pc:sldChg chg="modSp mod">
        <pc:chgData name="Matthew Purland" userId="8d07c89cff7dd31c" providerId="LiveId" clId="{F7264160-B07E-43AF-ABCA-8EE6C328B445}" dt="2023-07-27T09:27:30.812" v="366" actId="207"/>
        <pc:sldMkLst>
          <pc:docMk/>
          <pc:sldMk cId="767509270" sldId="449"/>
        </pc:sldMkLst>
        <pc:spChg chg="mod">
          <ac:chgData name="Matthew Purland" userId="8d07c89cff7dd31c" providerId="LiveId" clId="{F7264160-B07E-43AF-ABCA-8EE6C328B445}" dt="2023-07-27T09:27:30.812" v="366" actId="207"/>
          <ac:spMkLst>
            <pc:docMk/>
            <pc:sldMk cId="767509270" sldId="44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10:41:39.406" v="542" actId="20577"/>
        <pc:sldMkLst>
          <pc:docMk/>
          <pc:sldMk cId="419886106" sldId="453"/>
        </pc:sldMkLst>
        <pc:spChg chg="mod">
          <ac:chgData name="Matthew Purland" userId="8d07c89cff7dd31c" providerId="LiveId" clId="{F7264160-B07E-43AF-ABCA-8EE6C328B445}" dt="2023-07-27T10:41:39.406" v="542" actId="20577"/>
          <ac:spMkLst>
            <pc:docMk/>
            <pc:sldMk cId="419886106" sldId="45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10:58:28.130" v="601" actId="20577"/>
        <pc:sldMkLst>
          <pc:docMk/>
          <pc:sldMk cId="1087075806" sldId="456"/>
        </pc:sldMkLst>
        <pc:spChg chg="mod">
          <ac:chgData name="Matthew Purland" userId="8d07c89cff7dd31c" providerId="LiveId" clId="{F7264160-B07E-43AF-ABCA-8EE6C328B445}" dt="2023-07-27T10:58:28.130" v="601" actId="20577"/>
          <ac:spMkLst>
            <pc:docMk/>
            <pc:sldMk cId="1087075806" sldId="45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8T18:19:36.302" v="610" actId="207"/>
        <pc:sldMkLst>
          <pc:docMk/>
          <pc:sldMk cId="2970266820" sldId="457"/>
        </pc:sldMkLst>
        <pc:spChg chg="mod">
          <ac:chgData name="Matthew Purland" userId="8d07c89cff7dd31c" providerId="LiveId" clId="{F7264160-B07E-43AF-ABCA-8EE6C328B445}" dt="2023-07-28T18:19:36.302" v="610" actId="207"/>
          <ac:spMkLst>
            <pc:docMk/>
            <pc:sldMk cId="2970266820" sldId="457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F7264160-B07E-43AF-ABCA-8EE6C328B445}" dt="2023-08-02T08:53:10.030" v="801" actId="20577"/>
        <pc:sldMkLst>
          <pc:docMk/>
          <pc:sldMk cId="3998620969" sldId="460"/>
        </pc:sldMkLst>
        <pc:spChg chg="mod">
          <ac:chgData name="Matthew Purland" userId="8d07c89cff7dd31c" providerId="LiveId" clId="{F7264160-B07E-43AF-ABCA-8EE6C328B445}" dt="2023-08-02T08:53:10.030" v="801" actId="20577"/>
          <ac:spMkLst>
            <pc:docMk/>
            <pc:sldMk cId="3998620969" sldId="460"/>
            <ac:spMk id="3" creationId="{E352E269-F028-A26B-A8CF-EA1FC264DC9E}"/>
          </ac:spMkLst>
        </pc:spChg>
        <pc:picChg chg="add mod">
          <ac:chgData name="Matthew Purland" userId="8d07c89cff7dd31c" providerId="LiveId" clId="{F7264160-B07E-43AF-ABCA-8EE6C328B445}" dt="2023-07-27T09:23:23.056" v="279" actId="962"/>
          <ac:picMkLst>
            <pc:docMk/>
            <pc:sldMk cId="3998620969" sldId="460"/>
            <ac:picMk id="4" creationId="{61C8C381-184D-979C-2E86-2A78C206A9E4}"/>
          </ac:picMkLst>
        </pc:picChg>
        <pc:picChg chg="del">
          <ac:chgData name="Matthew Purland" userId="8d07c89cff7dd31c" providerId="LiveId" clId="{F7264160-B07E-43AF-ABCA-8EE6C328B445}" dt="2023-07-27T09:22:50.714" v="273" actId="478"/>
          <ac:picMkLst>
            <pc:docMk/>
            <pc:sldMk cId="3998620969" sldId="460"/>
            <ac:picMk id="7" creationId="{4F5B6F73-7E24-0F61-C10C-DB478EAE6833}"/>
          </ac:picMkLst>
        </pc:picChg>
      </pc:sldChg>
      <pc:sldChg chg="modSp mod">
        <pc:chgData name="Matthew Purland" userId="8d07c89cff7dd31c" providerId="LiveId" clId="{F7264160-B07E-43AF-ABCA-8EE6C328B445}" dt="2023-08-02T08:53:14.566" v="802" actId="6549"/>
        <pc:sldMkLst>
          <pc:docMk/>
          <pc:sldMk cId="2044962195" sldId="461"/>
        </pc:sldMkLst>
        <pc:spChg chg="mod">
          <ac:chgData name="Matthew Purland" userId="8d07c89cff7dd31c" providerId="LiveId" clId="{F7264160-B07E-43AF-ABCA-8EE6C328B445}" dt="2023-08-02T08:53:14.566" v="802" actId="6549"/>
          <ac:spMkLst>
            <pc:docMk/>
            <pc:sldMk cId="2044962195" sldId="46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09:27:59.433" v="374" actId="207"/>
        <pc:sldMkLst>
          <pc:docMk/>
          <pc:sldMk cId="1123483967" sldId="462"/>
        </pc:sldMkLst>
        <pc:spChg chg="mod">
          <ac:chgData name="Matthew Purland" userId="8d07c89cff7dd31c" providerId="LiveId" clId="{F7264160-B07E-43AF-ABCA-8EE6C328B445}" dt="2023-07-27T09:27:59.433" v="374" actId="207"/>
          <ac:spMkLst>
            <pc:docMk/>
            <pc:sldMk cId="1123483967" sldId="46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10:45:24.967" v="553" actId="20577"/>
        <pc:sldMkLst>
          <pc:docMk/>
          <pc:sldMk cId="163516482" sldId="463"/>
        </pc:sldMkLst>
        <pc:spChg chg="mod">
          <ac:chgData name="Matthew Purland" userId="8d07c89cff7dd31c" providerId="LiveId" clId="{F7264160-B07E-43AF-ABCA-8EE6C328B445}" dt="2023-07-27T10:45:24.967" v="553" actId="20577"/>
          <ac:spMkLst>
            <pc:docMk/>
            <pc:sldMk cId="163516482" sldId="463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F7264160-B07E-43AF-ABCA-8EE6C328B445}" dt="2023-07-27T10:15:28.872" v="464" actId="1076"/>
        <pc:sldMkLst>
          <pc:docMk/>
          <pc:sldMk cId="3381275041" sldId="465"/>
        </pc:sldMkLst>
        <pc:spChg chg="mod">
          <ac:chgData name="Matthew Purland" userId="8d07c89cff7dd31c" providerId="LiveId" clId="{F7264160-B07E-43AF-ABCA-8EE6C328B445}" dt="2023-07-27T09:36:00.834" v="381" actId="207"/>
          <ac:spMkLst>
            <pc:docMk/>
            <pc:sldMk cId="3381275041" sldId="465"/>
            <ac:spMk id="3" creationId="{E352E269-F028-A26B-A8CF-EA1FC264DC9E}"/>
          </ac:spMkLst>
        </pc:spChg>
        <pc:spChg chg="ord">
          <ac:chgData name="Matthew Purland" userId="8d07c89cff7dd31c" providerId="LiveId" clId="{F7264160-B07E-43AF-ABCA-8EE6C328B445}" dt="2023-07-27T09:55:16.885" v="439" actId="166"/>
          <ac:spMkLst>
            <pc:docMk/>
            <pc:sldMk cId="3381275041" sldId="465"/>
            <ac:spMk id="6" creationId="{F4F220C1-6149-867C-2C69-62056328E9F7}"/>
          </ac:spMkLst>
        </pc:spChg>
        <pc:graphicFrameChg chg="add del mod">
          <ac:chgData name="Matthew Purland" userId="8d07c89cff7dd31c" providerId="LiveId" clId="{F7264160-B07E-43AF-ABCA-8EE6C328B445}" dt="2023-07-27T09:49:30.448" v="388"/>
          <ac:graphicFrameMkLst>
            <pc:docMk/>
            <pc:sldMk cId="3381275041" sldId="465"/>
            <ac:graphicFrameMk id="2" creationId="{25E6BF8B-D324-C15F-9130-49E8FE48E2CD}"/>
          </ac:graphicFrameMkLst>
        </pc:graphicFrameChg>
        <pc:graphicFrameChg chg="add del mod">
          <ac:chgData name="Matthew Purland" userId="8d07c89cff7dd31c" providerId="LiveId" clId="{F7264160-B07E-43AF-ABCA-8EE6C328B445}" dt="2023-07-27T10:15:12.130" v="459"/>
          <ac:graphicFrameMkLst>
            <pc:docMk/>
            <pc:sldMk cId="3381275041" sldId="465"/>
            <ac:graphicFrameMk id="7" creationId="{671A4B1D-B8CD-134A-5593-4B10D5760A1C}"/>
          </ac:graphicFrameMkLst>
        </pc:graphicFrameChg>
        <pc:picChg chg="add del mod">
          <ac:chgData name="Matthew Purland" userId="8d07c89cff7dd31c" providerId="LiveId" clId="{F7264160-B07E-43AF-ABCA-8EE6C328B445}" dt="2023-07-27T10:14:59.755" v="455" actId="478"/>
          <ac:picMkLst>
            <pc:docMk/>
            <pc:sldMk cId="3381275041" sldId="465"/>
            <ac:picMk id="4" creationId="{767BD647-9047-6119-C14A-32CE49FCD197}"/>
          </ac:picMkLst>
        </pc:picChg>
        <pc:picChg chg="del">
          <ac:chgData name="Matthew Purland" userId="8d07c89cff7dd31c" providerId="LiveId" clId="{F7264160-B07E-43AF-ABCA-8EE6C328B445}" dt="2023-07-27T09:49:21.346" v="382" actId="478"/>
          <ac:picMkLst>
            <pc:docMk/>
            <pc:sldMk cId="3381275041" sldId="465"/>
            <ac:picMk id="5" creationId="{E354C0E1-08AB-204E-90D8-BF48BD92F9DB}"/>
          </ac:picMkLst>
        </pc:picChg>
        <pc:picChg chg="add mod">
          <ac:chgData name="Matthew Purland" userId="8d07c89cff7dd31c" providerId="LiveId" clId="{F7264160-B07E-43AF-ABCA-8EE6C328B445}" dt="2023-07-27T10:15:28.872" v="464" actId="1076"/>
          <ac:picMkLst>
            <pc:docMk/>
            <pc:sldMk cId="3381275041" sldId="465"/>
            <ac:picMk id="8" creationId="{F4DABDC7-9815-A07D-DC30-21D7381E45A0}"/>
          </ac:picMkLst>
        </pc:picChg>
      </pc:sldChg>
      <pc:sldChg chg="modSp mod">
        <pc:chgData name="Matthew Purland" userId="8d07c89cff7dd31c" providerId="LiveId" clId="{F7264160-B07E-43AF-ABCA-8EE6C328B445}" dt="2023-07-27T10:45:50.657" v="555" actId="20577"/>
        <pc:sldMkLst>
          <pc:docMk/>
          <pc:sldMk cId="2653035724" sldId="466"/>
        </pc:sldMkLst>
        <pc:spChg chg="mod">
          <ac:chgData name="Matthew Purland" userId="8d07c89cff7dd31c" providerId="LiveId" clId="{F7264160-B07E-43AF-ABCA-8EE6C328B445}" dt="2023-07-27T10:45:50.657" v="555" actId="20577"/>
          <ac:spMkLst>
            <pc:docMk/>
            <pc:sldMk cId="2653035724" sldId="466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F7264160-B07E-43AF-ABCA-8EE6C328B445}" dt="2023-07-27T10:16:04.799" v="470" actId="207"/>
        <pc:sldMkLst>
          <pc:docMk/>
          <pc:sldMk cId="2130692044" sldId="467"/>
        </pc:sldMkLst>
        <pc:spChg chg="mod">
          <ac:chgData name="Matthew Purland" userId="8d07c89cff7dd31c" providerId="LiveId" clId="{F7264160-B07E-43AF-ABCA-8EE6C328B445}" dt="2023-07-27T10:14:34.974" v="453" actId="1076"/>
          <ac:spMkLst>
            <pc:docMk/>
            <pc:sldMk cId="2130692044" sldId="467"/>
            <ac:spMk id="2" creationId="{546AB271-106E-4865-2897-FEFDEEFD60FF}"/>
          </ac:spMkLst>
        </pc:spChg>
        <pc:spChg chg="mod">
          <ac:chgData name="Matthew Purland" userId="8d07c89cff7dd31c" providerId="LiveId" clId="{F7264160-B07E-43AF-ABCA-8EE6C328B445}" dt="2023-07-27T10:16:04.799" v="470" actId="207"/>
          <ac:spMkLst>
            <pc:docMk/>
            <pc:sldMk cId="2130692044" sldId="467"/>
            <ac:spMk id="3" creationId="{E352E269-F028-A26B-A8CF-EA1FC264DC9E}"/>
          </ac:spMkLst>
        </pc:spChg>
        <pc:spChg chg="mod">
          <ac:chgData name="Matthew Purland" userId="8d07c89cff7dd31c" providerId="LiveId" clId="{F7264160-B07E-43AF-ABCA-8EE6C328B445}" dt="2023-07-27T10:14:46.150" v="454" actId="1076"/>
          <ac:spMkLst>
            <pc:docMk/>
            <pc:sldMk cId="2130692044" sldId="467"/>
            <ac:spMk id="6" creationId="{4C09BFD0-BFFE-83BE-5C1C-70D98554A7D6}"/>
          </ac:spMkLst>
        </pc:spChg>
        <pc:graphicFrameChg chg="add del mod">
          <ac:chgData name="Matthew Purland" userId="8d07c89cff7dd31c" providerId="LiveId" clId="{F7264160-B07E-43AF-ABCA-8EE6C328B445}" dt="2023-07-27T10:14:13.644" v="449"/>
          <ac:graphicFrameMkLst>
            <pc:docMk/>
            <pc:sldMk cId="2130692044" sldId="467"/>
            <ac:graphicFrameMk id="8" creationId="{C58C0118-573A-54FB-F071-8590CC4449A3}"/>
          </ac:graphicFrameMkLst>
        </pc:graphicFrameChg>
        <pc:picChg chg="del">
          <ac:chgData name="Matthew Purland" userId="8d07c89cff7dd31c" providerId="LiveId" clId="{F7264160-B07E-43AF-ABCA-8EE6C328B445}" dt="2023-07-27T10:12:40.952" v="443" actId="478"/>
          <ac:picMkLst>
            <pc:docMk/>
            <pc:sldMk cId="2130692044" sldId="467"/>
            <ac:picMk id="5" creationId="{ED9DB6B8-9E92-251F-B2BF-0EB55B3C49C7}"/>
          </ac:picMkLst>
        </pc:picChg>
        <pc:picChg chg="add del mod">
          <ac:chgData name="Matthew Purland" userId="8d07c89cff7dd31c" providerId="LiveId" clId="{F7264160-B07E-43AF-ABCA-8EE6C328B445}" dt="2023-07-27T10:13:13.199" v="447" actId="478"/>
          <ac:picMkLst>
            <pc:docMk/>
            <pc:sldMk cId="2130692044" sldId="467"/>
            <ac:picMk id="7" creationId="{C28EC31E-04CA-002E-EF37-1D2F96739E64}"/>
          </ac:picMkLst>
        </pc:picChg>
        <pc:picChg chg="add mod">
          <ac:chgData name="Matthew Purland" userId="8d07c89cff7dd31c" providerId="LiveId" clId="{F7264160-B07E-43AF-ABCA-8EE6C328B445}" dt="2023-07-27T10:14:19.677" v="452" actId="1076"/>
          <ac:picMkLst>
            <pc:docMk/>
            <pc:sldMk cId="2130692044" sldId="467"/>
            <ac:picMk id="9" creationId="{1ED6DC2E-E248-1996-BAAF-96216F1A8AEA}"/>
          </ac:picMkLst>
        </pc:picChg>
      </pc:sldChg>
      <pc:sldChg chg="modSp mod">
        <pc:chgData name="Matthew Purland" userId="8d07c89cff7dd31c" providerId="LiveId" clId="{F7264160-B07E-43AF-ABCA-8EE6C328B445}" dt="2023-08-02T09:48:16.411" v="829" actId="20577"/>
        <pc:sldMkLst>
          <pc:docMk/>
          <pc:sldMk cId="826613719" sldId="468"/>
        </pc:sldMkLst>
        <pc:spChg chg="mod">
          <ac:chgData name="Matthew Purland" userId="8d07c89cff7dd31c" providerId="LiveId" clId="{F7264160-B07E-43AF-ABCA-8EE6C328B445}" dt="2023-08-02T09:48:16.411" v="829" actId="20577"/>
          <ac:spMkLst>
            <pc:docMk/>
            <pc:sldMk cId="826613719" sldId="46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10:46:27.527" v="557" actId="20577"/>
        <pc:sldMkLst>
          <pc:docMk/>
          <pc:sldMk cId="745876181" sldId="471"/>
        </pc:sldMkLst>
        <pc:spChg chg="mod">
          <ac:chgData name="Matthew Purland" userId="8d07c89cff7dd31c" providerId="LiveId" clId="{F7264160-B07E-43AF-ABCA-8EE6C328B445}" dt="2023-07-27T10:46:27.527" v="557" actId="20577"/>
          <ac:spMkLst>
            <pc:docMk/>
            <pc:sldMk cId="745876181" sldId="471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F7264160-B07E-43AF-ABCA-8EE6C328B445}" dt="2023-07-27T10:39:02.277" v="526" actId="1076"/>
        <pc:sldMkLst>
          <pc:docMk/>
          <pc:sldMk cId="950642888" sldId="472"/>
        </pc:sldMkLst>
        <pc:spChg chg="mod">
          <ac:chgData name="Matthew Purland" userId="8d07c89cff7dd31c" providerId="LiveId" clId="{F7264160-B07E-43AF-ABCA-8EE6C328B445}" dt="2023-07-27T10:22:46.113" v="516" actId="207"/>
          <ac:spMkLst>
            <pc:docMk/>
            <pc:sldMk cId="950642888" sldId="472"/>
            <ac:spMk id="3" creationId="{E352E269-F028-A26B-A8CF-EA1FC264DC9E}"/>
          </ac:spMkLst>
        </pc:spChg>
        <pc:graphicFrameChg chg="add del mod">
          <ac:chgData name="Matthew Purland" userId="8d07c89cff7dd31c" providerId="LiveId" clId="{F7264160-B07E-43AF-ABCA-8EE6C328B445}" dt="2023-07-27T10:38:36.907" v="519"/>
          <ac:graphicFrameMkLst>
            <pc:docMk/>
            <pc:sldMk cId="950642888" sldId="472"/>
            <ac:graphicFrameMk id="2" creationId="{01119BA9-B7AD-A128-A654-B18B8B7F74F1}"/>
          </ac:graphicFrameMkLst>
        </pc:graphicFrameChg>
        <pc:picChg chg="add mod">
          <ac:chgData name="Matthew Purland" userId="8d07c89cff7dd31c" providerId="LiveId" clId="{F7264160-B07E-43AF-ABCA-8EE6C328B445}" dt="2023-07-27T10:39:02.277" v="526" actId="1076"/>
          <ac:picMkLst>
            <pc:docMk/>
            <pc:sldMk cId="950642888" sldId="472"/>
            <ac:picMk id="4" creationId="{AAB98507-1446-2807-D07B-D9F04B4C2633}"/>
          </ac:picMkLst>
        </pc:picChg>
        <pc:picChg chg="del">
          <ac:chgData name="Matthew Purland" userId="8d07c89cff7dd31c" providerId="LiveId" clId="{F7264160-B07E-43AF-ABCA-8EE6C328B445}" dt="2023-07-27T10:38:33.493" v="517" actId="478"/>
          <ac:picMkLst>
            <pc:docMk/>
            <pc:sldMk cId="950642888" sldId="472"/>
            <ac:picMk id="5" creationId="{465610DF-5BE3-9CAC-0C0A-0C7B2218C9F5}"/>
          </ac:picMkLst>
        </pc:picChg>
      </pc:sldChg>
      <pc:sldChg chg="modSp mod">
        <pc:chgData name="Matthew Purland" userId="8d07c89cff7dd31c" providerId="LiveId" clId="{F7264160-B07E-43AF-ABCA-8EE6C328B445}" dt="2023-07-27T10:52:57.806" v="575" actId="20577"/>
        <pc:sldMkLst>
          <pc:docMk/>
          <pc:sldMk cId="408150147" sldId="473"/>
        </pc:sldMkLst>
        <pc:spChg chg="mod">
          <ac:chgData name="Matthew Purland" userId="8d07c89cff7dd31c" providerId="LiveId" clId="{F7264160-B07E-43AF-ABCA-8EE6C328B445}" dt="2023-07-27T10:52:57.806" v="575" actId="20577"/>
          <ac:spMkLst>
            <pc:docMk/>
            <pc:sldMk cId="408150147" sldId="47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11:00:15.296" v="604" actId="207"/>
        <pc:sldMkLst>
          <pc:docMk/>
          <pc:sldMk cId="647249276" sldId="483"/>
        </pc:sldMkLst>
        <pc:spChg chg="mod">
          <ac:chgData name="Matthew Purland" userId="8d07c89cff7dd31c" providerId="LiveId" clId="{F7264160-B07E-43AF-ABCA-8EE6C328B445}" dt="2023-07-27T11:00:15.296" v="604" actId="207"/>
          <ac:spMkLst>
            <pc:docMk/>
            <pc:sldMk cId="647249276" sldId="483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F7264160-B07E-43AF-ABCA-8EE6C328B445}" dt="2023-07-27T09:53:48.233" v="421"/>
        <pc:sldMkLst>
          <pc:docMk/>
          <pc:sldMk cId="748998189" sldId="484"/>
        </pc:sldMkLst>
        <pc:spChg chg="add mod">
          <ac:chgData name="Matthew Purland" userId="8d07c89cff7dd31c" providerId="LiveId" clId="{F7264160-B07E-43AF-ABCA-8EE6C328B445}" dt="2023-07-27T09:53:48.233" v="421"/>
          <ac:spMkLst>
            <pc:docMk/>
            <pc:sldMk cId="748998189" sldId="484"/>
            <ac:spMk id="6" creationId="{7F709B54-0467-053F-91FB-481E073BF73C}"/>
          </ac:spMkLst>
        </pc:spChg>
        <pc:spChg chg="mod">
          <ac:chgData name="Matthew Purland" userId="8d07c89cff7dd31c" providerId="LiveId" clId="{F7264160-B07E-43AF-ABCA-8EE6C328B445}" dt="2023-07-27T09:51:54.011" v="398" actId="207"/>
          <ac:spMkLst>
            <pc:docMk/>
            <pc:sldMk cId="748998189" sldId="484"/>
            <ac:spMk id="8" creationId="{32C54606-4F50-3A49-9A02-0D8D1922273A}"/>
          </ac:spMkLst>
        </pc:spChg>
        <pc:spChg chg="del mod">
          <ac:chgData name="Matthew Purland" userId="8d07c89cff7dd31c" providerId="LiveId" clId="{F7264160-B07E-43AF-ABCA-8EE6C328B445}" dt="2023-07-27T09:53:47.592" v="420" actId="478"/>
          <ac:spMkLst>
            <pc:docMk/>
            <pc:sldMk cId="748998189" sldId="484"/>
            <ac:spMk id="15" creationId="{4957F61D-703E-F1BA-BF30-5467F21BA038}"/>
          </ac:spMkLst>
        </pc:spChg>
      </pc:sldChg>
      <pc:sldChg chg="modSp add mod">
        <pc:chgData name="Matthew Purland" userId="8d07c89cff7dd31c" providerId="LiveId" clId="{F7264160-B07E-43AF-ABCA-8EE6C328B445}" dt="2023-07-27T10:21:15.924" v="477" actId="20577"/>
        <pc:sldMkLst>
          <pc:docMk/>
          <pc:sldMk cId="2377217427" sldId="485"/>
        </pc:sldMkLst>
        <pc:spChg chg="mod">
          <ac:chgData name="Matthew Purland" userId="8d07c89cff7dd31c" providerId="LiveId" clId="{F7264160-B07E-43AF-ABCA-8EE6C328B445}" dt="2023-07-27T10:21:15.924" v="477" actId="20577"/>
          <ac:spMkLst>
            <pc:docMk/>
            <pc:sldMk cId="2377217427" sldId="485"/>
            <ac:spMk id="8" creationId="{32C54606-4F50-3A49-9A02-0D8D1922273A}"/>
          </ac:spMkLst>
        </pc:spChg>
      </pc:sldChg>
    </pc:docChg>
  </pc:docChgLst>
  <pc:docChgLst>
    <pc:chgData name="Matthew Purland" userId="8d07c89cff7dd31c" providerId="LiveId" clId="{D1A11445-B858-4A16-A5DE-F28CC25E575B}"/>
    <pc:docChg chg="addSld delSld modSld">
      <pc:chgData name="Matthew Purland" userId="8d07c89cff7dd31c" providerId="LiveId" clId="{D1A11445-B858-4A16-A5DE-F28CC25E575B}" dt="2023-08-02T10:15:54.084" v="7" actId="20577"/>
      <pc:docMkLst>
        <pc:docMk/>
      </pc:docMkLst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3687110327" sldId="268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930346199" sldId="269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830278751" sldId="270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1327224142" sldId="271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976783739" sldId="272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496254353" sldId="273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1435498292" sldId="274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3720723882" sldId="275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963384140" sldId="276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3137531294" sldId="277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743092899" sldId="278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1561933909" sldId="279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247929079" sldId="280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1735746721" sldId="281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4006896868" sldId="282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4160027595" sldId="283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2638696512" sldId="284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4037607485" sldId="285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3211075035" sldId="286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2836190936" sldId="287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3824960871" sldId="288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3905082908" sldId="289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1478670335" sldId="290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1294417033" sldId="291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1147650264" sldId="292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1396451128" sldId="293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4097864787" sldId="294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1015105964" sldId="295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2409009620" sldId="296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1419868689" sldId="297"/>
        </pc:sldMkLst>
      </pc:sldChg>
      <pc:sldChg chg="del">
        <pc:chgData name="Matthew Purland" userId="8d07c89cff7dd31c" providerId="LiveId" clId="{D1A11445-B858-4A16-A5DE-F28CC25E575B}" dt="2023-08-02T10:14:36.002" v="1" actId="47"/>
        <pc:sldMkLst>
          <pc:docMk/>
          <pc:sldMk cId="149103153" sldId="306"/>
        </pc:sldMkLst>
      </pc:sldChg>
      <pc:sldChg chg="del">
        <pc:chgData name="Matthew Purland" userId="8d07c89cff7dd31c" providerId="LiveId" clId="{D1A11445-B858-4A16-A5DE-F28CC25E575B}" dt="2023-08-02T10:14:36.002" v="1" actId="47"/>
        <pc:sldMkLst>
          <pc:docMk/>
          <pc:sldMk cId="1634666009" sldId="307"/>
        </pc:sldMkLst>
      </pc:sldChg>
      <pc:sldChg chg="del">
        <pc:chgData name="Matthew Purland" userId="8d07c89cff7dd31c" providerId="LiveId" clId="{D1A11445-B858-4A16-A5DE-F28CC25E575B}" dt="2023-08-02T10:14:36.002" v="1" actId="47"/>
        <pc:sldMkLst>
          <pc:docMk/>
          <pc:sldMk cId="970782786" sldId="308"/>
        </pc:sldMkLst>
      </pc:sldChg>
      <pc:sldChg chg="del">
        <pc:chgData name="Matthew Purland" userId="8d07c89cff7dd31c" providerId="LiveId" clId="{D1A11445-B858-4A16-A5DE-F28CC25E575B}" dt="2023-08-02T10:14:36.002" v="1" actId="47"/>
        <pc:sldMkLst>
          <pc:docMk/>
          <pc:sldMk cId="3080970815" sldId="309"/>
        </pc:sldMkLst>
      </pc:sldChg>
      <pc:sldChg chg="del">
        <pc:chgData name="Matthew Purland" userId="8d07c89cff7dd31c" providerId="LiveId" clId="{D1A11445-B858-4A16-A5DE-F28CC25E575B}" dt="2023-08-02T10:14:36.002" v="1" actId="47"/>
        <pc:sldMkLst>
          <pc:docMk/>
          <pc:sldMk cId="1150760081" sldId="310"/>
        </pc:sldMkLst>
      </pc:sldChg>
      <pc:sldChg chg="del">
        <pc:chgData name="Matthew Purland" userId="8d07c89cff7dd31c" providerId="LiveId" clId="{D1A11445-B858-4A16-A5DE-F28CC25E575B}" dt="2023-08-02T10:14:36.002" v="1" actId="47"/>
        <pc:sldMkLst>
          <pc:docMk/>
          <pc:sldMk cId="1344818566" sldId="311"/>
        </pc:sldMkLst>
      </pc:sldChg>
      <pc:sldChg chg="del">
        <pc:chgData name="Matthew Purland" userId="8d07c89cff7dd31c" providerId="LiveId" clId="{D1A11445-B858-4A16-A5DE-F28CC25E575B}" dt="2023-08-02T10:14:36.002" v="1" actId="47"/>
        <pc:sldMkLst>
          <pc:docMk/>
          <pc:sldMk cId="3483870790" sldId="312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1689419326" sldId="428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3238909755" sldId="429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3047325549" sldId="430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4183098030" sldId="431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1818733945" sldId="432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1264463471" sldId="433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3811595278" sldId="434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3916596700" sldId="435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3305078308" sldId="436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1721586727" sldId="437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3045998636" sldId="438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719555022" sldId="439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591085421" sldId="440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1133031334" sldId="441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4113271740" sldId="442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715747800" sldId="443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250800716" sldId="444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3494743731" sldId="445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3340698924" sldId="446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1748887866" sldId="448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767509270" sldId="449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2430379312" sldId="450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2394037100" sldId="451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1629600955" sldId="452"/>
        </pc:sldMkLst>
      </pc:sldChg>
      <pc:sldChg chg="del">
        <pc:chgData name="Matthew Purland" userId="8d07c89cff7dd31c" providerId="LiveId" clId="{D1A11445-B858-4A16-A5DE-F28CC25E575B}" dt="2023-08-02T10:14:36.002" v="1" actId="47"/>
        <pc:sldMkLst>
          <pc:docMk/>
          <pc:sldMk cId="3673019944" sldId="454"/>
        </pc:sldMkLst>
      </pc:sldChg>
      <pc:sldChg chg="del">
        <pc:chgData name="Matthew Purland" userId="8d07c89cff7dd31c" providerId="LiveId" clId="{D1A11445-B858-4A16-A5DE-F28CC25E575B}" dt="2023-08-02T10:14:36.002" v="1" actId="47"/>
        <pc:sldMkLst>
          <pc:docMk/>
          <pc:sldMk cId="3788887864" sldId="455"/>
        </pc:sldMkLst>
      </pc:sldChg>
      <pc:sldChg chg="del">
        <pc:chgData name="Matthew Purland" userId="8d07c89cff7dd31c" providerId="LiveId" clId="{D1A11445-B858-4A16-A5DE-F28CC25E575B}" dt="2023-08-02T10:14:36.002" v="1" actId="47"/>
        <pc:sldMkLst>
          <pc:docMk/>
          <pc:sldMk cId="1087075806" sldId="456"/>
        </pc:sldMkLst>
      </pc:sldChg>
      <pc:sldChg chg="del">
        <pc:chgData name="Matthew Purland" userId="8d07c89cff7dd31c" providerId="LiveId" clId="{D1A11445-B858-4A16-A5DE-F28CC25E575B}" dt="2023-08-02T10:14:36.002" v="1" actId="47"/>
        <pc:sldMkLst>
          <pc:docMk/>
          <pc:sldMk cId="2970266820" sldId="457"/>
        </pc:sldMkLst>
      </pc:sldChg>
      <pc:sldChg chg="del">
        <pc:chgData name="Matthew Purland" userId="8d07c89cff7dd31c" providerId="LiveId" clId="{D1A11445-B858-4A16-A5DE-F28CC25E575B}" dt="2023-08-02T10:14:36.002" v="1" actId="47"/>
        <pc:sldMkLst>
          <pc:docMk/>
          <pc:sldMk cId="731766195" sldId="458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667732799" sldId="459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3998620969" sldId="460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2044962195" sldId="461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1123483967" sldId="462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163516482" sldId="463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3210381578" sldId="464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3381275041" sldId="465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2653035724" sldId="466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2130692044" sldId="467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826613719" sldId="468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2004785511" sldId="469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3429632722" sldId="470"/>
        </pc:sldMkLst>
      </pc:sldChg>
      <pc:sldChg chg="del">
        <pc:chgData name="Matthew Purland" userId="8d07c89cff7dd31c" providerId="LiveId" clId="{D1A11445-B858-4A16-A5DE-F28CC25E575B}" dt="2023-08-02T10:14:36.002" v="1" actId="47"/>
        <pc:sldMkLst>
          <pc:docMk/>
          <pc:sldMk cId="408150147" sldId="473"/>
        </pc:sldMkLst>
      </pc:sldChg>
      <pc:sldChg chg="del">
        <pc:chgData name="Matthew Purland" userId="8d07c89cff7dd31c" providerId="LiveId" clId="{D1A11445-B858-4A16-A5DE-F28CC25E575B}" dt="2023-08-02T10:14:36.002" v="1" actId="47"/>
        <pc:sldMkLst>
          <pc:docMk/>
          <pc:sldMk cId="3770319544" sldId="474"/>
        </pc:sldMkLst>
      </pc:sldChg>
      <pc:sldChg chg="del">
        <pc:chgData name="Matthew Purland" userId="8d07c89cff7dd31c" providerId="LiveId" clId="{D1A11445-B858-4A16-A5DE-F28CC25E575B}" dt="2023-08-02T10:14:36.002" v="1" actId="47"/>
        <pc:sldMkLst>
          <pc:docMk/>
          <pc:sldMk cId="2979175798" sldId="475"/>
        </pc:sldMkLst>
      </pc:sldChg>
      <pc:sldChg chg="del">
        <pc:chgData name="Matthew Purland" userId="8d07c89cff7dd31c" providerId="LiveId" clId="{D1A11445-B858-4A16-A5DE-F28CC25E575B}" dt="2023-08-02T10:14:36.002" v="1" actId="47"/>
        <pc:sldMkLst>
          <pc:docMk/>
          <pc:sldMk cId="2480340144" sldId="476"/>
        </pc:sldMkLst>
      </pc:sldChg>
      <pc:sldChg chg="del">
        <pc:chgData name="Matthew Purland" userId="8d07c89cff7dd31c" providerId="LiveId" clId="{D1A11445-B858-4A16-A5DE-F28CC25E575B}" dt="2023-08-02T10:14:36.002" v="1" actId="47"/>
        <pc:sldMkLst>
          <pc:docMk/>
          <pc:sldMk cId="3336785996" sldId="477"/>
        </pc:sldMkLst>
      </pc:sldChg>
      <pc:sldChg chg="del">
        <pc:chgData name="Matthew Purland" userId="8d07c89cff7dd31c" providerId="LiveId" clId="{D1A11445-B858-4A16-A5DE-F28CC25E575B}" dt="2023-08-02T10:14:36.002" v="1" actId="47"/>
        <pc:sldMkLst>
          <pc:docMk/>
          <pc:sldMk cId="3603097218" sldId="478"/>
        </pc:sldMkLst>
      </pc:sldChg>
      <pc:sldChg chg="del">
        <pc:chgData name="Matthew Purland" userId="8d07c89cff7dd31c" providerId="LiveId" clId="{D1A11445-B858-4A16-A5DE-F28CC25E575B}" dt="2023-08-02T10:14:36.002" v="1" actId="47"/>
        <pc:sldMkLst>
          <pc:docMk/>
          <pc:sldMk cId="2992731388" sldId="481"/>
        </pc:sldMkLst>
      </pc:sldChg>
      <pc:sldChg chg="del">
        <pc:chgData name="Matthew Purland" userId="8d07c89cff7dd31c" providerId="LiveId" clId="{D1A11445-B858-4A16-A5DE-F28CC25E575B}" dt="2023-08-02T10:14:36.002" v="1" actId="47"/>
        <pc:sldMkLst>
          <pc:docMk/>
          <pc:sldMk cId="4039702953" sldId="482"/>
        </pc:sldMkLst>
      </pc:sldChg>
      <pc:sldChg chg="del">
        <pc:chgData name="Matthew Purland" userId="8d07c89cff7dd31c" providerId="LiveId" clId="{D1A11445-B858-4A16-A5DE-F28CC25E575B}" dt="2023-08-02T10:14:36.002" v="1" actId="47"/>
        <pc:sldMkLst>
          <pc:docMk/>
          <pc:sldMk cId="647249276" sldId="483"/>
        </pc:sldMkLst>
      </pc:sldChg>
      <pc:sldChg chg="del">
        <pc:chgData name="Matthew Purland" userId="8d07c89cff7dd31c" providerId="LiveId" clId="{D1A11445-B858-4A16-A5DE-F28CC25E575B}" dt="2023-08-02T10:14:05.009" v="0" actId="47"/>
        <pc:sldMkLst>
          <pc:docMk/>
          <pc:sldMk cId="748998189" sldId="484"/>
        </pc:sldMkLst>
      </pc:sldChg>
      <pc:sldChg chg="add">
        <pc:chgData name="Matthew Purland" userId="8d07c89cff7dd31c" providerId="LiveId" clId="{D1A11445-B858-4A16-A5DE-F28CC25E575B}" dt="2023-08-02T10:15:38.634" v="2"/>
        <pc:sldMkLst>
          <pc:docMk/>
          <pc:sldMk cId="1051611125" sldId="486"/>
        </pc:sldMkLst>
      </pc:sldChg>
      <pc:sldChg chg="add">
        <pc:chgData name="Matthew Purland" userId="8d07c89cff7dd31c" providerId="LiveId" clId="{D1A11445-B858-4A16-A5DE-F28CC25E575B}" dt="2023-08-02T10:15:38.634" v="2"/>
        <pc:sldMkLst>
          <pc:docMk/>
          <pc:sldMk cId="1766089421" sldId="487"/>
        </pc:sldMkLst>
      </pc:sldChg>
      <pc:sldChg chg="add">
        <pc:chgData name="Matthew Purland" userId="8d07c89cff7dd31c" providerId="LiveId" clId="{D1A11445-B858-4A16-A5DE-F28CC25E575B}" dt="2023-08-02T10:15:38.634" v="2"/>
        <pc:sldMkLst>
          <pc:docMk/>
          <pc:sldMk cId="4245887190" sldId="488"/>
        </pc:sldMkLst>
      </pc:sldChg>
      <pc:sldChg chg="add">
        <pc:chgData name="Matthew Purland" userId="8d07c89cff7dd31c" providerId="LiveId" clId="{D1A11445-B858-4A16-A5DE-F28CC25E575B}" dt="2023-08-02T10:15:38.634" v="2"/>
        <pc:sldMkLst>
          <pc:docMk/>
          <pc:sldMk cId="576565856" sldId="489"/>
        </pc:sldMkLst>
      </pc:sldChg>
      <pc:sldChg chg="modSp add mod">
        <pc:chgData name="Matthew Purland" userId="8d07c89cff7dd31c" providerId="LiveId" clId="{D1A11445-B858-4A16-A5DE-F28CC25E575B}" dt="2023-08-02T10:15:54.084" v="7" actId="20577"/>
        <pc:sldMkLst>
          <pc:docMk/>
          <pc:sldMk cId="1926787005" sldId="490"/>
        </pc:sldMkLst>
        <pc:spChg chg="mod">
          <ac:chgData name="Matthew Purland" userId="8d07c89cff7dd31c" providerId="LiveId" clId="{D1A11445-B858-4A16-A5DE-F28CC25E575B}" dt="2023-08-02T10:15:54.084" v="7" actId="20577"/>
          <ac:spMkLst>
            <pc:docMk/>
            <pc:sldMk cId="1926787005" sldId="490"/>
            <ac:spMk id="2" creationId="{F240269D-6DED-F2E7-DFE0-1FB44C095B75}"/>
          </ac:spMkLst>
        </pc:spChg>
      </pc:sldChg>
    </pc:docChg>
  </pc:docChgLst>
  <pc:docChgLst>
    <pc:chgData name="Matthew Purland" userId="8d07c89cff7dd31c" providerId="LiveId" clId="{3BF61652-689D-4586-9B5C-92C2CA589AB8}"/>
    <pc:docChg chg="undo redo custSel addSld delSld modSld sldOrd">
      <pc:chgData name="Matthew Purland" userId="8d07c89cff7dd31c" providerId="LiveId" clId="{3BF61652-689D-4586-9B5C-92C2CA589AB8}" dt="2023-05-21T17:40:42.712" v="1895" actId="47"/>
      <pc:docMkLst>
        <pc:docMk/>
      </pc:docMkLst>
      <pc:sldChg chg="modSp mod">
        <pc:chgData name="Matthew Purland" userId="8d07c89cff7dd31c" providerId="LiveId" clId="{3BF61652-689D-4586-9B5C-92C2CA589AB8}" dt="2023-05-20T07:51:10.790" v="3" actId="20577"/>
        <pc:sldMkLst>
          <pc:docMk/>
          <pc:sldMk cId="3687110327" sldId="268"/>
        </pc:sldMkLst>
        <pc:spChg chg="mod">
          <ac:chgData name="Matthew Purland" userId="8d07c89cff7dd31c" providerId="LiveId" clId="{3BF61652-689D-4586-9B5C-92C2CA589AB8}" dt="2023-05-20T07:51:10.790" v="3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3BF61652-689D-4586-9B5C-92C2CA589AB8}" dt="2023-05-20T07:55:36.982" v="74" actId="207"/>
        <pc:sldMkLst>
          <pc:docMk/>
          <pc:sldMk cId="3132766640" sldId="276"/>
        </pc:sldMkLst>
        <pc:spChg chg="mod">
          <ac:chgData name="Matthew Purland" userId="8d07c89cff7dd31c" providerId="LiveId" clId="{3BF61652-689D-4586-9B5C-92C2CA589AB8}" dt="2023-05-20T07:55:36.982" v="74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731249341" sldId="277"/>
        </pc:sldMkLst>
      </pc:sldChg>
      <pc:sldChg chg="modSp add mod">
        <pc:chgData name="Matthew Purland" userId="8d07c89cff7dd31c" providerId="LiveId" clId="{3BF61652-689D-4586-9B5C-92C2CA589AB8}" dt="2023-05-21T14:11:58.541" v="1681" actId="20577"/>
        <pc:sldMkLst>
          <pc:docMk/>
          <pc:sldMk cId="2459611209" sldId="277"/>
        </pc:sldMkLst>
        <pc:spChg chg="mod">
          <ac:chgData name="Matthew Purland" userId="8d07c89cff7dd31c" providerId="LiveId" clId="{3BF61652-689D-4586-9B5C-92C2CA589AB8}" dt="2023-05-21T14:11:58.541" v="1681" actId="2057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281859132" sldId="278"/>
        </pc:sldMkLst>
      </pc:sldChg>
      <pc:sldChg chg="modSp add mod">
        <pc:chgData name="Matthew Purland" userId="8d07c89cff7dd31c" providerId="LiveId" clId="{3BF61652-689D-4586-9B5C-92C2CA589AB8}" dt="2023-05-20T07:57:51.643" v="110" actId="207"/>
        <pc:sldMkLst>
          <pc:docMk/>
          <pc:sldMk cId="4013042210" sldId="278"/>
        </pc:sldMkLst>
        <pc:spChg chg="mod">
          <ac:chgData name="Matthew Purland" userId="8d07c89cff7dd31c" providerId="LiveId" clId="{3BF61652-689D-4586-9B5C-92C2CA589AB8}" dt="2023-05-20T07:57:51.643" v="110" actId="207"/>
          <ac:spMkLst>
            <pc:docMk/>
            <pc:sldMk cId="4013042210" sldId="278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118157973" sldId="279"/>
        </pc:sldMkLst>
      </pc:sldChg>
      <pc:sldChg chg="modSp add mod ord">
        <pc:chgData name="Matthew Purland" userId="8d07c89cff7dd31c" providerId="LiveId" clId="{3BF61652-689D-4586-9B5C-92C2CA589AB8}" dt="2023-05-20T07:55:13.032" v="73" actId="20577"/>
        <pc:sldMkLst>
          <pc:docMk/>
          <pc:sldMk cId="3822791644" sldId="279"/>
        </pc:sldMkLst>
        <pc:spChg chg="mod">
          <ac:chgData name="Matthew Purland" userId="8d07c89cff7dd31c" providerId="LiveId" clId="{3BF61652-689D-4586-9B5C-92C2CA589AB8}" dt="2023-05-20T07:55:13.032" v="73" actId="20577"/>
          <ac:spMkLst>
            <pc:docMk/>
            <pc:sldMk cId="3822791644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7:58:42.111" v="119" actId="20577"/>
        <pc:sldMkLst>
          <pc:docMk/>
          <pc:sldMk cId="1339546333" sldId="280"/>
        </pc:sldMkLst>
        <pc:spChg chg="mod">
          <ac:chgData name="Matthew Purland" userId="8d07c89cff7dd31c" providerId="LiveId" clId="{3BF61652-689D-4586-9B5C-92C2CA589AB8}" dt="2023-05-20T07:58:42.111" v="119" actId="20577"/>
          <ac:spMkLst>
            <pc:docMk/>
            <pc:sldMk cId="1339546333" sldId="280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935860450" sldId="280"/>
        </pc:sldMkLst>
      </pc:sldChg>
      <pc:sldChg chg="modSp add mod">
        <pc:chgData name="Matthew Purland" userId="8d07c89cff7dd31c" providerId="LiveId" clId="{3BF61652-689D-4586-9B5C-92C2CA589AB8}" dt="2023-05-20T08:04:10.845" v="153" actId="207"/>
        <pc:sldMkLst>
          <pc:docMk/>
          <pc:sldMk cId="476480865" sldId="281"/>
        </pc:sldMkLst>
        <pc:spChg chg="mod">
          <ac:chgData name="Matthew Purland" userId="8d07c89cff7dd31c" providerId="LiveId" clId="{3BF61652-689D-4586-9B5C-92C2CA589AB8}" dt="2023-05-20T08:04:10.845" v="153" actId="207"/>
          <ac:spMkLst>
            <pc:docMk/>
            <pc:sldMk cId="476480865" sldId="281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928000352" sldId="28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548497346" sldId="282"/>
        </pc:sldMkLst>
      </pc:sldChg>
      <pc:sldChg chg="addSp delSp modSp add mod">
        <pc:chgData name="Matthew Purland" userId="8d07c89cff7dd31c" providerId="LiveId" clId="{3BF61652-689D-4586-9B5C-92C2CA589AB8}" dt="2023-05-20T08:48:04.547" v="608" actId="1076"/>
        <pc:sldMkLst>
          <pc:docMk/>
          <pc:sldMk cId="668199295" sldId="282"/>
        </pc:sldMkLst>
        <pc:spChg chg="mod">
          <ac:chgData name="Matthew Purland" userId="8d07c89cff7dd31c" providerId="LiveId" clId="{3BF61652-689D-4586-9B5C-92C2CA589AB8}" dt="2023-05-20T08:10:25.527" v="233" actId="20577"/>
          <ac:spMkLst>
            <pc:docMk/>
            <pc:sldMk cId="668199295" sldId="282"/>
            <ac:spMk id="3" creationId="{E352E269-F028-A26B-A8CF-EA1FC264DC9E}"/>
          </ac:spMkLst>
        </pc:spChg>
        <pc:graphicFrameChg chg="add del mod modGraphic">
          <ac:chgData name="Matthew Purland" userId="8d07c89cff7dd31c" providerId="LiveId" clId="{3BF61652-689D-4586-9B5C-92C2CA589AB8}" dt="2023-05-20T08:08:51.015" v="221" actId="3680"/>
          <ac:graphicFrameMkLst>
            <pc:docMk/>
            <pc:sldMk cId="668199295" sldId="282"/>
            <ac:graphicFrameMk id="2" creationId="{23EE14D0-9B5D-3178-6680-3B215EAA461F}"/>
          </ac:graphicFrameMkLst>
        </pc:graphicFrameChg>
        <pc:picChg chg="add mod">
          <ac:chgData name="Matthew Purland" userId="8d07c89cff7dd31c" providerId="LiveId" clId="{3BF61652-689D-4586-9B5C-92C2CA589AB8}" dt="2023-05-20T08:48:04.547" v="608" actId="1076"/>
          <ac:picMkLst>
            <pc:docMk/>
            <pc:sldMk cId="668199295" sldId="282"/>
            <ac:picMk id="5" creationId="{6D5809B4-43F1-37EC-3BA0-9A5FD9BFD8DB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45867724" sldId="283"/>
        </pc:sldMkLst>
      </pc:sldChg>
      <pc:sldChg chg="add del">
        <pc:chgData name="Matthew Purland" userId="8d07c89cff7dd31c" providerId="LiveId" clId="{3BF61652-689D-4586-9B5C-92C2CA589AB8}" dt="2023-05-20T08:10:38.161" v="234" actId="47"/>
        <pc:sldMkLst>
          <pc:docMk/>
          <pc:sldMk cId="3233883024" sldId="283"/>
        </pc:sldMkLst>
      </pc:sldChg>
      <pc:sldChg chg="modSp add mod">
        <pc:chgData name="Matthew Purland" userId="8d07c89cff7dd31c" providerId="LiveId" clId="{3BF61652-689D-4586-9B5C-92C2CA589AB8}" dt="2023-05-20T08:43:35.895" v="593" actId="207"/>
        <pc:sldMkLst>
          <pc:docMk/>
          <pc:sldMk cId="3316000073" sldId="284"/>
        </pc:sldMkLst>
        <pc:spChg chg="mod">
          <ac:chgData name="Matthew Purland" userId="8d07c89cff7dd31c" providerId="LiveId" clId="{3BF61652-689D-4586-9B5C-92C2CA589AB8}" dt="2023-05-20T08:43:35.895" v="593" actId="207"/>
          <ac:spMkLst>
            <pc:docMk/>
            <pc:sldMk cId="3316000073" sldId="284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490305796" sldId="284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95390508" sldId="285"/>
        </pc:sldMkLst>
      </pc:sldChg>
      <pc:sldChg chg="addSp delSp modSp add mod">
        <pc:chgData name="Matthew Purland" userId="8d07c89cff7dd31c" providerId="LiveId" clId="{3BF61652-689D-4586-9B5C-92C2CA589AB8}" dt="2023-05-20T08:48:12.287" v="610" actId="1076"/>
        <pc:sldMkLst>
          <pc:docMk/>
          <pc:sldMk cId="4261993751" sldId="285"/>
        </pc:sldMkLst>
        <pc:spChg chg="mod">
          <ac:chgData name="Matthew Purland" userId="8d07c89cff7dd31c" providerId="LiveId" clId="{3BF61652-689D-4586-9B5C-92C2CA589AB8}" dt="2023-05-20T08:11:04.584" v="237" actId="11"/>
          <ac:spMkLst>
            <pc:docMk/>
            <pc:sldMk cId="4261993751" sldId="285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0T08:48:12.287" v="610" actId="1076"/>
          <ac:picMkLst>
            <pc:docMk/>
            <pc:sldMk cId="4261993751" sldId="285"/>
            <ac:picMk id="4" creationId="{808F2A76-B16E-8ED4-367E-94761AFB3546}"/>
          </ac:picMkLst>
        </pc:picChg>
        <pc:picChg chg="del">
          <ac:chgData name="Matthew Purland" userId="8d07c89cff7dd31c" providerId="LiveId" clId="{3BF61652-689D-4586-9B5C-92C2CA589AB8}" dt="2023-05-20T08:12:37.571" v="238" actId="478"/>
          <ac:picMkLst>
            <pc:docMk/>
            <pc:sldMk cId="4261993751" sldId="285"/>
            <ac:picMk id="5" creationId="{6D5809B4-43F1-37EC-3BA0-9A5FD9BFD8DB}"/>
          </ac:picMkLst>
        </pc:picChg>
      </pc:sldChg>
      <pc:sldChg chg="addSp delSp modSp add mod">
        <pc:chgData name="Matthew Purland" userId="8d07c89cff7dd31c" providerId="LiveId" clId="{3BF61652-689D-4586-9B5C-92C2CA589AB8}" dt="2023-05-20T08:48:31.527" v="614" actId="1076"/>
        <pc:sldMkLst>
          <pc:docMk/>
          <pc:sldMk cId="4243321265" sldId="286"/>
        </pc:sldMkLst>
        <pc:spChg chg="mod">
          <ac:chgData name="Matthew Purland" userId="8d07c89cff7dd31c" providerId="LiveId" clId="{3BF61652-689D-4586-9B5C-92C2CA589AB8}" dt="2023-05-20T08:14:44.239" v="253" actId="20577"/>
          <ac:spMkLst>
            <pc:docMk/>
            <pc:sldMk cId="4243321265" sldId="286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0T08:48:22.972" v="612" actId="478"/>
          <ac:picMkLst>
            <pc:docMk/>
            <pc:sldMk cId="4243321265" sldId="286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25.241" v="613" actId="478"/>
          <ac:picMkLst>
            <pc:docMk/>
            <pc:sldMk cId="4243321265" sldId="286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8:31.527" v="614" actId="1076"/>
          <ac:picMkLst>
            <pc:docMk/>
            <pc:sldMk cId="4243321265" sldId="286"/>
            <ac:picMk id="7" creationId="{F4AD8D9C-BA64-B4E8-2141-FA87F570D2A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263118584" sldId="286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148102197" sldId="287"/>
        </pc:sldMkLst>
      </pc:sldChg>
      <pc:sldChg chg="addSp delSp modSp add mod">
        <pc:chgData name="Matthew Purland" userId="8d07c89cff7dd31c" providerId="LiveId" clId="{3BF61652-689D-4586-9B5C-92C2CA589AB8}" dt="2023-05-20T08:48:48.601" v="618" actId="1076"/>
        <pc:sldMkLst>
          <pc:docMk/>
          <pc:sldMk cId="3979147693" sldId="287"/>
        </pc:sldMkLst>
        <pc:spChg chg="mod">
          <ac:chgData name="Matthew Purland" userId="8d07c89cff7dd31c" providerId="LiveId" clId="{3BF61652-689D-4586-9B5C-92C2CA589AB8}" dt="2023-05-20T08:16:49.543" v="261" actId="20577"/>
          <ac:spMkLst>
            <pc:docMk/>
            <pc:sldMk cId="3979147693" sldId="287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8:37.234" v="616" actId="478"/>
          <ac:picMkLst>
            <pc:docMk/>
            <pc:sldMk cId="3979147693" sldId="287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39.936" v="617" actId="478"/>
          <ac:picMkLst>
            <pc:docMk/>
            <pc:sldMk cId="3979147693" sldId="287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8:48.601" v="618" actId="1076"/>
          <ac:picMkLst>
            <pc:docMk/>
            <pc:sldMk cId="3979147693" sldId="287"/>
            <ac:picMk id="6" creationId="{104E6456-544C-DAD3-94F6-5B73720597F6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605139597" sldId="288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044068027" sldId="289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89857851" sldId="290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814324729" sldId="29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587143521" sldId="292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22849813" sldId="293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257356462" sldId="294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927925413" sldId="295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605517836" sldId="296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515723900" sldId="297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804444450" sldId="298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204498622" sldId="299"/>
        </pc:sldMkLst>
      </pc:sldChg>
      <pc:sldChg chg="addSp delSp modSp add del mod">
        <pc:chgData name="Matthew Purland" userId="8d07c89cff7dd31c" providerId="LiveId" clId="{3BF61652-689D-4586-9B5C-92C2CA589AB8}" dt="2023-05-20T08:24:28.557" v="399" actId="478"/>
        <pc:sldMkLst>
          <pc:docMk/>
          <pc:sldMk cId="2729461070" sldId="300"/>
        </pc:sldMkLst>
        <pc:spChg chg="add del mod">
          <ac:chgData name="Matthew Purland" userId="8d07c89cff7dd31c" providerId="LiveId" clId="{3BF61652-689D-4586-9B5C-92C2CA589AB8}" dt="2023-05-20T08:24:28.557" v="399" actId="478"/>
          <ac:spMkLst>
            <pc:docMk/>
            <pc:sldMk cId="2729461070" sldId="300"/>
            <ac:spMk id="2" creationId="{AD9E0CBC-50FC-F7BC-5EC8-3203B21682DF}"/>
          </ac:spMkLst>
        </pc:spChg>
        <pc:spChg chg="mod">
          <ac:chgData name="Matthew Purland" userId="8d07c89cff7dd31c" providerId="LiveId" clId="{3BF61652-689D-4586-9B5C-92C2CA589AB8}" dt="2023-05-20T08:24:19.917" v="398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add del">
        <pc:chgData name="Matthew Purland" userId="8d07c89cff7dd31c" providerId="LiveId" clId="{3BF61652-689D-4586-9B5C-92C2CA589AB8}" dt="2023-05-20T09:06:14.819" v="659" actId="47"/>
        <pc:sldMkLst>
          <pc:docMk/>
          <pc:sldMk cId="1178510784" sldId="30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122794536" sldId="30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78024014" sldId="302"/>
        </pc:sldMkLst>
      </pc:sldChg>
      <pc:sldChg chg="modSp add mod">
        <pc:chgData name="Matthew Purland" userId="8d07c89cff7dd31c" providerId="LiveId" clId="{3BF61652-689D-4586-9B5C-92C2CA589AB8}" dt="2023-05-20T08:30:28.750" v="521" actId="20577"/>
        <pc:sldMkLst>
          <pc:docMk/>
          <pc:sldMk cId="3925418807" sldId="302"/>
        </pc:sldMkLst>
        <pc:spChg chg="mod">
          <ac:chgData name="Matthew Purland" userId="8d07c89cff7dd31c" providerId="LiveId" clId="{3BF61652-689D-4586-9B5C-92C2CA589AB8}" dt="2023-05-20T08:30:28.750" v="521" actId="20577"/>
          <ac:spMkLst>
            <pc:docMk/>
            <pc:sldMk cId="3925418807" sldId="302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54012967" sldId="303"/>
        </pc:sldMkLst>
      </pc:sldChg>
      <pc:sldChg chg="modSp add mod">
        <pc:chgData name="Matthew Purland" userId="8d07c89cff7dd31c" providerId="LiveId" clId="{3BF61652-689D-4586-9B5C-92C2CA589AB8}" dt="2023-05-20T09:15:37.269" v="742" actId="207"/>
        <pc:sldMkLst>
          <pc:docMk/>
          <pc:sldMk cId="2823016913" sldId="303"/>
        </pc:sldMkLst>
        <pc:spChg chg="mod">
          <ac:chgData name="Matthew Purland" userId="8d07c89cff7dd31c" providerId="LiveId" clId="{3BF61652-689D-4586-9B5C-92C2CA589AB8}" dt="2023-05-20T09:15:37.269" v="742" actId="207"/>
          <ac:spMkLst>
            <pc:docMk/>
            <pc:sldMk cId="2823016913" sldId="303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2909169" sldId="304"/>
        </pc:sldMkLst>
      </pc:sldChg>
      <pc:sldChg chg="addSp delSp modSp add mod">
        <pc:chgData name="Matthew Purland" userId="8d07c89cff7dd31c" providerId="LiveId" clId="{3BF61652-689D-4586-9B5C-92C2CA589AB8}" dt="2023-05-20T08:49:05.069" v="622" actId="1076"/>
        <pc:sldMkLst>
          <pc:docMk/>
          <pc:sldMk cId="1945089552" sldId="304"/>
        </pc:sldMkLst>
        <pc:spChg chg="mod">
          <ac:chgData name="Matthew Purland" userId="8d07c89cff7dd31c" providerId="LiveId" clId="{3BF61652-689D-4586-9B5C-92C2CA589AB8}" dt="2023-05-20T08:33:47.305" v="540" actId="20577"/>
          <ac:spMkLst>
            <pc:docMk/>
            <pc:sldMk cId="1945089552" sldId="304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8:59.038" v="620" actId="478"/>
          <ac:picMkLst>
            <pc:docMk/>
            <pc:sldMk cId="1945089552" sldId="304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59.968" v="621" actId="478"/>
          <ac:picMkLst>
            <pc:docMk/>
            <pc:sldMk cId="1945089552" sldId="304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9:05.069" v="622" actId="1076"/>
          <ac:picMkLst>
            <pc:docMk/>
            <pc:sldMk cId="1945089552" sldId="304"/>
            <ac:picMk id="6" creationId="{11848AE1-FD9C-C1DD-79B0-7931FE3AE7E9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99443888" sldId="305"/>
        </pc:sldMkLst>
      </pc:sldChg>
      <pc:sldChg chg="addSp delSp modSp add mod">
        <pc:chgData name="Matthew Purland" userId="8d07c89cff7dd31c" providerId="LiveId" clId="{3BF61652-689D-4586-9B5C-92C2CA589AB8}" dt="2023-05-20T08:49:25.642" v="629" actId="1076"/>
        <pc:sldMkLst>
          <pc:docMk/>
          <pc:sldMk cId="3064324244" sldId="305"/>
        </pc:sldMkLst>
        <pc:spChg chg="mod">
          <ac:chgData name="Matthew Purland" userId="8d07c89cff7dd31c" providerId="LiveId" clId="{3BF61652-689D-4586-9B5C-92C2CA589AB8}" dt="2023-05-20T08:40:42.678" v="558" actId="11"/>
          <ac:spMkLst>
            <pc:docMk/>
            <pc:sldMk cId="3064324244" sldId="305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9:10.411" v="625" actId="478"/>
          <ac:picMkLst>
            <pc:docMk/>
            <pc:sldMk cId="3064324244" sldId="305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9:11.403" v="626" actId="478"/>
          <ac:picMkLst>
            <pc:docMk/>
            <pc:sldMk cId="3064324244" sldId="305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9:09.467" v="624" actId="478"/>
          <ac:picMkLst>
            <pc:docMk/>
            <pc:sldMk cId="3064324244" sldId="305"/>
            <ac:picMk id="6" creationId="{11848AE1-FD9C-C1DD-79B0-7931FE3AE7E9}"/>
          </ac:picMkLst>
        </pc:picChg>
        <pc:picChg chg="add mod">
          <ac:chgData name="Matthew Purland" userId="8d07c89cff7dd31c" providerId="LiveId" clId="{3BF61652-689D-4586-9B5C-92C2CA589AB8}" dt="2023-05-20T08:49:25.642" v="629" actId="1076"/>
          <ac:picMkLst>
            <pc:docMk/>
            <pc:sldMk cId="3064324244" sldId="305"/>
            <ac:picMk id="7" creationId="{1ABF80A6-ADB4-95F3-4699-929718DEF8B1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53944597" sldId="306"/>
        </pc:sldMkLst>
      </pc:sldChg>
      <pc:sldChg chg="delSp modSp add mod">
        <pc:chgData name="Matthew Purland" userId="8d07c89cff7dd31c" providerId="LiveId" clId="{3BF61652-689D-4586-9B5C-92C2CA589AB8}" dt="2023-05-20T08:42:05.361" v="582"/>
        <pc:sldMkLst>
          <pc:docMk/>
          <pc:sldMk cId="3832924780" sldId="306"/>
        </pc:sldMkLst>
        <pc:spChg chg="mod">
          <ac:chgData name="Matthew Purland" userId="8d07c89cff7dd31c" providerId="LiveId" clId="{3BF61652-689D-4586-9B5C-92C2CA589AB8}" dt="2023-05-20T08:42:05.361" v="582"/>
          <ac:spMkLst>
            <pc:docMk/>
            <pc:sldMk cId="3832924780" sldId="306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1:41.521" v="565" actId="478"/>
          <ac:picMkLst>
            <pc:docMk/>
            <pc:sldMk cId="3832924780" sldId="306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1:43.537" v="566" actId="478"/>
          <ac:picMkLst>
            <pc:docMk/>
            <pc:sldMk cId="3832924780" sldId="306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1:39.096" v="564" actId="478"/>
          <ac:picMkLst>
            <pc:docMk/>
            <pc:sldMk cId="3832924780" sldId="306"/>
            <ac:picMk id="6" creationId="{11848AE1-FD9C-C1DD-79B0-7931FE3AE7E9}"/>
          </ac:picMkLst>
        </pc:picChg>
        <pc:picChg chg="del">
          <ac:chgData name="Matthew Purland" userId="8d07c89cff7dd31c" providerId="LiveId" clId="{3BF61652-689D-4586-9B5C-92C2CA589AB8}" dt="2023-05-20T08:41:36.413" v="563" actId="478"/>
          <ac:picMkLst>
            <pc:docMk/>
            <pc:sldMk cId="3832924780" sldId="306"/>
            <ac:picMk id="7" creationId="{1ABF80A6-ADB4-95F3-4699-929718DEF8B1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704227760" sldId="307"/>
        </pc:sldMkLst>
      </pc:sldChg>
      <pc:sldChg chg="modSp add mod">
        <pc:chgData name="Matthew Purland" userId="8d07c89cff7dd31c" providerId="LiveId" clId="{3BF61652-689D-4586-9B5C-92C2CA589AB8}" dt="2023-05-20T08:43:27.453" v="592" actId="20577"/>
        <pc:sldMkLst>
          <pc:docMk/>
          <pc:sldMk cId="3160806501" sldId="307"/>
        </pc:sldMkLst>
        <pc:spChg chg="mod">
          <ac:chgData name="Matthew Purland" userId="8d07c89cff7dd31c" providerId="LiveId" clId="{3BF61652-689D-4586-9B5C-92C2CA589AB8}" dt="2023-05-20T08:43:27.453" v="592" actId="20577"/>
          <ac:spMkLst>
            <pc:docMk/>
            <pc:sldMk cId="3160806501" sldId="307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0T08:49:44.189" v="631" actId="1076"/>
        <pc:sldMkLst>
          <pc:docMk/>
          <pc:sldMk cId="851309356" sldId="308"/>
        </pc:sldMkLst>
        <pc:spChg chg="mod">
          <ac:chgData name="Matthew Purland" userId="8d07c89cff7dd31c" providerId="LiveId" clId="{3BF61652-689D-4586-9B5C-92C2CA589AB8}" dt="2023-05-20T08:46:14.824" v="596" actId="20577"/>
          <ac:spMkLst>
            <pc:docMk/>
            <pc:sldMk cId="851309356" sldId="308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7:29.193" v="604" actId="478"/>
          <ac:picMkLst>
            <pc:docMk/>
            <pc:sldMk cId="851309356" sldId="308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7:29.794" v="605" actId="478"/>
          <ac:picMkLst>
            <pc:docMk/>
            <pc:sldMk cId="851309356" sldId="308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7:28.561" v="603" actId="478"/>
          <ac:picMkLst>
            <pc:docMk/>
            <pc:sldMk cId="851309356" sldId="308"/>
            <ac:picMk id="6" creationId="{11848AE1-FD9C-C1DD-79B0-7931FE3AE7E9}"/>
          </ac:picMkLst>
        </pc:picChg>
        <pc:picChg chg="add mod">
          <ac:chgData name="Matthew Purland" userId="8d07c89cff7dd31c" providerId="LiveId" clId="{3BF61652-689D-4586-9B5C-92C2CA589AB8}" dt="2023-05-20T08:49:44.189" v="631" actId="1076"/>
          <ac:picMkLst>
            <pc:docMk/>
            <pc:sldMk cId="851309356" sldId="308"/>
            <ac:picMk id="7" creationId="{2E82A3DD-30CA-3457-C99E-C872EC98AE8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277197158" sldId="308"/>
        </pc:sldMkLst>
      </pc:sldChg>
      <pc:sldChg chg="addSp delSp modSp add mod">
        <pc:chgData name="Matthew Purland" userId="8d07c89cff7dd31c" providerId="LiveId" clId="{3BF61652-689D-4586-9B5C-92C2CA589AB8}" dt="2023-05-21T17:14:11.563" v="1687" actId="962"/>
        <pc:sldMkLst>
          <pc:docMk/>
          <pc:sldMk cId="79889082" sldId="309"/>
        </pc:sldMkLst>
        <pc:spChg chg="mod">
          <ac:chgData name="Matthew Purland" userId="8d07c89cff7dd31c" providerId="LiveId" clId="{3BF61652-689D-4586-9B5C-92C2CA589AB8}" dt="2023-05-20T08:50:12.441" v="634" actId="11"/>
          <ac:spMkLst>
            <pc:docMk/>
            <pc:sldMk cId="79889082" sldId="309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1T17:13:55.250" v="1682" actId="478"/>
          <ac:picMkLst>
            <pc:docMk/>
            <pc:sldMk cId="79889082" sldId="309"/>
            <ac:picMk id="4" creationId="{CB74C9D9-B12E-D2E8-DB08-554FFC27362C}"/>
          </ac:picMkLst>
        </pc:picChg>
        <pc:picChg chg="add mod">
          <ac:chgData name="Matthew Purland" userId="8d07c89cff7dd31c" providerId="LiveId" clId="{3BF61652-689D-4586-9B5C-92C2CA589AB8}" dt="2023-05-21T17:14:11.563" v="1687" actId="962"/>
          <ac:picMkLst>
            <pc:docMk/>
            <pc:sldMk cId="79889082" sldId="309"/>
            <ac:picMk id="5" creationId="{C0FA6945-C142-4B46-B7FE-4F04A32DD29C}"/>
          </ac:picMkLst>
        </pc:picChg>
        <pc:picChg chg="del">
          <ac:chgData name="Matthew Purland" userId="8d07c89cff7dd31c" providerId="LiveId" clId="{3BF61652-689D-4586-9B5C-92C2CA589AB8}" dt="2023-05-20T08:51:18.206" v="641" actId="478"/>
          <ac:picMkLst>
            <pc:docMk/>
            <pc:sldMk cId="79889082" sldId="309"/>
            <ac:picMk id="7" creationId="{2E82A3DD-30CA-3457-C99E-C872EC98AE8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862289839" sldId="309"/>
        </pc:sldMkLst>
      </pc:sldChg>
      <pc:sldChg chg="modSp add mod">
        <pc:chgData name="Matthew Purland" userId="8d07c89cff7dd31c" providerId="LiveId" clId="{3BF61652-689D-4586-9B5C-92C2CA589AB8}" dt="2023-05-20T08:52:07.251" v="658" actId="20577"/>
        <pc:sldMkLst>
          <pc:docMk/>
          <pc:sldMk cId="3030028623" sldId="310"/>
        </pc:sldMkLst>
        <pc:spChg chg="mod">
          <ac:chgData name="Matthew Purland" userId="8d07c89cff7dd31c" providerId="LiveId" clId="{3BF61652-689D-4586-9B5C-92C2CA589AB8}" dt="2023-05-20T08:52:07.251" v="658" actId="20577"/>
          <ac:spMkLst>
            <pc:docMk/>
            <pc:sldMk cId="3030028623" sldId="31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09:54.344" v="692" actId="20577"/>
        <pc:sldMkLst>
          <pc:docMk/>
          <pc:sldMk cId="1342339189" sldId="311"/>
        </pc:sldMkLst>
        <pc:spChg chg="mod">
          <ac:chgData name="Matthew Purland" userId="8d07c89cff7dd31c" providerId="LiveId" clId="{3BF61652-689D-4586-9B5C-92C2CA589AB8}" dt="2023-05-20T09:09:54.344" v="692" actId="20577"/>
          <ac:spMkLst>
            <pc:docMk/>
            <pc:sldMk cId="1342339189" sldId="31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1:41.046" v="700"/>
        <pc:sldMkLst>
          <pc:docMk/>
          <pc:sldMk cId="1618817609" sldId="312"/>
        </pc:sldMkLst>
        <pc:spChg chg="mod">
          <ac:chgData name="Matthew Purland" userId="8d07c89cff7dd31c" providerId="LiveId" clId="{3BF61652-689D-4586-9B5C-92C2CA589AB8}" dt="2023-05-20T09:11:41.046" v="700"/>
          <ac:spMkLst>
            <pc:docMk/>
            <pc:sldMk cId="1618817609" sldId="31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5:15.437" v="741" actId="207"/>
        <pc:sldMkLst>
          <pc:docMk/>
          <pc:sldMk cId="3170042289" sldId="313"/>
        </pc:sldMkLst>
        <pc:spChg chg="mod">
          <ac:chgData name="Matthew Purland" userId="8d07c89cff7dd31c" providerId="LiveId" clId="{3BF61652-689D-4586-9B5C-92C2CA589AB8}" dt="2023-05-20T09:15:15.437" v="741" actId="207"/>
          <ac:spMkLst>
            <pc:docMk/>
            <pc:sldMk cId="3170042289" sldId="31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7:08.237" v="754" actId="20577"/>
        <pc:sldMkLst>
          <pc:docMk/>
          <pc:sldMk cId="2901849155" sldId="314"/>
        </pc:sldMkLst>
        <pc:spChg chg="mod">
          <ac:chgData name="Matthew Purland" userId="8d07c89cff7dd31c" providerId="LiveId" clId="{3BF61652-689D-4586-9B5C-92C2CA589AB8}" dt="2023-05-20T09:17:08.237" v="754" actId="20577"/>
          <ac:spMkLst>
            <pc:docMk/>
            <pc:sldMk cId="2901849155" sldId="31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16:14.748" v="1705" actId="20577"/>
        <pc:sldMkLst>
          <pc:docMk/>
          <pc:sldMk cId="1973470114" sldId="315"/>
        </pc:sldMkLst>
        <pc:spChg chg="mod">
          <ac:chgData name="Matthew Purland" userId="8d07c89cff7dd31c" providerId="LiveId" clId="{3BF61652-689D-4586-9B5C-92C2CA589AB8}" dt="2023-05-21T17:16:14.748" v="1705" actId="20577"/>
          <ac:spMkLst>
            <pc:docMk/>
            <pc:sldMk cId="1973470114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324597755" sldId="315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850912812" sldId="316"/>
        </pc:sldMkLst>
      </pc:sldChg>
      <pc:sldChg chg="addSp modSp add mod">
        <pc:chgData name="Matthew Purland" userId="8d07c89cff7dd31c" providerId="LiveId" clId="{3BF61652-689D-4586-9B5C-92C2CA589AB8}" dt="2023-05-20T09:21:39.021" v="798" actId="1076"/>
        <pc:sldMkLst>
          <pc:docMk/>
          <pc:sldMk cId="1803052156" sldId="316"/>
        </pc:sldMkLst>
        <pc:spChg chg="mod">
          <ac:chgData name="Matthew Purland" userId="8d07c89cff7dd31c" providerId="LiveId" clId="{3BF61652-689D-4586-9B5C-92C2CA589AB8}" dt="2023-05-20T09:20:11.733" v="792" actId="20577"/>
          <ac:spMkLst>
            <pc:docMk/>
            <pc:sldMk cId="1803052156" sldId="31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0T09:21:39.021" v="798" actId="1076"/>
          <ac:picMkLst>
            <pc:docMk/>
            <pc:sldMk cId="1803052156" sldId="316"/>
            <ac:picMk id="4" creationId="{7172CD49-3789-7595-4DFB-9E213717BBFE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630913684" sldId="317"/>
        </pc:sldMkLst>
      </pc:sldChg>
      <pc:sldChg chg="addSp delSp modSp add mod">
        <pc:chgData name="Matthew Purland" userId="8d07c89cff7dd31c" providerId="LiveId" clId="{3BF61652-689D-4586-9B5C-92C2CA589AB8}" dt="2023-05-20T09:23:44.010" v="817" actId="478"/>
        <pc:sldMkLst>
          <pc:docMk/>
          <pc:sldMk cId="1025863808" sldId="317"/>
        </pc:sldMkLst>
        <pc:spChg chg="mod">
          <ac:chgData name="Matthew Purland" userId="8d07c89cff7dd31c" providerId="LiveId" clId="{3BF61652-689D-4586-9B5C-92C2CA589AB8}" dt="2023-05-20T09:22:11.078" v="808" actId="20577"/>
          <ac:spMkLst>
            <pc:docMk/>
            <pc:sldMk cId="1025863808" sldId="317"/>
            <ac:spMk id="3" creationId="{E352E269-F028-A26B-A8CF-EA1FC264DC9E}"/>
          </ac:spMkLst>
        </pc:spChg>
        <pc:picChg chg="add del">
          <ac:chgData name="Matthew Purland" userId="8d07c89cff7dd31c" providerId="LiveId" clId="{3BF61652-689D-4586-9B5C-92C2CA589AB8}" dt="2023-05-20T09:23:44.010" v="817" actId="478"/>
          <ac:picMkLst>
            <pc:docMk/>
            <pc:sldMk cId="1025863808" sldId="317"/>
            <ac:picMk id="4" creationId="{7172CD49-3789-7595-4DFB-9E213717BBFE}"/>
          </ac:picMkLst>
        </pc:picChg>
        <pc:picChg chg="add mod">
          <ac:chgData name="Matthew Purland" userId="8d07c89cff7dd31c" providerId="LiveId" clId="{3BF61652-689D-4586-9B5C-92C2CA589AB8}" dt="2023-05-20T09:23:41.965" v="816" actId="1076"/>
          <ac:picMkLst>
            <pc:docMk/>
            <pc:sldMk cId="1025863808" sldId="317"/>
            <ac:picMk id="5" creationId="{ED2E5732-6804-CEF1-76C3-8F66F5F12C26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651396808" sldId="318"/>
        </pc:sldMkLst>
      </pc:sldChg>
      <pc:sldChg chg="modSp add mod">
        <pc:chgData name="Matthew Purland" userId="8d07c89cff7dd31c" providerId="LiveId" clId="{3BF61652-689D-4586-9B5C-92C2CA589AB8}" dt="2023-05-21T09:06:07.585" v="874"/>
        <pc:sldMkLst>
          <pc:docMk/>
          <pc:sldMk cId="4158967133" sldId="318"/>
        </pc:sldMkLst>
        <pc:spChg chg="mod">
          <ac:chgData name="Matthew Purland" userId="8d07c89cff7dd31c" providerId="LiveId" clId="{3BF61652-689D-4586-9B5C-92C2CA589AB8}" dt="2023-05-21T09:06:07.585" v="874"/>
          <ac:spMkLst>
            <pc:docMk/>
            <pc:sldMk cId="4158967133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07:44.504" v="893" actId="20577"/>
        <pc:sldMkLst>
          <pc:docMk/>
          <pc:sldMk cId="1253362750" sldId="319"/>
        </pc:sldMkLst>
        <pc:spChg chg="mod">
          <ac:chgData name="Matthew Purland" userId="8d07c89cff7dd31c" providerId="LiveId" clId="{3BF61652-689D-4586-9B5C-92C2CA589AB8}" dt="2023-05-21T09:07:44.504" v="893" actId="20577"/>
          <ac:spMkLst>
            <pc:docMk/>
            <pc:sldMk cId="1253362750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00907715" sldId="319"/>
        </pc:sldMkLst>
      </pc:sldChg>
      <pc:sldChg chg="modSp add mod">
        <pc:chgData name="Matthew Purland" userId="8d07c89cff7dd31c" providerId="LiveId" clId="{3BF61652-689D-4586-9B5C-92C2CA589AB8}" dt="2023-05-21T09:12:56.631" v="927" actId="207"/>
        <pc:sldMkLst>
          <pc:docMk/>
          <pc:sldMk cId="477579752" sldId="320"/>
        </pc:sldMkLst>
        <pc:spChg chg="mod">
          <ac:chgData name="Matthew Purland" userId="8d07c89cff7dd31c" providerId="LiveId" clId="{3BF61652-689D-4586-9B5C-92C2CA589AB8}" dt="2023-05-21T09:12:56.631" v="927" actId="207"/>
          <ac:spMkLst>
            <pc:docMk/>
            <pc:sldMk cId="477579752" sldId="32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1T09:17:20.392" v="938" actId="1076"/>
        <pc:sldMkLst>
          <pc:docMk/>
          <pc:sldMk cId="699331124" sldId="321"/>
        </pc:sldMkLst>
        <pc:spChg chg="mod">
          <ac:chgData name="Matthew Purland" userId="8d07c89cff7dd31c" providerId="LiveId" clId="{3BF61652-689D-4586-9B5C-92C2CA589AB8}" dt="2023-05-21T09:14:00.751" v="933" actId="122"/>
          <ac:spMkLst>
            <pc:docMk/>
            <pc:sldMk cId="699331124" sldId="321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1T09:16:12.413" v="936" actId="478"/>
          <ac:picMkLst>
            <pc:docMk/>
            <pc:sldMk cId="699331124" sldId="321"/>
            <ac:picMk id="4" creationId="{31528F66-1522-5346-A082-C21881AF0890}"/>
          </ac:picMkLst>
        </pc:picChg>
        <pc:picChg chg="add mod">
          <ac:chgData name="Matthew Purland" userId="8d07c89cff7dd31c" providerId="LiveId" clId="{3BF61652-689D-4586-9B5C-92C2CA589AB8}" dt="2023-05-21T09:17:20.392" v="938" actId="1076"/>
          <ac:picMkLst>
            <pc:docMk/>
            <pc:sldMk cId="699331124" sldId="321"/>
            <ac:picMk id="6" creationId="{A6CEE4D3-DF87-E35C-909E-25605305B90B}"/>
          </ac:picMkLst>
        </pc:picChg>
      </pc:sldChg>
      <pc:sldChg chg="add del">
        <pc:chgData name="Matthew Purland" userId="8d07c89cff7dd31c" providerId="LiveId" clId="{3BF61652-689D-4586-9B5C-92C2CA589AB8}" dt="2023-05-21T09:27:12.091" v="955" actId="47"/>
        <pc:sldMkLst>
          <pc:docMk/>
          <pc:sldMk cId="2628576244" sldId="322"/>
        </pc:sldMkLst>
      </pc:sldChg>
      <pc:sldChg chg="add del">
        <pc:chgData name="Matthew Purland" userId="8d07c89cff7dd31c" providerId="LiveId" clId="{3BF61652-689D-4586-9B5C-92C2CA589AB8}" dt="2023-05-21T09:27:14.411" v="956" actId="47"/>
        <pc:sldMkLst>
          <pc:docMk/>
          <pc:sldMk cId="2547139379" sldId="323"/>
        </pc:sldMkLst>
      </pc:sldChg>
      <pc:sldChg chg="add del">
        <pc:chgData name="Matthew Purland" userId="8d07c89cff7dd31c" providerId="LiveId" clId="{3BF61652-689D-4586-9B5C-92C2CA589AB8}" dt="2023-05-21T09:27:15.715" v="957" actId="47"/>
        <pc:sldMkLst>
          <pc:docMk/>
          <pc:sldMk cId="2890261688" sldId="324"/>
        </pc:sldMkLst>
      </pc:sldChg>
      <pc:sldChg chg="add del">
        <pc:chgData name="Matthew Purland" userId="8d07c89cff7dd31c" providerId="LiveId" clId="{3BF61652-689D-4586-9B5C-92C2CA589AB8}" dt="2023-05-21T09:27:16.456" v="958" actId="47"/>
        <pc:sldMkLst>
          <pc:docMk/>
          <pc:sldMk cId="1729581853" sldId="325"/>
        </pc:sldMkLst>
      </pc:sldChg>
      <pc:sldChg chg="addSp delSp modSp add mod ord">
        <pc:chgData name="Matthew Purland" userId="8d07c89cff7dd31c" providerId="LiveId" clId="{3BF61652-689D-4586-9B5C-92C2CA589AB8}" dt="2023-05-21T09:27:07.171" v="954" actId="478"/>
        <pc:sldMkLst>
          <pc:docMk/>
          <pc:sldMk cId="1866416391" sldId="326"/>
        </pc:sldMkLst>
        <pc:spChg chg="mod">
          <ac:chgData name="Matthew Purland" userId="8d07c89cff7dd31c" providerId="LiveId" clId="{3BF61652-689D-4586-9B5C-92C2CA589AB8}" dt="2023-05-21T09:18:00.605" v="943" actId="20577"/>
          <ac:spMkLst>
            <pc:docMk/>
            <pc:sldMk cId="1866416391" sldId="32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1T09:24:41.219" v="950" actId="1076"/>
          <ac:picMkLst>
            <pc:docMk/>
            <pc:sldMk cId="1866416391" sldId="326"/>
            <ac:picMk id="4" creationId="{343F13B0-76C6-B2BB-4D84-B5A1517FF20E}"/>
          </ac:picMkLst>
        </pc:picChg>
        <pc:picChg chg="del">
          <ac:chgData name="Matthew Purland" userId="8d07c89cff7dd31c" providerId="LiveId" clId="{3BF61652-689D-4586-9B5C-92C2CA589AB8}" dt="2023-05-21T09:24:23.850" v="944" actId="478"/>
          <ac:picMkLst>
            <pc:docMk/>
            <pc:sldMk cId="1866416391" sldId="326"/>
            <ac:picMk id="5" creationId="{ED2E5732-6804-CEF1-76C3-8F66F5F12C26}"/>
          </ac:picMkLst>
        </pc:picChg>
        <pc:picChg chg="add del">
          <ac:chgData name="Matthew Purland" userId="8d07c89cff7dd31c" providerId="LiveId" clId="{3BF61652-689D-4586-9B5C-92C2CA589AB8}" dt="2023-05-21T09:27:07.171" v="954" actId="478"/>
          <ac:picMkLst>
            <pc:docMk/>
            <pc:sldMk cId="1866416391" sldId="326"/>
            <ac:picMk id="7" creationId="{9533B846-F1BE-8AFE-985E-EA9AF8B0288D}"/>
          </ac:picMkLst>
        </pc:picChg>
      </pc:sldChg>
      <pc:sldChg chg="modSp add mod">
        <pc:chgData name="Matthew Purland" userId="8d07c89cff7dd31c" providerId="LiveId" clId="{3BF61652-689D-4586-9B5C-92C2CA589AB8}" dt="2023-05-21T09:29:09.271" v="1028" actId="20577"/>
        <pc:sldMkLst>
          <pc:docMk/>
          <pc:sldMk cId="1062775742" sldId="327"/>
        </pc:sldMkLst>
        <pc:spChg chg="mod">
          <ac:chgData name="Matthew Purland" userId="8d07c89cff7dd31c" providerId="LiveId" clId="{3BF61652-689D-4586-9B5C-92C2CA589AB8}" dt="2023-05-21T09:29:09.271" v="1028" actId="20577"/>
          <ac:spMkLst>
            <pc:docMk/>
            <pc:sldMk cId="1062775742" sldId="32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0:28.233" v="1046" actId="20577"/>
        <pc:sldMkLst>
          <pc:docMk/>
          <pc:sldMk cId="3128287824" sldId="328"/>
        </pc:sldMkLst>
        <pc:spChg chg="mod">
          <ac:chgData name="Matthew Purland" userId="8d07c89cff7dd31c" providerId="LiveId" clId="{3BF61652-689D-4586-9B5C-92C2CA589AB8}" dt="2023-05-21T09:30:28.233" v="1046" actId="20577"/>
          <ac:spMkLst>
            <pc:docMk/>
            <pc:sldMk cId="3128287824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7:17.361" v="1065" actId="20577"/>
        <pc:sldMkLst>
          <pc:docMk/>
          <pc:sldMk cId="465227427" sldId="329"/>
        </pc:sldMkLst>
        <pc:spChg chg="mod">
          <ac:chgData name="Matthew Purland" userId="8d07c89cff7dd31c" providerId="LiveId" clId="{3BF61652-689D-4586-9B5C-92C2CA589AB8}" dt="2023-05-21T09:37:17.361" v="1065" actId="20577"/>
          <ac:spMkLst>
            <pc:docMk/>
            <pc:sldMk cId="465227427" sldId="32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7:35.681" v="1079" actId="20577"/>
        <pc:sldMkLst>
          <pc:docMk/>
          <pc:sldMk cId="2353342749" sldId="330"/>
        </pc:sldMkLst>
        <pc:spChg chg="mod">
          <ac:chgData name="Matthew Purland" userId="8d07c89cff7dd31c" providerId="LiveId" clId="{3BF61652-689D-4586-9B5C-92C2CA589AB8}" dt="2023-05-21T09:37:35.681" v="1079" actId="20577"/>
          <ac:spMkLst>
            <pc:docMk/>
            <pc:sldMk cId="2353342749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40:41.615" v="1113"/>
        <pc:sldMkLst>
          <pc:docMk/>
          <pc:sldMk cId="1198128850" sldId="331"/>
        </pc:sldMkLst>
        <pc:spChg chg="mod">
          <ac:chgData name="Matthew Purland" userId="8d07c89cff7dd31c" providerId="LiveId" clId="{3BF61652-689D-4586-9B5C-92C2CA589AB8}" dt="2023-05-21T09:40:41.615" v="1113"/>
          <ac:spMkLst>
            <pc:docMk/>
            <pc:sldMk cId="1198128850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31:12.120" v="1862" actId="20577"/>
        <pc:sldMkLst>
          <pc:docMk/>
          <pc:sldMk cId="2071453346" sldId="332"/>
        </pc:sldMkLst>
        <pc:spChg chg="mod">
          <ac:chgData name="Matthew Purland" userId="8d07c89cff7dd31c" providerId="LiveId" clId="{3BF61652-689D-4586-9B5C-92C2CA589AB8}" dt="2023-05-21T17:31:12.120" v="1862" actId="20577"/>
          <ac:spMkLst>
            <pc:docMk/>
            <pc:sldMk cId="2071453346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32:20.640" v="1876" actId="20577"/>
        <pc:sldMkLst>
          <pc:docMk/>
          <pc:sldMk cId="3342242356" sldId="333"/>
        </pc:sldMkLst>
        <pc:spChg chg="mod">
          <ac:chgData name="Matthew Purland" userId="8d07c89cff7dd31c" providerId="LiveId" clId="{3BF61652-689D-4586-9B5C-92C2CA589AB8}" dt="2023-05-21T17:32:20.640" v="1876" actId="20577"/>
          <ac:spMkLst>
            <pc:docMk/>
            <pc:sldMk cId="3342242356" sldId="333"/>
            <ac:spMk id="3" creationId="{E352E269-F028-A26B-A8CF-EA1FC264DC9E}"/>
          </ac:spMkLst>
        </pc:spChg>
      </pc:sldChg>
      <pc:sldChg chg="delSp modSp add mod">
        <pc:chgData name="Matthew Purland" userId="8d07c89cff7dd31c" providerId="LiveId" clId="{3BF61652-689D-4586-9B5C-92C2CA589AB8}" dt="2023-05-21T09:45:25.799" v="1148" actId="20577"/>
        <pc:sldMkLst>
          <pc:docMk/>
          <pc:sldMk cId="2998189690" sldId="334"/>
        </pc:sldMkLst>
        <pc:spChg chg="mod">
          <ac:chgData name="Matthew Purland" userId="8d07c89cff7dd31c" providerId="LiveId" clId="{3BF61652-689D-4586-9B5C-92C2CA589AB8}" dt="2023-05-21T09:45:25.799" v="1148" actId="20577"/>
          <ac:spMkLst>
            <pc:docMk/>
            <pc:sldMk cId="2998189690" sldId="334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09:44:56.422" v="1142" actId="478"/>
          <ac:picMkLst>
            <pc:docMk/>
            <pc:sldMk cId="2998189690" sldId="334"/>
            <ac:picMk id="6" creationId="{A6CEE4D3-DF87-E35C-909E-25605305B90B}"/>
          </ac:picMkLst>
        </pc:picChg>
      </pc:sldChg>
      <pc:sldChg chg="addSp delSp modSp add mod">
        <pc:chgData name="Matthew Purland" userId="8d07c89cff7dd31c" providerId="LiveId" clId="{3BF61652-689D-4586-9B5C-92C2CA589AB8}" dt="2023-05-21T09:49:05.102" v="1159" actId="1076"/>
        <pc:sldMkLst>
          <pc:docMk/>
          <pc:sldMk cId="2910849402" sldId="335"/>
        </pc:sldMkLst>
        <pc:spChg chg="mod">
          <ac:chgData name="Matthew Purland" userId="8d07c89cff7dd31c" providerId="LiveId" clId="{3BF61652-689D-4586-9B5C-92C2CA589AB8}" dt="2023-05-21T09:46:59.895" v="1152" actId="20577"/>
          <ac:spMkLst>
            <pc:docMk/>
            <pc:sldMk cId="2910849402" sldId="335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09:48:45.178" v="1153" actId="478"/>
          <ac:picMkLst>
            <pc:docMk/>
            <pc:sldMk cId="2910849402" sldId="335"/>
            <ac:picMk id="4" creationId="{343F13B0-76C6-B2BB-4D84-B5A1517FF20E}"/>
          </ac:picMkLst>
        </pc:picChg>
        <pc:picChg chg="add mod">
          <ac:chgData name="Matthew Purland" userId="8d07c89cff7dd31c" providerId="LiveId" clId="{3BF61652-689D-4586-9B5C-92C2CA589AB8}" dt="2023-05-21T09:49:05.102" v="1159" actId="1076"/>
          <ac:picMkLst>
            <pc:docMk/>
            <pc:sldMk cId="2910849402" sldId="335"/>
            <ac:picMk id="5" creationId="{CD9A8A8E-11EF-3349-CAB4-B28608BBC00C}"/>
          </ac:picMkLst>
        </pc:picChg>
      </pc:sldChg>
      <pc:sldChg chg="addSp delSp modSp add mod">
        <pc:chgData name="Matthew Purland" userId="8d07c89cff7dd31c" providerId="LiveId" clId="{3BF61652-689D-4586-9B5C-92C2CA589AB8}" dt="2023-05-21T09:54:11.559" v="1178" actId="1076"/>
        <pc:sldMkLst>
          <pc:docMk/>
          <pc:sldMk cId="1616951786" sldId="336"/>
        </pc:sldMkLst>
        <pc:spChg chg="mod">
          <ac:chgData name="Matthew Purland" userId="8d07c89cff7dd31c" providerId="LiveId" clId="{3BF61652-689D-4586-9B5C-92C2CA589AB8}" dt="2023-05-21T09:52:14.323" v="1171" actId="6549"/>
          <ac:spMkLst>
            <pc:docMk/>
            <pc:sldMk cId="1616951786" sldId="33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1T09:53:38.190" v="1176" actId="1076"/>
          <ac:picMkLst>
            <pc:docMk/>
            <pc:sldMk cId="1616951786" sldId="336"/>
            <ac:picMk id="4" creationId="{8F1E3BA6-C8A0-59B7-5900-B4F40F93B3FE}"/>
          </ac:picMkLst>
        </pc:picChg>
        <pc:picChg chg="add del">
          <ac:chgData name="Matthew Purland" userId="8d07c89cff7dd31c" providerId="LiveId" clId="{3BF61652-689D-4586-9B5C-92C2CA589AB8}" dt="2023-05-21T09:52:01.159" v="1169" actId="478"/>
          <ac:picMkLst>
            <pc:docMk/>
            <pc:sldMk cId="1616951786" sldId="336"/>
            <ac:picMk id="5" creationId="{CD9A8A8E-11EF-3349-CAB4-B28608BBC00C}"/>
          </ac:picMkLst>
        </pc:picChg>
        <pc:picChg chg="add mod">
          <ac:chgData name="Matthew Purland" userId="8d07c89cff7dd31c" providerId="LiveId" clId="{3BF61652-689D-4586-9B5C-92C2CA589AB8}" dt="2023-05-21T09:54:11.559" v="1178" actId="1076"/>
          <ac:picMkLst>
            <pc:docMk/>
            <pc:sldMk cId="1616951786" sldId="336"/>
            <ac:picMk id="7" creationId="{4A5AA3FA-587E-2D89-574B-26DD9AF12CFB}"/>
          </ac:picMkLst>
        </pc:picChg>
      </pc:sldChg>
      <pc:sldChg chg="addSp delSp modSp add mod">
        <pc:chgData name="Matthew Purland" userId="8d07c89cff7dd31c" providerId="LiveId" clId="{3BF61652-689D-4586-9B5C-92C2CA589AB8}" dt="2023-05-21T09:58:08.869" v="1188" actId="1076"/>
        <pc:sldMkLst>
          <pc:docMk/>
          <pc:sldMk cId="2001736057" sldId="337"/>
        </pc:sldMkLst>
        <pc:picChg chg="del">
          <ac:chgData name="Matthew Purland" userId="8d07c89cff7dd31c" providerId="LiveId" clId="{3BF61652-689D-4586-9B5C-92C2CA589AB8}" dt="2023-05-21T09:57:39.031" v="1185" actId="478"/>
          <ac:picMkLst>
            <pc:docMk/>
            <pc:sldMk cId="2001736057" sldId="337"/>
            <ac:picMk id="4" creationId="{8F1E3BA6-C8A0-59B7-5900-B4F40F93B3FE}"/>
          </ac:picMkLst>
        </pc:picChg>
        <pc:picChg chg="add mod">
          <ac:chgData name="Matthew Purland" userId="8d07c89cff7dd31c" providerId="LiveId" clId="{3BF61652-689D-4586-9B5C-92C2CA589AB8}" dt="2023-05-21T09:58:08.869" v="1188" actId="1076"/>
          <ac:picMkLst>
            <pc:docMk/>
            <pc:sldMk cId="2001736057" sldId="337"/>
            <ac:picMk id="5" creationId="{72B9613F-2D40-1DC5-7546-51F3EFFA0AEE}"/>
          </ac:picMkLst>
        </pc:picChg>
        <pc:picChg chg="del">
          <ac:chgData name="Matthew Purland" userId="8d07c89cff7dd31c" providerId="LiveId" clId="{3BF61652-689D-4586-9B5C-92C2CA589AB8}" dt="2023-05-21T09:57:19.595" v="1180" actId="478"/>
          <ac:picMkLst>
            <pc:docMk/>
            <pc:sldMk cId="2001736057" sldId="337"/>
            <ac:picMk id="7" creationId="{4A5AA3FA-587E-2D89-574B-26DD9AF12CFB}"/>
          </ac:picMkLst>
        </pc:picChg>
      </pc:sldChg>
      <pc:sldChg chg="modSp add mod">
        <pc:chgData name="Matthew Purland" userId="8d07c89cff7dd31c" providerId="LiveId" clId="{3BF61652-689D-4586-9B5C-92C2CA589AB8}" dt="2023-05-21T10:07:48.140" v="1381" actId="20577"/>
        <pc:sldMkLst>
          <pc:docMk/>
          <pc:sldMk cId="3962095273" sldId="338"/>
        </pc:sldMkLst>
        <pc:spChg chg="mod">
          <ac:chgData name="Matthew Purland" userId="8d07c89cff7dd31c" providerId="LiveId" clId="{3BF61652-689D-4586-9B5C-92C2CA589AB8}" dt="2023-05-21T10:07:48.140" v="1381" actId="20577"/>
          <ac:spMkLst>
            <pc:docMk/>
            <pc:sldMk cId="3962095273" sldId="33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0:08:46.088" v="1412" actId="20577"/>
        <pc:sldMkLst>
          <pc:docMk/>
          <pc:sldMk cId="3715561569" sldId="339"/>
        </pc:sldMkLst>
        <pc:spChg chg="mod">
          <ac:chgData name="Matthew Purland" userId="8d07c89cff7dd31c" providerId="LiveId" clId="{3BF61652-689D-4586-9B5C-92C2CA589AB8}" dt="2023-05-21T10:08:46.088" v="1412" actId="20577"/>
          <ac:spMkLst>
            <pc:docMk/>
            <pc:sldMk cId="3715561569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0:31:41.202" v="1439" actId="20577"/>
        <pc:sldMkLst>
          <pc:docMk/>
          <pc:sldMk cId="580872621" sldId="340"/>
        </pc:sldMkLst>
        <pc:spChg chg="mod">
          <ac:chgData name="Matthew Purland" userId="8d07c89cff7dd31c" providerId="LiveId" clId="{3BF61652-689D-4586-9B5C-92C2CA589AB8}" dt="2023-05-21T10:31:41.202" v="1439" actId="20577"/>
          <ac:spMkLst>
            <pc:docMk/>
            <pc:sldMk cId="580872621" sldId="340"/>
            <ac:spMk id="3" creationId="{E352E269-F028-A26B-A8CF-EA1FC264DC9E}"/>
          </ac:spMkLst>
        </pc:spChg>
      </pc:sldChg>
      <pc:sldChg chg="add del">
        <pc:chgData name="Matthew Purland" userId="8d07c89cff7dd31c" providerId="LiveId" clId="{3BF61652-689D-4586-9B5C-92C2CA589AB8}" dt="2023-05-21T10:33:43.299" v="1441" actId="47"/>
        <pc:sldMkLst>
          <pc:docMk/>
          <pc:sldMk cId="1552310244" sldId="341"/>
        </pc:sldMkLst>
      </pc:sldChg>
      <pc:sldChg chg="delSp modSp add mod">
        <pc:chgData name="Matthew Purland" userId="8d07c89cff7dd31c" providerId="LiveId" clId="{3BF61652-689D-4586-9B5C-92C2CA589AB8}" dt="2023-05-21T11:10:41.727" v="1614" actId="27636"/>
        <pc:sldMkLst>
          <pc:docMk/>
          <pc:sldMk cId="3030971570" sldId="341"/>
        </pc:sldMkLst>
        <pc:spChg chg="mod">
          <ac:chgData name="Matthew Purland" userId="8d07c89cff7dd31c" providerId="LiveId" clId="{3BF61652-689D-4586-9B5C-92C2CA589AB8}" dt="2023-05-21T11:10:41.727" v="1614" actId="27636"/>
          <ac:spMkLst>
            <pc:docMk/>
            <pc:sldMk cId="3030971570" sldId="341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10:34:21.537" v="1446" actId="478"/>
          <ac:picMkLst>
            <pc:docMk/>
            <pc:sldMk cId="3030971570" sldId="341"/>
            <ac:picMk id="4" creationId="{343F13B0-76C6-B2BB-4D84-B5A1517FF20E}"/>
          </ac:picMkLst>
        </pc:picChg>
      </pc:sldChg>
      <pc:sldChg chg="addSp delSp modSp add mod">
        <pc:chgData name="Matthew Purland" userId="8d07c89cff7dd31c" providerId="LiveId" clId="{3BF61652-689D-4586-9B5C-92C2CA589AB8}" dt="2023-05-21T10:48:00.234" v="1477" actId="962"/>
        <pc:sldMkLst>
          <pc:docMk/>
          <pc:sldMk cId="986345735" sldId="342"/>
        </pc:sldMkLst>
        <pc:picChg chg="add del mod">
          <ac:chgData name="Matthew Purland" userId="8d07c89cff7dd31c" providerId="LiveId" clId="{3BF61652-689D-4586-9B5C-92C2CA589AB8}" dt="2023-05-21T10:47:47.336" v="1472" actId="478"/>
          <ac:picMkLst>
            <pc:docMk/>
            <pc:sldMk cId="986345735" sldId="342"/>
            <ac:picMk id="4" creationId="{A8719B69-4733-1B20-A31C-43ABBE5E81B1}"/>
          </ac:picMkLst>
        </pc:picChg>
        <pc:picChg chg="del">
          <ac:chgData name="Matthew Purland" userId="8d07c89cff7dd31c" providerId="LiveId" clId="{3BF61652-689D-4586-9B5C-92C2CA589AB8}" dt="2023-05-21T10:41:41.604" v="1457" actId="478"/>
          <ac:picMkLst>
            <pc:docMk/>
            <pc:sldMk cId="986345735" sldId="342"/>
            <ac:picMk id="5" creationId="{72B9613F-2D40-1DC5-7546-51F3EFFA0AEE}"/>
          </ac:picMkLst>
        </pc:picChg>
        <pc:picChg chg="add del">
          <ac:chgData name="Matthew Purland" userId="8d07c89cff7dd31c" providerId="LiveId" clId="{3BF61652-689D-4586-9B5C-92C2CA589AB8}" dt="2023-05-21T10:45:26.460" v="1464" actId="22"/>
          <ac:picMkLst>
            <pc:docMk/>
            <pc:sldMk cId="986345735" sldId="342"/>
            <ac:picMk id="7" creationId="{9367266F-D264-77B3-8509-DA2086535846}"/>
          </ac:picMkLst>
        </pc:picChg>
        <pc:picChg chg="add mod">
          <ac:chgData name="Matthew Purland" userId="8d07c89cff7dd31c" providerId="LiveId" clId="{3BF61652-689D-4586-9B5C-92C2CA589AB8}" dt="2023-05-21T10:48:00.234" v="1477" actId="962"/>
          <ac:picMkLst>
            <pc:docMk/>
            <pc:sldMk cId="986345735" sldId="342"/>
            <ac:picMk id="9" creationId="{1C80F906-7B02-C143-6289-6E9E67E90220}"/>
          </ac:picMkLst>
        </pc:picChg>
      </pc:sldChg>
      <pc:sldChg chg="addSp delSp modSp add mod">
        <pc:chgData name="Matthew Purland" userId="8d07c89cff7dd31c" providerId="LiveId" clId="{3BF61652-689D-4586-9B5C-92C2CA589AB8}" dt="2023-05-21T10:45:56.226" v="1471" actId="962"/>
        <pc:sldMkLst>
          <pc:docMk/>
          <pc:sldMk cId="3714691074" sldId="343"/>
        </pc:sldMkLst>
        <pc:picChg chg="del">
          <ac:chgData name="Matthew Purland" userId="8d07c89cff7dd31c" providerId="LiveId" clId="{3BF61652-689D-4586-9B5C-92C2CA589AB8}" dt="2023-05-21T10:45:41.031" v="1466" actId="478"/>
          <ac:picMkLst>
            <pc:docMk/>
            <pc:sldMk cId="3714691074" sldId="343"/>
            <ac:picMk id="4" creationId="{A8719B69-4733-1B20-A31C-43ABBE5E81B1}"/>
          </ac:picMkLst>
        </pc:picChg>
        <pc:picChg chg="add mod">
          <ac:chgData name="Matthew Purland" userId="8d07c89cff7dd31c" providerId="LiveId" clId="{3BF61652-689D-4586-9B5C-92C2CA589AB8}" dt="2023-05-21T10:45:56.226" v="1471" actId="962"/>
          <ac:picMkLst>
            <pc:docMk/>
            <pc:sldMk cId="3714691074" sldId="343"/>
            <ac:picMk id="5" creationId="{04854035-3FD3-C32D-8CD0-9772853C97DD}"/>
          </ac:picMkLst>
        </pc:picChg>
      </pc:sldChg>
      <pc:sldChg chg="addSp delSp modSp add mod">
        <pc:chgData name="Matthew Purland" userId="8d07c89cff7dd31c" providerId="LiveId" clId="{3BF61652-689D-4586-9B5C-92C2CA589AB8}" dt="2023-05-21T10:52:44.598" v="1490" actId="962"/>
        <pc:sldMkLst>
          <pc:docMk/>
          <pc:sldMk cId="1629302219" sldId="344"/>
        </pc:sldMkLst>
        <pc:picChg chg="add del mod">
          <ac:chgData name="Matthew Purland" userId="8d07c89cff7dd31c" providerId="LiveId" clId="{3BF61652-689D-4586-9B5C-92C2CA589AB8}" dt="2023-05-21T10:51:39.244" v="1485" actId="478"/>
          <ac:picMkLst>
            <pc:docMk/>
            <pc:sldMk cId="1629302219" sldId="344"/>
            <ac:picMk id="4" creationId="{30A40B2F-4CA2-2A1B-BBEE-D9BCE6908CB8}"/>
          </ac:picMkLst>
        </pc:picChg>
        <pc:picChg chg="del">
          <ac:chgData name="Matthew Purland" userId="8d07c89cff7dd31c" providerId="LiveId" clId="{3BF61652-689D-4586-9B5C-92C2CA589AB8}" dt="2023-05-21T10:49:32.026" v="1479" actId="478"/>
          <ac:picMkLst>
            <pc:docMk/>
            <pc:sldMk cId="1629302219" sldId="344"/>
            <ac:picMk id="5" creationId="{04854035-3FD3-C32D-8CD0-9772853C97DD}"/>
          </ac:picMkLst>
        </pc:picChg>
        <pc:picChg chg="add mod">
          <ac:chgData name="Matthew Purland" userId="8d07c89cff7dd31c" providerId="LiveId" clId="{3BF61652-689D-4586-9B5C-92C2CA589AB8}" dt="2023-05-21T10:52:44.598" v="1490" actId="962"/>
          <ac:picMkLst>
            <pc:docMk/>
            <pc:sldMk cId="1629302219" sldId="344"/>
            <ac:picMk id="7" creationId="{512A7DAD-E7DA-32F1-78BA-01F8DB38FCAA}"/>
          </ac:picMkLst>
        </pc:picChg>
      </pc:sldChg>
      <pc:sldChg chg="modSp add mod">
        <pc:chgData name="Matthew Purland" userId="8d07c89cff7dd31c" providerId="LiveId" clId="{3BF61652-689D-4586-9B5C-92C2CA589AB8}" dt="2023-05-21T17:19:57.231" v="1728" actId="20577"/>
        <pc:sldMkLst>
          <pc:docMk/>
          <pc:sldMk cId="2231009091" sldId="345"/>
        </pc:sldMkLst>
        <pc:spChg chg="mod">
          <ac:chgData name="Matthew Purland" userId="8d07c89cff7dd31c" providerId="LiveId" clId="{3BF61652-689D-4586-9B5C-92C2CA589AB8}" dt="2023-05-21T17:19:57.231" v="1728" actId="20577"/>
          <ac:spMkLst>
            <pc:docMk/>
            <pc:sldMk cId="2231009091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00:24.337" v="1566" actId="20577"/>
        <pc:sldMkLst>
          <pc:docMk/>
          <pc:sldMk cId="1153638624" sldId="346"/>
        </pc:sldMkLst>
        <pc:spChg chg="mod">
          <ac:chgData name="Matthew Purland" userId="8d07c89cff7dd31c" providerId="LiveId" clId="{3BF61652-689D-4586-9B5C-92C2CA589AB8}" dt="2023-05-21T11:00:24.337" v="1566" actId="20577"/>
          <ac:spMkLst>
            <pc:docMk/>
            <pc:sldMk cId="1153638624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08:07.435" v="1580" actId="207"/>
        <pc:sldMkLst>
          <pc:docMk/>
          <pc:sldMk cId="3801183168" sldId="347"/>
        </pc:sldMkLst>
        <pc:spChg chg="mod">
          <ac:chgData name="Matthew Purland" userId="8d07c89cff7dd31c" providerId="LiveId" clId="{3BF61652-689D-4586-9B5C-92C2CA589AB8}" dt="2023-05-21T11:08:07.435" v="1580" actId="207"/>
          <ac:spMkLst>
            <pc:docMk/>
            <pc:sldMk cId="3801183168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10:24.822" v="1610" actId="20577"/>
        <pc:sldMkLst>
          <pc:docMk/>
          <pc:sldMk cId="2493903279" sldId="348"/>
        </pc:sldMkLst>
        <pc:spChg chg="mod">
          <ac:chgData name="Matthew Purland" userId="8d07c89cff7dd31c" providerId="LiveId" clId="{3BF61652-689D-4586-9B5C-92C2CA589AB8}" dt="2023-05-21T11:10:24.822" v="1610" actId="20577"/>
          <ac:spMkLst>
            <pc:docMk/>
            <pc:sldMk cId="2493903279" sldId="348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1T11:13:47.178" v="1621" actId="962"/>
        <pc:sldMkLst>
          <pc:docMk/>
          <pc:sldMk cId="424320179" sldId="349"/>
        </pc:sldMkLst>
        <pc:picChg chg="add mod">
          <ac:chgData name="Matthew Purland" userId="8d07c89cff7dd31c" providerId="LiveId" clId="{3BF61652-689D-4586-9B5C-92C2CA589AB8}" dt="2023-05-21T11:13:47.178" v="1621" actId="962"/>
          <ac:picMkLst>
            <pc:docMk/>
            <pc:sldMk cId="424320179" sldId="349"/>
            <ac:picMk id="4" creationId="{FE96A3EE-AAE9-CEE5-4A7A-2BA34D6AE8C2}"/>
          </ac:picMkLst>
        </pc:picChg>
        <pc:picChg chg="del">
          <ac:chgData name="Matthew Purland" userId="8d07c89cff7dd31c" providerId="LiveId" clId="{3BF61652-689D-4586-9B5C-92C2CA589AB8}" dt="2023-05-21T11:13:32.062" v="1616" actId="478"/>
          <ac:picMkLst>
            <pc:docMk/>
            <pc:sldMk cId="424320179" sldId="349"/>
            <ac:picMk id="5" creationId="{04854035-3FD3-C32D-8CD0-9772853C97DD}"/>
          </ac:picMkLst>
        </pc:picChg>
      </pc:sldChg>
      <pc:sldChg chg="addSp delSp modSp add mod">
        <pc:chgData name="Matthew Purland" userId="8d07c89cff7dd31c" providerId="LiveId" clId="{3BF61652-689D-4586-9B5C-92C2CA589AB8}" dt="2023-05-21T11:15:57.346" v="1628" actId="962"/>
        <pc:sldMkLst>
          <pc:docMk/>
          <pc:sldMk cId="4206991601" sldId="350"/>
        </pc:sldMkLst>
        <pc:picChg chg="del">
          <ac:chgData name="Matthew Purland" userId="8d07c89cff7dd31c" providerId="LiveId" clId="{3BF61652-689D-4586-9B5C-92C2CA589AB8}" dt="2023-05-21T11:15:49.203" v="1623" actId="478"/>
          <ac:picMkLst>
            <pc:docMk/>
            <pc:sldMk cId="4206991601" sldId="350"/>
            <ac:picMk id="4" creationId="{FE96A3EE-AAE9-CEE5-4A7A-2BA34D6AE8C2}"/>
          </ac:picMkLst>
        </pc:picChg>
        <pc:picChg chg="add mod">
          <ac:chgData name="Matthew Purland" userId="8d07c89cff7dd31c" providerId="LiveId" clId="{3BF61652-689D-4586-9B5C-92C2CA589AB8}" dt="2023-05-21T11:15:57.346" v="1628" actId="962"/>
          <ac:picMkLst>
            <pc:docMk/>
            <pc:sldMk cId="4206991601" sldId="350"/>
            <ac:picMk id="5" creationId="{691EA93B-6407-802E-CDD8-88D2FDAC5BF2}"/>
          </ac:picMkLst>
        </pc:picChg>
      </pc:sldChg>
      <pc:sldChg chg="modSp add mod">
        <pc:chgData name="Matthew Purland" userId="8d07c89cff7dd31c" providerId="LiveId" clId="{3BF61652-689D-4586-9B5C-92C2CA589AB8}" dt="2023-05-21T11:22:08.652" v="1646" actId="20577"/>
        <pc:sldMkLst>
          <pc:docMk/>
          <pc:sldMk cId="1227392757" sldId="351"/>
        </pc:sldMkLst>
        <pc:spChg chg="mod">
          <ac:chgData name="Matthew Purland" userId="8d07c89cff7dd31c" providerId="LiveId" clId="{3BF61652-689D-4586-9B5C-92C2CA589AB8}" dt="2023-05-21T11:22:08.652" v="1646" actId="20577"/>
          <ac:spMkLst>
            <pc:docMk/>
            <pc:sldMk cId="1227392757" sldId="35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23:19.578" v="1661" actId="20577"/>
        <pc:sldMkLst>
          <pc:docMk/>
          <pc:sldMk cId="2460634819" sldId="352"/>
        </pc:sldMkLst>
        <pc:spChg chg="mod">
          <ac:chgData name="Matthew Purland" userId="8d07c89cff7dd31c" providerId="LiveId" clId="{3BF61652-689D-4586-9B5C-92C2CA589AB8}" dt="2023-05-21T11:23:19.578" v="1661" actId="20577"/>
          <ac:spMkLst>
            <pc:docMk/>
            <pc:sldMk cId="2460634819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24:41.537" v="1673" actId="207"/>
        <pc:sldMkLst>
          <pc:docMk/>
          <pc:sldMk cId="894109062" sldId="353"/>
        </pc:sldMkLst>
        <pc:spChg chg="mod">
          <ac:chgData name="Matthew Purland" userId="8d07c89cff7dd31c" providerId="LiveId" clId="{3BF61652-689D-4586-9B5C-92C2CA589AB8}" dt="2023-05-21T11:24:41.537" v="1673" actId="207"/>
          <ac:spMkLst>
            <pc:docMk/>
            <pc:sldMk cId="894109062" sldId="353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3BF61652-689D-4586-9B5C-92C2CA589AB8}" dt="2023-05-21T17:40:42.712" v="1895" actId="47"/>
        <pc:sldMkLst>
          <pc:docMk/>
          <pc:sldMk cId="2831362119" sldId="354"/>
        </pc:sldMkLst>
        <pc:spChg chg="mod">
          <ac:chgData name="Matthew Purland" userId="8d07c89cff7dd31c" providerId="LiveId" clId="{3BF61652-689D-4586-9B5C-92C2CA589AB8}" dt="2023-05-21T17:33:20.253" v="1894" actId="20577"/>
          <ac:spMkLst>
            <pc:docMk/>
            <pc:sldMk cId="2831362119" sldId="354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2A2C34C6-D11E-41DA-AAAF-D9A36D0C467D}"/>
    <pc:docChg chg="undo redo custSel addSld delSld modSld sldOrd">
      <pc:chgData name="Matthew Purland" userId="8d07c89cff7dd31c" providerId="LiveId" clId="{2A2C34C6-D11E-41DA-AAAF-D9A36D0C467D}" dt="2023-07-01T08:39:56.243" v="2434" actId="114"/>
      <pc:docMkLst>
        <pc:docMk/>
      </pc:docMkLst>
      <pc:sldChg chg="modSp mod">
        <pc:chgData name="Matthew Purland" userId="8d07c89cff7dd31c" providerId="LiveId" clId="{2A2C34C6-D11E-41DA-AAAF-D9A36D0C467D}" dt="2023-06-23T10:02:10.893" v="17" actId="20577"/>
        <pc:sldMkLst>
          <pc:docMk/>
          <pc:sldMk cId="3687110327" sldId="268"/>
        </pc:sldMkLst>
        <pc:spChg chg="mod">
          <ac:chgData name="Matthew Purland" userId="8d07c89cff7dd31c" providerId="LiveId" clId="{2A2C34C6-D11E-41DA-AAAF-D9A36D0C467D}" dt="2023-06-23T10:02:10.893" v="17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add">
        <pc:chgData name="Matthew Purland" userId="8d07c89cff7dd31c" providerId="LiveId" clId="{2A2C34C6-D11E-41DA-AAAF-D9A36D0C467D}" dt="2023-06-23T10:56:00.242" v="696"/>
        <pc:sldMkLst>
          <pc:docMk/>
          <pc:sldMk cId="930346199" sldId="269"/>
        </pc:sldMkLst>
      </pc:sldChg>
      <pc:sldChg chg="add">
        <pc:chgData name="Matthew Purland" userId="8d07c89cff7dd31c" providerId="LiveId" clId="{2A2C34C6-D11E-41DA-AAAF-D9A36D0C467D}" dt="2023-06-23T10:56:00.242" v="696"/>
        <pc:sldMkLst>
          <pc:docMk/>
          <pc:sldMk cId="830278751" sldId="270"/>
        </pc:sldMkLst>
      </pc:sldChg>
      <pc:sldChg chg="add">
        <pc:chgData name="Matthew Purland" userId="8d07c89cff7dd31c" providerId="LiveId" clId="{2A2C34C6-D11E-41DA-AAAF-D9A36D0C467D}" dt="2023-06-23T10:56:00.242" v="696"/>
        <pc:sldMkLst>
          <pc:docMk/>
          <pc:sldMk cId="1327224142" sldId="271"/>
        </pc:sldMkLst>
      </pc:sldChg>
      <pc:sldChg chg="add">
        <pc:chgData name="Matthew Purland" userId="8d07c89cff7dd31c" providerId="LiveId" clId="{2A2C34C6-D11E-41DA-AAAF-D9A36D0C467D}" dt="2023-06-23T10:56:00.242" v="696"/>
        <pc:sldMkLst>
          <pc:docMk/>
          <pc:sldMk cId="976783739" sldId="272"/>
        </pc:sldMkLst>
      </pc:sldChg>
      <pc:sldChg chg="add">
        <pc:chgData name="Matthew Purland" userId="8d07c89cff7dd31c" providerId="LiveId" clId="{2A2C34C6-D11E-41DA-AAAF-D9A36D0C467D}" dt="2023-06-23T11:24:34.603" v="841"/>
        <pc:sldMkLst>
          <pc:docMk/>
          <pc:sldMk cId="496254353" sldId="273"/>
        </pc:sldMkLst>
      </pc:sldChg>
      <pc:sldChg chg="add">
        <pc:chgData name="Matthew Purland" userId="8d07c89cff7dd31c" providerId="LiveId" clId="{2A2C34C6-D11E-41DA-AAAF-D9A36D0C467D}" dt="2023-06-23T11:24:34.603" v="841"/>
        <pc:sldMkLst>
          <pc:docMk/>
          <pc:sldMk cId="1435498292" sldId="274"/>
        </pc:sldMkLst>
      </pc:sldChg>
      <pc:sldChg chg="add">
        <pc:chgData name="Matthew Purland" userId="8d07c89cff7dd31c" providerId="LiveId" clId="{2A2C34C6-D11E-41DA-AAAF-D9A36D0C467D}" dt="2023-06-23T11:24:34.603" v="841"/>
        <pc:sldMkLst>
          <pc:docMk/>
          <pc:sldMk cId="3720723882" sldId="275"/>
        </pc:sldMkLst>
      </pc:sldChg>
      <pc:sldChg chg="add">
        <pc:chgData name="Matthew Purland" userId="8d07c89cff7dd31c" providerId="LiveId" clId="{2A2C34C6-D11E-41DA-AAAF-D9A36D0C467D}" dt="2023-06-23T11:24:34.603" v="841"/>
        <pc:sldMkLst>
          <pc:docMk/>
          <pc:sldMk cId="963384140" sldId="276"/>
        </pc:sldMkLst>
      </pc:sldChg>
      <pc:sldChg chg="add">
        <pc:chgData name="Matthew Purland" userId="8d07c89cff7dd31c" providerId="LiveId" clId="{2A2C34C6-D11E-41DA-AAAF-D9A36D0C467D}" dt="2023-06-23T11:22:02.490" v="818"/>
        <pc:sldMkLst>
          <pc:docMk/>
          <pc:sldMk cId="3137531294" sldId="277"/>
        </pc:sldMkLst>
      </pc:sldChg>
      <pc:sldChg chg="add">
        <pc:chgData name="Matthew Purland" userId="8d07c89cff7dd31c" providerId="LiveId" clId="{2A2C34C6-D11E-41DA-AAAF-D9A36D0C467D}" dt="2023-06-23T11:22:02.490" v="818"/>
        <pc:sldMkLst>
          <pc:docMk/>
          <pc:sldMk cId="743092899" sldId="278"/>
        </pc:sldMkLst>
      </pc:sldChg>
      <pc:sldChg chg="modSp add mod">
        <pc:chgData name="Matthew Purland" userId="8d07c89cff7dd31c" providerId="LiveId" clId="{2A2C34C6-D11E-41DA-AAAF-D9A36D0C467D}" dt="2023-06-25T14:28:21.043" v="1813" actId="20577"/>
        <pc:sldMkLst>
          <pc:docMk/>
          <pc:sldMk cId="1561933909" sldId="279"/>
        </pc:sldMkLst>
        <pc:spChg chg="mod">
          <ac:chgData name="Matthew Purland" userId="8d07c89cff7dd31c" providerId="LiveId" clId="{2A2C34C6-D11E-41DA-AAAF-D9A36D0C467D}" dt="2023-06-25T14:28:21.043" v="1813" actId="20577"/>
          <ac:spMkLst>
            <pc:docMk/>
            <pc:sldMk cId="1561933909" sldId="279"/>
            <ac:spMk id="3" creationId="{C0B0DC77-D51C-DE26-4EC0-7C3582DD7C75}"/>
          </ac:spMkLst>
        </pc:spChg>
      </pc:sldChg>
      <pc:sldChg chg="add">
        <pc:chgData name="Matthew Purland" userId="8d07c89cff7dd31c" providerId="LiveId" clId="{2A2C34C6-D11E-41DA-AAAF-D9A36D0C467D}" dt="2023-06-23T11:22:02.490" v="818"/>
        <pc:sldMkLst>
          <pc:docMk/>
          <pc:sldMk cId="247929079" sldId="280"/>
        </pc:sldMkLst>
      </pc:sldChg>
      <pc:sldChg chg="add">
        <pc:chgData name="Matthew Purland" userId="8d07c89cff7dd31c" providerId="LiveId" clId="{2A2C34C6-D11E-41DA-AAAF-D9A36D0C467D}" dt="2023-06-23T11:22:02.490" v="818"/>
        <pc:sldMkLst>
          <pc:docMk/>
          <pc:sldMk cId="1735746721" sldId="281"/>
        </pc:sldMkLst>
      </pc:sldChg>
      <pc:sldChg chg="add">
        <pc:chgData name="Matthew Purland" userId="8d07c89cff7dd31c" providerId="LiveId" clId="{2A2C34C6-D11E-41DA-AAAF-D9A36D0C467D}" dt="2023-06-23T11:22:02.490" v="818"/>
        <pc:sldMkLst>
          <pc:docMk/>
          <pc:sldMk cId="4006896868" sldId="282"/>
        </pc:sldMkLst>
      </pc:sldChg>
      <pc:sldChg chg="add">
        <pc:chgData name="Matthew Purland" userId="8d07c89cff7dd31c" providerId="LiveId" clId="{2A2C34C6-D11E-41DA-AAAF-D9A36D0C467D}" dt="2023-06-23T12:05:33.271" v="879"/>
        <pc:sldMkLst>
          <pc:docMk/>
          <pc:sldMk cId="4160027595" sldId="283"/>
        </pc:sldMkLst>
      </pc:sldChg>
      <pc:sldChg chg="add">
        <pc:chgData name="Matthew Purland" userId="8d07c89cff7dd31c" providerId="LiveId" clId="{2A2C34C6-D11E-41DA-AAAF-D9A36D0C467D}" dt="2023-06-23T12:05:33.271" v="879"/>
        <pc:sldMkLst>
          <pc:docMk/>
          <pc:sldMk cId="2638696512" sldId="284"/>
        </pc:sldMkLst>
      </pc:sldChg>
      <pc:sldChg chg="add">
        <pc:chgData name="Matthew Purland" userId="8d07c89cff7dd31c" providerId="LiveId" clId="{2A2C34C6-D11E-41DA-AAAF-D9A36D0C467D}" dt="2023-06-23T12:05:33.271" v="879"/>
        <pc:sldMkLst>
          <pc:docMk/>
          <pc:sldMk cId="4037607485" sldId="285"/>
        </pc:sldMkLst>
      </pc:sldChg>
      <pc:sldChg chg="modSp add mod">
        <pc:chgData name="Matthew Purland" userId="8d07c89cff7dd31c" providerId="LiveId" clId="{2A2C34C6-D11E-41DA-AAAF-D9A36D0C467D}" dt="2023-06-30T13:46:42.417" v="1964" actId="207"/>
        <pc:sldMkLst>
          <pc:docMk/>
          <pc:sldMk cId="3211075035" sldId="286"/>
        </pc:sldMkLst>
        <pc:spChg chg="mod">
          <ac:chgData name="Matthew Purland" userId="8d07c89cff7dd31c" providerId="LiveId" clId="{2A2C34C6-D11E-41DA-AAAF-D9A36D0C467D}" dt="2023-06-30T13:46:42.417" v="1964" actId="207"/>
          <ac:spMkLst>
            <pc:docMk/>
            <pc:sldMk cId="3211075035" sldId="286"/>
            <ac:spMk id="4" creationId="{D3B01CD3-B990-E71E-754F-32CF36A20003}"/>
          </ac:spMkLst>
        </pc:spChg>
        <pc:spChg chg="mod">
          <ac:chgData name="Matthew Purland" userId="8d07c89cff7dd31c" providerId="LiveId" clId="{2A2C34C6-D11E-41DA-AAAF-D9A36D0C467D}" dt="2023-06-30T13:46:35.519" v="1963" actId="207"/>
          <ac:spMkLst>
            <pc:docMk/>
            <pc:sldMk cId="3211075035" sldId="286"/>
            <ac:spMk id="6" creationId="{6CFD1331-5FF0-07A0-83A6-0F986BDE7B27}"/>
          </ac:spMkLst>
        </pc:spChg>
      </pc:sldChg>
      <pc:sldChg chg="add">
        <pc:chgData name="Matthew Purland" userId="8d07c89cff7dd31c" providerId="LiveId" clId="{2A2C34C6-D11E-41DA-AAAF-D9A36D0C467D}" dt="2023-06-23T12:05:33.271" v="879"/>
        <pc:sldMkLst>
          <pc:docMk/>
          <pc:sldMk cId="2836190936" sldId="287"/>
        </pc:sldMkLst>
      </pc:sldChg>
      <pc:sldChg chg="addSp delSp modSp add mod">
        <pc:chgData name="Matthew Purland" userId="8d07c89cff7dd31c" providerId="LiveId" clId="{2A2C34C6-D11E-41DA-AAAF-D9A36D0C467D}" dt="2023-06-25T14:33:18.540" v="1818"/>
        <pc:sldMkLst>
          <pc:docMk/>
          <pc:sldMk cId="3824960871" sldId="288"/>
        </pc:sldMkLst>
        <pc:spChg chg="add mod">
          <ac:chgData name="Matthew Purland" userId="8d07c89cff7dd31c" providerId="LiveId" clId="{2A2C34C6-D11E-41DA-AAAF-D9A36D0C467D}" dt="2023-06-25T14:33:18.540" v="1818"/>
          <ac:spMkLst>
            <pc:docMk/>
            <pc:sldMk cId="3824960871" sldId="288"/>
            <ac:spMk id="4" creationId="{B933A5D2-2BC8-B8A3-52D7-8C310E7E503D}"/>
          </ac:spMkLst>
        </pc:spChg>
        <pc:spChg chg="del mod">
          <ac:chgData name="Matthew Purland" userId="8d07c89cff7dd31c" providerId="LiveId" clId="{2A2C34C6-D11E-41DA-AAAF-D9A36D0C467D}" dt="2023-06-25T14:33:10.801" v="1817" actId="478"/>
          <ac:spMkLst>
            <pc:docMk/>
            <pc:sldMk cId="3824960871" sldId="288"/>
            <ac:spMk id="8" creationId="{32C54606-4F50-3A49-9A02-0D8D1922273A}"/>
          </ac:spMkLst>
        </pc:spChg>
      </pc:sldChg>
      <pc:sldChg chg="modSp add mod">
        <pc:chgData name="Matthew Purland" userId="8d07c89cff7dd31c" providerId="LiveId" clId="{2A2C34C6-D11E-41DA-AAAF-D9A36D0C467D}" dt="2023-06-25T14:32:40.103" v="1814" actId="207"/>
        <pc:sldMkLst>
          <pc:docMk/>
          <pc:sldMk cId="3905082908" sldId="289"/>
        </pc:sldMkLst>
        <pc:spChg chg="mod">
          <ac:chgData name="Matthew Purland" userId="8d07c89cff7dd31c" providerId="LiveId" clId="{2A2C34C6-D11E-41DA-AAAF-D9A36D0C467D}" dt="2023-06-25T14:32:40.103" v="1814" actId="207"/>
          <ac:spMkLst>
            <pc:docMk/>
            <pc:sldMk cId="3905082908" sldId="289"/>
            <ac:spMk id="8" creationId="{32C54606-4F50-3A49-9A02-0D8D1922273A}"/>
          </ac:spMkLst>
        </pc:spChg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1478670335" sldId="290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1294417033" sldId="291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1147650264" sldId="292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1396451128" sldId="293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4097864787" sldId="294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1015105964" sldId="295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2409009620" sldId="296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1419868689" sldId="297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4171926516" sldId="298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2614495355" sldId="299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508834506" sldId="300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3385965119" sldId="301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4277777425" sldId="302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956346827" sldId="303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3279501611" sldId="304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1725188016" sldId="305"/>
        </pc:sldMkLst>
      </pc:sldChg>
      <pc:sldChg chg="add">
        <pc:chgData name="Matthew Purland" userId="8d07c89cff7dd31c" providerId="LiveId" clId="{2A2C34C6-D11E-41DA-AAAF-D9A36D0C467D}" dt="2023-06-23T12:28:04.009" v="1147"/>
        <pc:sldMkLst>
          <pc:docMk/>
          <pc:sldMk cId="149103153" sldId="306"/>
        </pc:sldMkLst>
      </pc:sldChg>
      <pc:sldChg chg="add">
        <pc:chgData name="Matthew Purland" userId="8d07c89cff7dd31c" providerId="LiveId" clId="{2A2C34C6-D11E-41DA-AAAF-D9A36D0C467D}" dt="2023-06-23T12:28:04.009" v="1147"/>
        <pc:sldMkLst>
          <pc:docMk/>
          <pc:sldMk cId="1634666009" sldId="307"/>
        </pc:sldMkLst>
      </pc:sldChg>
      <pc:sldChg chg="add">
        <pc:chgData name="Matthew Purland" userId="8d07c89cff7dd31c" providerId="LiveId" clId="{2A2C34C6-D11E-41DA-AAAF-D9A36D0C467D}" dt="2023-06-23T12:28:04.009" v="1147"/>
        <pc:sldMkLst>
          <pc:docMk/>
          <pc:sldMk cId="970782786" sldId="308"/>
        </pc:sldMkLst>
      </pc:sldChg>
      <pc:sldChg chg="add">
        <pc:chgData name="Matthew Purland" userId="8d07c89cff7dd31c" providerId="LiveId" clId="{2A2C34C6-D11E-41DA-AAAF-D9A36D0C467D}" dt="2023-06-23T12:28:04.009" v="1147"/>
        <pc:sldMkLst>
          <pc:docMk/>
          <pc:sldMk cId="3080970815" sldId="309"/>
        </pc:sldMkLst>
      </pc:sldChg>
      <pc:sldChg chg="modSp add mod">
        <pc:chgData name="Matthew Purland" userId="8d07c89cff7dd31c" providerId="LiveId" clId="{2A2C34C6-D11E-41DA-AAAF-D9A36D0C467D}" dt="2023-06-25T14:46:47.867" v="1821" actId="207"/>
        <pc:sldMkLst>
          <pc:docMk/>
          <pc:sldMk cId="1150760081" sldId="310"/>
        </pc:sldMkLst>
        <pc:spChg chg="mod">
          <ac:chgData name="Matthew Purland" userId="8d07c89cff7dd31c" providerId="LiveId" clId="{2A2C34C6-D11E-41DA-AAAF-D9A36D0C467D}" dt="2023-06-25T14:46:47.867" v="1821" actId="207"/>
          <ac:spMkLst>
            <pc:docMk/>
            <pc:sldMk cId="1150760081" sldId="310"/>
            <ac:spMk id="14" creationId="{A80B4407-95A2-0172-7637-27C0E17161C2}"/>
          </ac:spMkLst>
        </pc:spChg>
      </pc:sldChg>
      <pc:sldChg chg="add">
        <pc:chgData name="Matthew Purland" userId="8d07c89cff7dd31c" providerId="LiveId" clId="{2A2C34C6-D11E-41DA-AAAF-D9A36D0C467D}" dt="2023-06-23T12:28:04.009" v="1147"/>
        <pc:sldMkLst>
          <pc:docMk/>
          <pc:sldMk cId="1344818566" sldId="311"/>
        </pc:sldMkLst>
      </pc:sldChg>
      <pc:sldChg chg="add">
        <pc:chgData name="Matthew Purland" userId="8d07c89cff7dd31c" providerId="LiveId" clId="{2A2C34C6-D11E-41DA-AAAF-D9A36D0C467D}" dt="2023-06-23T12:28:04.009" v="1147"/>
        <pc:sldMkLst>
          <pc:docMk/>
          <pc:sldMk cId="3483870790" sldId="312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4070946641" sldId="357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089865336" sldId="371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800362524" sldId="372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170275538" sldId="373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570923207" sldId="374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499575112" sldId="375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580538077" sldId="376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832521760" sldId="377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237052981" sldId="378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143185241" sldId="379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194180310" sldId="380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715454136" sldId="381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885049502" sldId="382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493763825" sldId="383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213300259" sldId="384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604522635" sldId="385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875071446" sldId="386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103905960" sldId="387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57504261" sldId="388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663313487" sldId="389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58998552" sldId="390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626276500" sldId="397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14153302" sldId="399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4193669542" sldId="400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167465739" sldId="401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163871541" sldId="402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551595350" sldId="403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549109113" sldId="404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4157164645" sldId="405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953083950" sldId="406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212331694" sldId="407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920285420" sldId="408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279354129" sldId="409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823670467" sldId="410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346989283" sldId="413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476350919" sldId="414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09331949" sldId="415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635924525" sldId="416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31965669" sldId="417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100587925" sldId="418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4190984347" sldId="419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578998625" sldId="420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35921451" sldId="421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823506169" sldId="422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864407776" sldId="423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996614066" sldId="424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549016995" sldId="425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721005046" sldId="427"/>
        </pc:sldMkLst>
      </pc:sldChg>
      <pc:sldChg chg="addSp modSp add mod">
        <pc:chgData name="Matthew Purland" userId="8d07c89cff7dd31c" providerId="LiveId" clId="{2A2C34C6-D11E-41DA-AAAF-D9A36D0C467D}" dt="2023-06-23T10:14:09.554" v="137" actId="962"/>
        <pc:sldMkLst>
          <pc:docMk/>
          <pc:sldMk cId="1689419326" sldId="428"/>
        </pc:sldMkLst>
        <pc:spChg chg="mod">
          <ac:chgData name="Matthew Purland" userId="8d07c89cff7dd31c" providerId="LiveId" clId="{2A2C34C6-D11E-41DA-AAAF-D9A36D0C467D}" dt="2023-06-23T10:13:52.282" v="132" actId="20577"/>
          <ac:spMkLst>
            <pc:docMk/>
            <pc:sldMk cId="1689419326" sldId="428"/>
            <ac:spMk id="3" creationId="{E352E269-F028-A26B-A8CF-EA1FC264DC9E}"/>
          </ac:spMkLst>
        </pc:spChg>
        <pc:picChg chg="add mod">
          <ac:chgData name="Matthew Purland" userId="8d07c89cff7dd31c" providerId="LiveId" clId="{2A2C34C6-D11E-41DA-AAAF-D9A36D0C467D}" dt="2023-06-23T10:14:09.554" v="137" actId="962"/>
          <ac:picMkLst>
            <pc:docMk/>
            <pc:sldMk cId="1689419326" sldId="428"/>
            <ac:picMk id="4" creationId="{865995A7-3F69-4C1A-44E0-E3066C9291AA}"/>
          </ac:picMkLst>
        </pc:picChg>
      </pc:sldChg>
      <pc:sldChg chg="modSp add mod">
        <pc:chgData name="Matthew Purland" userId="8d07c89cff7dd31c" providerId="LiveId" clId="{2A2C34C6-D11E-41DA-AAAF-D9A36D0C467D}" dt="2023-06-23T10:15:53.592" v="156" actId="207"/>
        <pc:sldMkLst>
          <pc:docMk/>
          <pc:sldMk cId="3238909755" sldId="429"/>
        </pc:sldMkLst>
        <pc:spChg chg="mod">
          <ac:chgData name="Matthew Purland" userId="8d07c89cff7dd31c" providerId="LiveId" clId="{2A2C34C6-D11E-41DA-AAAF-D9A36D0C467D}" dt="2023-06-23T10:15:53.592" v="156" actId="207"/>
          <ac:spMkLst>
            <pc:docMk/>
            <pc:sldMk cId="3238909755" sldId="42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0:19:07.726" v="213" actId="20577"/>
        <pc:sldMkLst>
          <pc:docMk/>
          <pc:sldMk cId="3047325549" sldId="430"/>
        </pc:sldMkLst>
        <pc:spChg chg="mod">
          <ac:chgData name="Matthew Purland" userId="8d07c89cff7dd31c" providerId="LiveId" clId="{2A2C34C6-D11E-41DA-AAAF-D9A36D0C467D}" dt="2023-06-23T10:19:07.726" v="213" actId="20577"/>
          <ac:spMkLst>
            <pc:docMk/>
            <pc:sldMk cId="3047325549" sldId="4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0:21:06.155" v="239" actId="20577"/>
        <pc:sldMkLst>
          <pc:docMk/>
          <pc:sldMk cId="4183098030" sldId="431"/>
        </pc:sldMkLst>
        <pc:spChg chg="mod">
          <ac:chgData name="Matthew Purland" userId="8d07c89cff7dd31c" providerId="LiveId" clId="{2A2C34C6-D11E-41DA-AAAF-D9A36D0C467D}" dt="2023-06-23T10:21:06.155" v="239" actId="20577"/>
          <ac:spMkLst>
            <pc:docMk/>
            <pc:sldMk cId="4183098030" sldId="4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0:22:19.744" v="246" actId="207"/>
        <pc:sldMkLst>
          <pc:docMk/>
          <pc:sldMk cId="1818733945" sldId="432"/>
        </pc:sldMkLst>
        <pc:spChg chg="mod">
          <ac:chgData name="Matthew Purland" userId="8d07c89cff7dd31c" providerId="LiveId" clId="{2A2C34C6-D11E-41DA-AAAF-D9A36D0C467D}" dt="2023-06-23T10:22:19.744" v="246" actId="207"/>
          <ac:spMkLst>
            <pc:docMk/>
            <pc:sldMk cId="1818733945" sldId="4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3:21:44.882" v="1828" actId="207"/>
        <pc:sldMkLst>
          <pc:docMk/>
          <pc:sldMk cId="1264463471" sldId="433"/>
        </pc:sldMkLst>
        <pc:spChg chg="mod">
          <ac:chgData name="Matthew Purland" userId="8d07c89cff7dd31c" providerId="LiveId" clId="{2A2C34C6-D11E-41DA-AAAF-D9A36D0C467D}" dt="2023-06-30T13:21:44.882" v="1828" actId="207"/>
          <ac:spMkLst>
            <pc:docMk/>
            <pc:sldMk cId="1264463471" sldId="4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0:24:45.685" v="281" actId="207"/>
        <pc:sldMkLst>
          <pc:docMk/>
          <pc:sldMk cId="3811595278" sldId="434"/>
        </pc:sldMkLst>
        <pc:spChg chg="mod">
          <ac:chgData name="Matthew Purland" userId="8d07c89cff7dd31c" providerId="LiveId" clId="{2A2C34C6-D11E-41DA-AAAF-D9A36D0C467D}" dt="2023-06-23T10:24:45.685" v="281" actId="207"/>
          <ac:spMkLst>
            <pc:docMk/>
            <pc:sldMk cId="3811595278" sldId="434"/>
            <ac:spMk id="3" creationId="{E352E269-F028-A26B-A8CF-EA1FC264DC9E}"/>
          </ac:spMkLst>
        </pc:spChg>
      </pc:sldChg>
      <pc:sldChg chg="add del">
        <pc:chgData name="Matthew Purland" userId="8d07c89cff7dd31c" providerId="LiveId" clId="{2A2C34C6-D11E-41DA-AAAF-D9A36D0C467D}" dt="2023-06-23T10:08:52.958" v="59"/>
        <pc:sldMkLst>
          <pc:docMk/>
          <pc:sldMk cId="130688798" sldId="435"/>
        </pc:sldMkLst>
      </pc:sldChg>
      <pc:sldChg chg="modSp add mod">
        <pc:chgData name="Matthew Purland" userId="8d07c89cff7dd31c" providerId="LiveId" clId="{2A2C34C6-D11E-41DA-AAAF-D9A36D0C467D}" dt="2023-06-23T10:25:53.567" v="288" actId="20577"/>
        <pc:sldMkLst>
          <pc:docMk/>
          <pc:sldMk cId="3916596700" sldId="435"/>
        </pc:sldMkLst>
        <pc:spChg chg="mod">
          <ac:chgData name="Matthew Purland" userId="8d07c89cff7dd31c" providerId="LiveId" clId="{2A2C34C6-D11E-41DA-AAAF-D9A36D0C467D}" dt="2023-06-23T10:25:53.567" v="288" actId="20577"/>
          <ac:spMkLst>
            <pc:docMk/>
            <pc:sldMk cId="3916596700" sldId="435"/>
            <ac:spMk id="3" creationId="{E352E269-F028-A26B-A8CF-EA1FC264DC9E}"/>
          </ac:spMkLst>
        </pc:spChg>
      </pc:sldChg>
      <pc:sldChg chg="add del">
        <pc:chgData name="Matthew Purland" userId="8d07c89cff7dd31c" providerId="LiveId" clId="{2A2C34C6-D11E-41DA-AAAF-D9A36D0C467D}" dt="2023-06-23T10:08:51.768" v="58"/>
        <pc:sldMkLst>
          <pc:docMk/>
          <pc:sldMk cId="1674738831" sldId="436"/>
        </pc:sldMkLst>
      </pc:sldChg>
      <pc:sldChg chg="modSp add mod">
        <pc:chgData name="Matthew Purland" userId="8d07c89cff7dd31c" providerId="LiveId" clId="{2A2C34C6-D11E-41DA-AAAF-D9A36D0C467D}" dt="2023-07-01T08:39:42.348" v="2433" actId="114"/>
        <pc:sldMkLst>
          <pc:docMk/>
          <pc:sldMk cId="3305078308" sldId="436"/>
        </pc:sldMkLst>
        <pc:spChg chg="mod">
          <ac:chgData name="Matthew Purland" userId="8d07c89cff7dd31c" providerId="LiveId" clId="{2A2C34C6-D11E-41DA-AAAF-D9A36D0C467D}" dt="2023-07-01T08:39:42.348" v="2433" actId="114"/>
          <ac:spMkLst>
            <pc:docMk/>
            <pc:sldMk cId="3305078308" sldId="43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0:27:19.567" v="308" actId="20577"/>
        <pc:sldMkLst>
          <pc:docMk/>
          <pc:sldMk cId="1721586727" sldId="437"/>
        </pc:sldMkLst>
        <pc:spChg chg="mod">
          <ac:chgData name="Matthew Purland" userId="8d07c89cff7dd31c" providerId="LiveId" clId="{2A2C34C6-D11E-41DA-AAAF-D9A36D0C467D}" dt="2023-06-23T10:27:19.567" v="308" actId="20577"/>
          <ac:spMkLst>
            <pc:docMk/>
            <pc:sldMk cId="1721586727" sldId="437"/>
            <ac:spMk id="3" creationId="{E352E269-F028-A26B-A8CF-EA1FC264DC9E}"/>
          </ac:spMkLst>
        </pc:spChg>
      </pc:sldChg>
      <pc:sldChg chg="add del">
        <pc:chgData name="Matthew Purland" userId="8d07c89cff7dd31c" providerId="LiveId" clId="{2A2C34C6-D11E-41DA-AAAF-D9A36D0C467D}" dt="2023-06-23T10:08:50.612" v="57"/>
        <pc:sldMkLst>
          <pc:docMk/>
          <pc:sldMk cId="3097654293" sldId="437"/>
        </pc:sldMkLst>
      </pc:sldChg>
      <pc:sldChg chg="modSp add mod">
        <pc:chgData name="Matthew Purland" userId="8d07c89cff7dd31c" providerId="LiveId" clId="{2A2C34C6-D11E-41DA-AAAF-D9A36D0C467D}" dt="2023-06-30T13:24:34.150" v="1840" actId="207"/>
        <pc:sldMkLst>
          <pc:docMk/>
          <pc:sldMk cId="3045998636" sldId="438"/>
        </pc:sldMkLst>
        <pc:spChg chg="mod">
          <ac:chgData name="Matthew Purland" userId="8d07c89cff7dd31c" providerId="LiveId" clId="{2A2C34C6-D11E-41DA-AAAF-D9A36D0C467D}" dt="2023-06-30T13:24:34.150" v="1840" actId="207"/>
          <ac:spMkLst>
            <pc:docMk/>
            <pc:sldMk cId="3045998636" sldId="43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0:29:53.010" v="327" actId="207"/>
        <pc:sldMkLst>
          <pc:docMk/>
          <pc:sldMk cId="719555022" sldId="439"/>
        </pc:sldMkLst>
        <pc:spChg chg="mod">
          <ac:chgData name="Matthew Purland" userId="8d07c89cff7dd31c" providerId="LiveId" clId="{2A2C34C6-D11E-41DA-AAAF-D9A36D0C467D}" dt="2023-06-23T10:29:53.010" v="327" actId="207"/>
          <ac:spMkLst>
            <pc:docMk/>
            <pc:sldMk cId="719555022" sldId="4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7-01T08:39:56.243" v="2434" actId="114"/>
        <pc:sldMkLst>
          <pc:docMk/>
          <pc:sldMk cId="591085421" sldId="440"/>
        </pc:sldMkLst>
        <pc:spChg chg="mod">
          <ac:chgData name="Matthew Purland" userId="8d07c89cff7dd31c" providerId="LiveId" clId="{2A2C34C6-D11E-41DA-AAAF-D9A36D0C467D}" dt="2023-07-01T08:39:56.243" v="2434" actId="114"/>
          <ac:spMkLst>
            <pc:docMk/>
            <pc:sldMk cId="591085421" sldId="440"/>
            <ac:spMk id="3" creationId="{E352E269-F028-A26B-A8CF-EA1FC264DC9E}"/>
          </ac:spMkLst>
        </pc:spChg>
      </pc:sldChg>
      <pc:sldChg chg="modSp add mod ord">
        <pc:chgData name="Matthew Purland" userId="8d07c89cff7dd31c" providerId="LiveId" clId="{2A2C34C6-D11E-41DA-AAAF-D9A36D0C467D}" dt="2023-06-30T13:18:12.170" v="1824" actId="207"/>
        <pc:sldMkLst>
          <pc:docMk/>
          <pc:sldMk cId="1133031334" sldId="441"/>
        </pc:sldMkLst>
        <pc:spChg chg="mod">
          <ac:chgData name="Matthew Purland" userId="8d07c89cff7dd31c" providerId="LiveId" clId="{2A2C34C6-D11E-41DA-AAAF-D9A36D0C467D}" dt="2023-06-30T13:18:12.170" v="1824" actId="207"/>
          <ac:spMkLst>
            <pc:docMk/>
            <pc:sldMk cId="1133031334" sldId="441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30T13:28:51.930" v="1909" actId="207"/>
        <pc:sldMkLst>
          <pc:docMk/>
          <pc:sldMk cId="4113271740" sldId="442"/>
        </pc:sldMkLst>
        <pc:spChg chg="add del mod">
          <ac:chgData name="Matthew Purland" userId="8d07c89cff7dd31c" providerId="LiveId" clId="{2A2C34C6-D11E-41DA-AAAF-D9A36D0C467D}" dt="2023-06-23T10:34:09.715" v="408"/>
          <ac:spMkLst>
            <pc:docMk/>
            <pc:sldMk cId="4113271740" sldId="442"/>
            <ac:spMk id="2" creationId="{B026B4C2-6874-59C3-CDE7-349625AE429B}"/>
          </ac:spMkLst>
        </pc:spChg>
        <pc:spChg chg="mod">
          <ac:chgData name="Matthew Purland" userId="8d07c89cff7dd31c" providerId="LiveId" clId="{2A2C34C6-D11E-41DA-AAAF-D9A36D0C467D}" dt="2023-06-30T13:28:51.930" v="1909" actId="207"/>
          <ac:spMkLst>
            <pc:docMk/>
            <pc:sldMk cId="4113271740" sldId="442"/>
            <ac:spMk id="3" creationId="{E352E269-F028-A26B-A8CF-EA1FC264DC9E}"/>
          </ac:spMkLst>
        </pc:spChg>
        <pc:spChg chg="add mod">
          <ac:chgData name="Matthew Purland" userId="8d07c89cff7dd31c" providerId="LiveId" clId="{2A2C34C6-D11E-41DA-AAAF-D9A36D0C467D}" dt="2023-06-23T10:35:42.637" v="446" actId="1076"/>
          <ac:spMkLst>
            <pc:docMk/>
            <pc:sldMk cId="4113271740" sldId="442"/>
            <ac:spMk id="4" creationId="{57220620-91F4-6CBA-28BB-99BE4558C5A3}"/>
          </ac:spMkLst>
        </pc:spChg>
      </pc:sldChg>
      <pc:sldChg chg="modSp add mod">
        <pc:chgData name="Matthew Purland" userId="8d07c89cff7dd31c" providerId="LiveId" clId="{2A2C34C6-D11E-41DA-AAAF-D9A36D0C467D}" dt="2023-06-30T14:30:42.057" v="2143" actId="12"/>
        <pc:sldMkLst>
          <pc:docMk/>
          <pc:sldMk cId="715747800" sldId="443"/>
        </pc:sldMkLst>
        <pc:spChg chg="mod">
          <ac:chgData name="Matthew Purland" userId="8d07c89cff7dd31c" providerId="LiveId" clId="{2A2C34C6-D11E-41DA-AAAF-D9A36D0C467D}" dt="2023-06-30T14:30:42.057" v="2143" actId="12"/>
          <ac:spMkLst>
            <pc:docMk/>
            <pc:sldMk cId="715747800" sldId="44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3:29:25.452" v="1912" actId="114"/>
        <pc:sldMkLst>
          <pc:docMk/>
          <pc:sldMk cId="250800716" sldId="444"/>
        </pc:sldMkLst>
        <pc:spChg chg="mod">
          <ac:chgData name="Matthew Purland" userId="8d07c89cff7dd31c" providerId="LiveId" clId="{2A2C34C6-D11E-41DA-AAAF-D9A36D0C467D}" dt="2023-06-30T13:29:25.452" v="1912" actId="114"/>
          <ac:spMkLst>
            <pc:docMk/>
            <pc:sldMk cId="250800716" sldId="44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3:29:51.094" v="1913" actId="20577"/>
        <pc:sldMkLst>
          <pc:docMk/>
          <pc:sldMk cId="3494743731" sldId="445"/>
        </pc:sldMkLst>
        <pc:spChg chg="mod">
          <ac:chgData name="Matthew Purland" userId="8d07c89cff7dd31c" providerId="LiveId" clId="{2A2C34C6-D11E-41DA-AAAF-D9A36D0C467D}" dt="2023-06-30T13:29:51.094" v="1913" actId="20577"/>
          <ac:spMkLst>
            <pc:docMk/>
            <pc:sldMk cId="3494743731" sldId="4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0:08.695" v="2210" actId="20577"/>
        <pc:sldMkLst>
          <pc:docMk/>
          <pc:sldMk cId="3340698924" sldId="446"/>
        </pc:sldMkLst>
        <pc:spChg chg="mod">
          <ac:chgData name="Matthew Purland" userId="8d07c89cff7dd31c" providerId="LiveId" clId="{2A2C34C6-D11E-41DA-AAAF-D9A36D0C467D}" dt="2023-06-30T14:40:08.695" v="2210" actId="20577"/>
          <ac:spMkLst>
            <pc:docMk/>
            <pc:sldMk cId="3340698924" sldId="446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23T10:54:33.140" v="681" actId="1076"/>
        <pc:sldMkLst>
          <pc:docMk/>
          <pc:sldMk cId="4206080027" sldId="447"/>
        </pc:sldMkLst>
        <pc:spChg chg="mod">
          <ac:chgData name="Matthew Purland" userId="8d07c89cff7dd31c" providerId="LiveId" clId="{2A2C34C6-D11E-41DA-AAAF-D9A36D0C467D}" dt="2023-06-23T10:51:48.080" v="667" actId="20577"/>
          <ac:spMkLst>
            <pc:docMk/>
            <pc:sldMk cId="4206080027" sldId="447"/>
            <ac:spMk id="3" creationId="{E352E269-F028-A26B-A8CF-EA1FC264DC9E}"/>
          </ac:spMkLst>
        </pc:spChg>
        <pc:picChg chg="add del mod">
          <ac:chgData name="Matthew Purland" userId="8d07c89cff7dd31c" providerId="LiveId" clId="{2A2C34C6-D11E-41DA-AAAF-D9A36D0C467D}" dt="2023-06-23T10:53:39.175" v="675" actId="478"/>
          <ac:picMkLst>
            <pc:docMk/>
            <pc:sldMk cId="4206080027" sldId="447"/>
            <ac:picMk id="4" creationId="{40ADCF47-0EF3-CD9C-99D7-CFE6BF3DF843}"/>
          </ac:picMkLst>
        </pc:picChg>
        <pc:picChg chg="add mod">
          <ac:chgData name="Matthew Purland" userId="8d07c89cff7dd31c" providerId="LiveId" clId="{2A2C34C6-D11E-41DA-AAAF-D9A36D0C467D}" dt="2023-06-23T10:54:33.140" v="681" actId="1076"/>
          <ac:picMkLst>
            <pc:docMk/>
            <pc:sldMk cId="4206080027" sldId="447"/>
            <ac:picMk id="6" creationId="{E809CD94-D2E8-775D-75F0-015A71F315EC}"/>
          </ac:picMkLst>
        </pc:picChg>
      </pc:sldChg>
      <pc:sldChg chg="modSp add mod">
        <pc:chgData name="Matthew Purland" userId="8d07c89cff7dd31c" providerId="LiveId" clId="{2A2C34C6-D11E-41DA-AAAF-D9A36D0C467D}" dt="2023-06-30T13:37:58.769" v="1960" actId="20577"/>
        <pc:sldMkLst>
          <pc:docMk/>
          <pc:sldMk cId="1748887866" sldId="448"/>
        </pc:sldMkLst>
        <pc:spChg chg="mod">
          <ac:chgData name="Matthew Purland" userId="8d07c89cff7dd31c" providerId="LiveId" clId="{2A2C34C6-D11E-41DA-AAAF-D9A36D0C467D}" dt="2023-06-30T13:37:58.769" v="1960" actId="20577"/>
          <ac:spMkLst>
            <pc:docMk/>
            <pc:sldMk cId="1748887866" sldId="448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30T14:06:48.692" v="2006" actId="20577"/>
        <pc:sldMkLst>
          <pc:docMk/>
          <pc:sldMk cId="767509270" sldId="449"/>
        </pc:sldMkLst>
        <pc:spChg chg="add mod">
          <ac:chgData name="Matthew Purland" userId="8d07c89cff7dd31c" providerId="LiveId" clId="{2A2C34C6-D11E-41DA-AAAF-D9A36D0C467D}" dt="2023-06-30T14:06:48.692" v="2006" actId="20577"/>
          <ac:spMkLst>
            <pc:docMk/>
            <pc:sldMk cId="767509270" sldId="449"/>
            <ac:spMk id="2" creationId="{ECBB073E-D318-CD38-9ACC-AD0FD189AEE1}"/>
          </ac:spMkLst>
        </pc:spChg>
        <pc:spChg chg="mod">
          <ac:chgData name="Matthew Purland" userId="8d07c89cff7dd31c" providerId="LiveId" clId="{2A2C34C6-D11E-41DA-AAAF-D9A36D0C467D}" dt="2023-06-25T12:09:03.104" v="1666" actId="207"/>
          <ac:spMkLst>
            <pc:docMk/>
            <pc:sldMk cId="767509270" sldId="449"/>
            <ac:spMk id="3" creationId="{E352E269-F028-A26B-A8CF-EA1FC264DC9E}"/>
          </ac:spMkLst>
        </pc:spChg>
        <pc:graphicFrameChg chg="add del mod">
          <ac:chgData name="Matthew Purland" userId="8d07c89cff7dd31c" providerId="LiveId" clId="{2A2C34C6-D11E-41DA-AAAF-D9A36D0C467D}" dt="2023-06-23T11:14:44.267" v="709"/>
          <ac:graphicFrameMkLst>
            <pc:docMk/>
            <pc:sldMk cId="767509270" sldId="449"/>
            <ac:graphicFrameMk id="2" creationId="{0CBB5B64-3F1B-7354-DEE9-E5391249B7A5}"/>
          </ac:graphicFrameMkLst>
        </pc:graphicFrameChg>
        <pc:picChg chg="add mod">
          <ac:chgData name="Matthew Purland" userId="8d07c89cff7dd31c" providerId="LiveId" clId="{2A2C34C6-D11E-41DA-AAAF-D9A36D0C467D}" dt="2023-06-23T11:15:08.639" v="714" actId="1076"/>
          <ac:picMkLst>
            <pc:docMk/>
            <pc:sldMk cId="767509270" sldId="449"/>
            <ac:picMk id="4" creationId="{E736E9D4-0389-41A2-BDAA-E8591CBE95B5}"/>
          </ac:picMkLst>
        </pc:picChg>
      </pc:sldChg>
      <pc:sldChg chg="modSp add mod">
        <pc:chgData name="Matthew Purland" userId="8d07c89cff7dd31c" providerId="LiveId" clId="{2A2C34C6-D11E-41DA-AAAF-D9A36D0C467D}" dt="2023-06-30T13:40:40.412" v="1961" actId="13926"/>
        <pc:sldMkLst>
          <pc:docMk/>
          <pc:sldMk cId="2430379312" sldId="450"/>
        </pc:sldMkLst>
        <pc:spChg chg="mod">
          <ac:chgData name="Matthew Purland" userId="8d07c89cff7dd31c" providerId="LiveId" clId="{2A2C34C6-D11E-41DA-AAAF-D9A36D0C467D}" dt="2023-06-30T13:40:40.412" v="1961" actId="13926"/>
          <ac:spMkLst>
            <pc:docMk/>
            <pc:sldMk cId="2430379312" sldId="45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11:22.460" v="2089" actId="20577"/>
        <pc:sldMkLst>
          <pc:docMk/>
          <pc:sldMk cId="2394037100" sldId="451"/>
        </pc:sldMkLst>
        <pc:spChg chg="mod">
          <ac:chgData name="Matthew Purland" userId="8d07c89cff7dd31c" providerId="LiveId" clId="{2A2C34C6-D11E-41DA-AAAF-D9A36D0C467D}" dt="2023-06-30T14:11:22.460" v="2089" actId="20577"/>
          <ac:spMkLst>
            <pc:docMk/>
            <pc:sldMk cId="2394037100" sldId="45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17:12.834" v="2112" actId="6549"/>
        <pc:sldMkLst>
          <pc:docMk/>
          <pc:sldMk cId="1629600955" sldId="452"/>
        </pc:sldMkLst>
        <pc:spChg chg="mod">
          <ac:chgData name="Matthew Purland" userId="8d07c89cff7dd31c" providerId="LiveId" clId="{2A2C34C6-D11E-41DA-AAAF-D9A36D0C467D}" dt="2023-06-30T14:17:12.834" v="2112" actId="6549"/>
          <ac:spMkLst>
            <pc:docMk/>
            <pc:sldMk cId="1629600955" sldId="4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26:10.065" v="2126" actId="13926"/>
        <pc:sldMkLst>
          <pc:docMk/>
          <pc:sldMk cId="419886106" sldId="453"/>
        </pc:sldMkLst>
        <pc:spChg chg="mod">
          <ac:chgData name="Matthew Purland" userId="8d07c89cff7dd31c" providerId="LiveId" clId="{2A2C34C6-D11E-41DA-AAAF-D9A36D0C467D}" dt="2023-06-30T14:26:10.065" v="2126" actId="13926"/>
          <ac:spMkLst>
            <pc:docMk/>
            <pc:sldMk cId="419886106" sldId="45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35:14.714" v="2157" actId="20577"/>
        <pc:sldMkLst>
          <pc:docMk/>
          <pc:sldMk cId="3673019944" sldId="454"/>
        </pc:sldMkLst>
        <pc:spChg chg="mod">
          <ac:chgData name="Matthew Purland" userId="8d07c89cff7dd31c" providerId="LiveId" clId="{2A2C34C6-D11E-41DA-AAAF-D9A36D0C467D}" dt="2023-06-30T14:35:14.714" v="2157" actId="20577"/>
          <ac:spMkLst>
            <pc:docMk/>
            <pc:sldMk cId="3673019944" sldId="45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39:53.075" v="2198" actId="20577"/>
        <pc:sldMkLst>
          <pc:docMk/>
          <pc:sldMk cId="3788887864" sldId="455"/>
        </pc:sldMkLst>
        <pc:spChg chg="mod">
          <ac:chgData name="Matthew Purland" userId="8d07c89cff7dd31c" providerId="LiveId" clId="{2A2C34C6-D11E-41DA-AAAF-D9A36D0C467D}" dt="2023-06-30T14:39:53.075" v="2198" actId="20577"/>
          <ac:spMkLst>
            <pc:docMk/>
            <pc:sldMk cId="3788887864" sldId="45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0:39.887" v="2212" actId="207"/>
        <pc:sldMkLst>
          <pc:docMk/>
          <pc:sldMk cId="1087075806" sldId="456"/>
        </pc:sldMkLst>
        <pc:spChg chg="mod">
          <ac:chgData name="Matthew Purland" userId="8d07c89cff7dd31c" providerId="LiveId" clId="{2A2C34C6-D11E-41DA-AAAF-D9A36D0C467D}" dt="2023-06-30T14:40:39.887" v="2212" actId="207"/>
          <ac:spMkLst>
            <pc:docMk/>
            <pc:sldMk cId="1087075806" sldId="4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2:39:25.286" v="1311" actId="20577"/>
        <pc:sldMkLst>
          <pc:docMk/>
          <pc:sldMk cId="2970266820" sldId="457"/>
        </pc:sldMkLst>
        <pc:spChg chg="mod">
          <ac:chgData name="Matthew Purland" userId="8d07c89cff7dd31c" providerId="LiveId" clId="{2A2C34C6-D11E-41DA-AAAF-D9A36D0C467D}" dt="2023-06-23T12:39:25.286" v="1311" actId="20577"/>
          <ac:spMkLst>
            <pc:docMk/>
            <pc:sldMk cId="2970266820" sldId="45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5T14:53:25.696" v="1822" actId="207"/>
        <pc:sldMkLst>
          <pc:docMk/>
          <pc:sldMk cId="731766195" sldId="458"/>
        </pc:sldMkLst>
        <pc:spChg chg="mod">
          <ac:chgData name="Matthew Purland" userId="8d07c89cff7dd31c" providerId="LiveId" clId="{2A2C34C6-D11E-41DA-AAAF-D9A36D0C467D}" dt="2023-06-25T14:53:25.696" v="1822" actId="207"/>
          <ac:spMkLst>
            <pc:docMk/>
            <pc:sldMk cId="731766195" sldId="458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2A2C34C6-D11E-41DA-AAAF-D9A36D0C467D}" dt="2023-06-23T10:41:28.652" v="512"/>
        <pc:sldMkLst>
          <pc:docMk/>
          <pc:sldMk cId="667732799" sldId="459"/>
        </pc:sldMkLst>
        <pc:spChg chg="mod">
          <ac:chgData name="Matthew Purland" userId="8d07c89cff7dd31c" providerId="LiveId" clId="{2A2C34C6-D11E-41DA-AAAF-D9A36D0C467D}" dt="2023-06-23T10:41:28.652" v="512"/>
          <ac:spMkLst>
            <pc:docMk/>
            <pc:sldMk cId="667732799" sldId="459"/>
            <ac:spMk id="3" creationId="{E352E269-F028-A26B-A8CF-EA1FC264DC9E}"/>
          </ac:spMkLst>
        </pc:spChg>
        <pc:picChg chg="add mod">
          <ac:chgData name="Matthew Purland" userId="8d07c89cff7dd31c" providerId="LiveId" clId="{2A2C34C6-D11E-41DA-AAAF-D9A36D0C467D}" dt="2023-06-23T10:40:44.639" v="511" actId="1076"/>
          <ac:picMkLst>
            <pc:docMk/>
            <pc:sldMk cId="667732799" sldId="459"/>
            <ac:picMk id="4" creationId="{4B096249-3772-F255-0DDA-C38F2C347A61}"/>
          </ac:picMkLst>
        </pc:picChg>
      </pc:sldChg>
      <pc:sldChg chg="addSp delSp modSp add mod">
        <pc:chgData name="Matthew Purland" userId="8d07c89cff7dd31c" providerId="LiveId" clId="{2A2C34C6-D11E-41DA-AAAF-D9A36D0C467D}" dt="2023-06-23T10:47:59.485" v="607" actId="1076"/>
        <pc:sldMkLst>
          <pc:docMk/>
          <pc:sldMk cId="3998620969" sldId="460"/>
        </pc:sldMkLst>
        <pc:spChg chg="mod">
          <ac:chgData name="Matthew Purland" userId="8d07c89cff7dd31c" providerId="LiveId" clId="{2A2C34C6-D11E-41DA-AAAF-D9A36D0C467D}" dt="2023-06-23T10:47:39.177" v="601" actId="20577"/>
          <ac:spMkLst>
            <pc:docMk/>
            <pc:sldMk cId="3998620969" sldId="460"/>
            <ac:spMk id="3" creationId="{E352E269-F028-A26B-A8CF-EA1FC264DC9E}"/>
          </ac:spMkLst>
        </pc:spChg>
        <pc:picChg chg="del">
          <ac:chgData name="Matthew Purland" userId="8d07c89cff7dd31c" providerId="LiveId" clId="{2A2C34C6-D11E-41DA-AAAF-D9A36D0C467D}" dt="2023-06-23T10:42:39.339" v="520" actId="478"/>
          <ac:picMkLst>
            <pc:docMk/>
            <pc:sldMk cId="3998620969" sldId="460"/>
            <ac:picMk id="4" creationId="{4B096249-3772-F255-0DDA-C38F2C347A61}"/>
          </ac:picMkLst>
        </pc:picChg>
        <pc:picChg chg="add del mod">
          <ac:chgData name="Matthew Purland" userId="8d07c89cff7dd31c" providerId="LiveId" clId="{2A2C34C6-D11E-41DA-AAAF-D9A36D0C467D}" dt="2023-06-23T10:46:11.732" v="593" actId="931"/>
          <ac:picMkLst>
            <pc:docMk/>
            <pc:sldMk cId="3998620969" sldId="460"/>
            <ac:picMk id="5" creationId="{1FEBF7D9-0E76-CA97-BA15-B82A7C897F5E}"/>
          </ac:picMkLst>
        </pc:picChg>
        <pc:picChg chg="add mod">
          <ac:chgData name="Matthew Purland" userId="8d07c89cff7dd31c" providerId="LiveId" clId="{2A2C34C6-D11E-41DA-AAAF-D9A36D0C467D}" dt="2023-06-23T10:47:59.485" v="607" actId="1076"/>
          <ac:picMkLst>
            <pc:docMk/>
            <pc:sldMk cId="3998620969" sldId="460"/>
            <ac:picMk id="7" creationId="{4F5B6F73-7E24-0F61-C10C-DB478EAE6833}"/>
          </ac:picMkLst>
        </pc:picChg>
      </pc:sldChg>
      <pc:sldChg chg="delSp modSp add mod">
        <pc:chgData name="Matthew Purland" userId="8d07c89cff7dd31c" providerId="LiveId" clId="{2A2C34C6-D11E-41DA-AAAF-D9A36D0C467D}" dt="2023-06-30T13:32:26.797" v="1918" actId="207"/>
        <pc:sldMkLst>
          <pc:docMk/>
          <pc:sldMk cId="2044962195" sldId="461"/>
        </pc:sldMkLst>
        <pc:spChg chg="mod">
          <ac:chgData name="Matthew Purland" userId="8d07c89cff7dd31c" providerId="LiveId" clId="{2A2C34C6-D11E-41DA-AAAF-D9A36D0C467D}" dt="2023-06-30T13:32:26.797" v="1918" actId="207"/>
          <ac:spMkLst>
            <pc:docMk/>
            <pc:sldMk cId="2044962195" sldId="461"/>
            <ac:spMk id="3" creationId="{E352E269-F028-A26B-A8CF-EA1FC264DC9E}"/>
          </ac:spMkLst>
        </pc:spChg>
        <pc:picChg chg="del">
          <ac:chgData name="Matthew Purland" userId="8d07c89cff7dd31c" providerId="LiveId" clId="{2A2C34C6-D11E-41DA-AAAF-D9A36D0C467D}" dt="2023-06-23T10:48:49.365" v="621" actId="478"/>
          <ac:picMkLst>
            <pc:docMk/>
            <pc:sldMk cId="2044962195" sldId="461"/>
            <ac:picMk id="4" creationId="{4B096249-3772-F255-0DDA-C38F2C347A61}"/>
          </ac:picMkLst>
        </pc:picChg>
      </pc:sldChg>
      <pc:sldChg chg="addSp delSp modSp add mod">
        <pc:chgData name="Matthew Purland" userId="8d07c89cff7dd31c" providerId="LiveId" clId="{2A2C34C6-D11E-41DA-AAAF-D9A36D0C467D}" dt="2023-06-30T14:07:32.611" v="2018" actId="20577"/>
        <pc:sldMkLst>
          <pc:docMk/>
          <pc:sldMk cId="1123483967" sldId="462"/>
        </pc:sldMkLst>
        <pc:spChg chg="add mod">
          <ac:chgData name="Matthew Purland" userId="8d07c89cff7dd31c" providerId="LiveId" clId="{2A2C34C6-D11E-41DA-AAAF-D9A36D0C467D}" dt="2023-06-30T14:07:05.029" v="2009" actId="20577"/>
          <ac:spMkLst>
            <pc:docMk/>
            <pc:sldMk cId="1123483967" sldId="462"/>
            <ac:spMk id="2" creationId="{C1157DD8-50B8-AAE0-125B-4552AC5D4E9C}"/>
          </ac:spMkLst>
        </pc:spChg>
        <pc:spChg chg="mod">
          <ac:chgData name="Matthew Purland" userId="8d07c89cff7dd31c" providerId="LiveId" clId="{2A2C34C6-D11E-41DA-AAAF-D9A36D0C467D}" dt="2023-06-25T12:09:37.427" v="1667" actId="207"/>
          <ac:spMkLst>
            <pc:docMk/>
            <pc:sldMk cId="1123483967" sldId="462"/>
            <ac:spMk id="3" creationId="{E352E269-F028-A26B-A8CF-EA1FC264DC9E}"/>
          </ac:spMkLst>
        </pc:spChg>
        <pc:spChg chg="add mod">
          <ac:chgData name="Matthew Purland" userId="8d07c89cff7dd31c" providerId="LiveId" clId="{2A2C34C6-D11E-41DA-AAAF-D9A36D0C467D}" dt="2023-06-30T14:07:20.707" v="2014" actId="20577"/>
          <ac:spMkLst>
            <pc:docMk/>
            <pc:sldMk cId="1123483967" sldId="462"/>
            <ac:spMk id="4" creationId="{293CC86D-4642-C7D3-735F-AC5FF7704071}"/>
          </ac:spMkLst>
        </pc:spChg>
        <pc:spChg chg="add mod">
          <ac:chgData name="Matthew Purland" userId="8d07c89cff7dd31c" providerId="LiveId" clId="{2A2C34C6-D11E-41DA-AAAF-D9A36D0C467D}" dt="2023-06-30T14:07:32.611" v="2018" actId="20577"/>
          <ac:spMkLst>
            <pc:docMk/>
            <pc:sldMk cId="1123483967" sldId="462"/>
            <ac:spMk id="6" creationId="{DA24344C-B6D7-5D7E-5D35-0A2EE60E81C6}"/>
          </ac:spMkLst>
        </pc:spChg>
        <pc:graphicFrameChg chg="add del mod">
          <ac:chgData name="Matthew Purland" userId="8d07c89cff7dd31c" providerId="LiveId" clId="{2A2C34C6-D11E-41DA-AAAF-D9A36D0C467D}" dt="2023-06-23T11:16:36.171" v="722"/>
          <ac:graphicFrameMkLst>
            <pc:docMk/>
            <pc:sldMk cId="1123483967" sldId="462"/>
            <ac:graphicFrameMk id="2" creationId="{854E9E5C-DB68-96FC-DCB1-B29E1F4AEAC4}"/>
          </ac:graphicFrameMkLst>
        </pc:graphicFrameChg>
        <pc:picChg chg="del">
          <ac:chgData name="Matthew Purland" userId="8d07c89cff7dd31c" providerId="LiveId" clId="{2A2C34C6-D11E-41DA-AAAF-D9A36D0C467D}" dt="2023-06-23T11:16:30.485" v="720" actId="478"/>
          <ac:picMkLst>
            <pc:docMk/>
            <pc:sldMk cId="1123483967" sldId="462"/>
            <ac:picMk id="4" creationId="{E736E9D4-0389-41A2-BDAA-E8591CBE95B5}"/>
          </ac:picMkLst>
        </pc:picChg>
        <pc:picChg chg="add mod">
          <ac:chgData name="Matthew Purland" userId="8d07c89cff7dd31c" providerId="LiveId" clId="{2A2C34C6-D11E-41DA-AAAF-D9A36D0C467D}" dt="2023-06-30T14:07:10.677" v="2012" actId="1076"/>
          <ac:picMkLst>
            <pc:docMk/>
            <pc:sldMk cId="1123483967" sldId="462"/>
            <ac:picMk id="5" creationId="{F932C158-A267-D2CA-D0D8-4FC0899319FA}"/>
          </ac:picMkLst>
        </pc:picChg>
      </pc:sldChg>
      <pc:sldChg chg="modSp add mod">
        <pc:chgData name="Matthew Purland" userId="8d07c89cff7dd31c" providerId="LiveId" clId="{2A2C34C6-D11E-41DA-AAAF-D9A36D0C467D}" dt="2023-06-30T13:50:36.060" v="1971" actId="20577"/>
        <pc:sldMkLst>
          <pc:docMk/>
          <pc:sldMk cId="163516482" sldId="463"/>
        </pc:sldMkLst>
        <pc:spChg chg="mod">
          <ac:chgData name="Matthew Purland" userId="8d07c89cff7dd31c" providerId="LiveId" clId="{2A2C34C6-D11E-41DA-AAAF-D9A36D0C467D}" dt="2023-06-30T13:50:36.060" v="1971" actId="20577"/>
          <ac:spMkLst>
            <pc:docMk/>
            <pc:sldMk cId="163516482" sldId="463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2A2C34C6-D11E-41DA-AAAF-D9A36D0C467D}" dt="2023-06-23T11:20:25.180" v="816" actId="2696"/>
        <pc:sldMkLst>
          <pc:docMk/>
          <pc:sldMk cId="1602219483" sldId="463"/>
        </pc:sldMkLst>
        <pc:spChg chg="mod">
          <ac:chgData name="Matthew Purland" userId="8d07c89cff7dd31c" providerId="LiveId" clId="{2A2C34C6-D11E-41DA-AAAF-D9A36D0C467D}" dt="2023-06-23T11:20:15.553" v="815" actId="20577"/>
          <ac:spMkLst>
            <pc:docMk/>
            <pc:sldMk cId="1602219483" sldId="46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3:37:42.540" v="1952" actId="20577"/>
        <pc:sldMkLst>
          <pc:docMk/>
          <pc:sldMk cId="3210381578" sldId="464"/>
        </pc:sldMkLst>
        <pc:spChg chg="mod">
          <ac:chgData name="Matthew Purland" userId="8d07c89cff7dd31c" providerId="LiveId" clId="{2A2C34C6-D11E-41DA-AAAF-D9A36D0C467D}" dt="2023-06-30T13:37:42.540" v="1952" actId="20577"/>
          <ac:spMkLst>
            <pc:docMk/>
            <pc:sldMk cId="3210381578" sldId="46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30T14:04:49.246" v="1988" actId="20577"/>
        <pc:sldMkLst>
          <pc:docMk/>
          <pc:sldMk cId="3381275041" sldId="465"/>
        </pc:sldMkLst>
        <pc:spChg chg="mod">
          <ac:chgData name="Matthew Purland" userId="8d07c89cff7dd31c" providerId="LiveId" clId="{2A2C34C6-D11E-41DA-AAAF-D9A36D0C467D}" dt="2023-06-23T12:29:47.942" v="1159" actId="207"/>
          <ac:spMkLst>
            <pc:docMk/>
            <pc:sldMk cId="3381275041" sldId="465"/>
            <ac:spMk id="3" creationId="{E352E269-F028-A26B-A8CF-EA1FC264DC9E}"/>
          </ac:spMkLst>
        </pc:spChg>
        <pc:spChg chg="add mod">
          <ac:chgData name="Matthew Purland" userId="8d07c89cff7dd31c" providerId="LiveId" clId="{2A2C34C6-D11E-41DA-AAAF-D9A36D0C467D}" dt="2023-06-30T14:04:49.246" v="1988" actId="20577"/>
          <ac:spMkLst>
            <pc:docMk/>
            <pc:sldMk cId="3381275041" sldId="465"/>
            <ac:spMk id="6" creationId="{F4F220C1-6149-867C-2C69-62056328E9F7}"/>
          </ac:spMkLst>
        </pc:spChg>
        <pc:graphicFrameChg chg="add del mod">
          <ac:chgData name="Matthew Purland" userId="8d07c89cff7dd31c" providerId="LiveId" clId="{2A2C34C6-D11E-41DA-AAAF-D9A36D0C467D}" dt="2023-06-23T12:00:33.831" v="857"/>
          <ac:graphicFrameMkLst>
            <pc:docMk/>
            <pc:sldMk cId="3381275041" sldId="465"/>
            <ac:graphicFrameMk id="2" creationId="{9000F068-003D-C5C1-F9CC-23E2069419C4}"/>
          </ac:graphicFrameMkLst>
        </pc:graphicFrameChg>
        <pc:picChg chg="add del mod">
          <ac:chgData name="Matthew Purland" userId="8d07c89cff7dd31c" providerId="LiveId" clId="{2A2C34C6-D11E-41DA-AAAF-D9A36D0C467D}" dt="2023-06-30T13:58:50.296" v="1972" actId="478"/>
          <ac:picMkLst>
            <pc:docMk/>
            <pc:sldMk cId="3381275041" sldId="465"/>
            <ac:picMk id="4" creationId="{29694CC4-E25A-2311-16A9-C675250A2B64}"/>
          </ac:picMkLst>
        </pc:picChg>
        <pc:picChg chg="add mod">
          <ac:chgData name="Matthew Purland" userId="8d07c89cff7dd31c" providerId="LiveId" clId="{2A2C34C6-D11E-41DA-AAAF-D9A36D0C467D}" dt="2023-06-30T14:04:31.377" v="1986" actId="1076"/>
          <ac:picMkLst>
            <pc:docMk/>
            <pc:sldMk cId="3381275041" sldId="465"/>
            <ac:picMk id="5" creationId="{E354C0E1-08AB-204E-90D8-BF48BD92F9DB}"/>
          </ac:picMkLst>
        </pc:picChg>
        <pc:picChg chg="del">
          <ac:chgData name="Matthew Purland" userId="8d07c89cff7dd31c" providerId="LiveId" clId="{2A2C34C6-D11E-41DA-AAAF-D9A36D0C467D}" dt="2023-06-23T12:00:27.800" v="851" actId="478"/>
          <ac:picMkLst>
            <pc:docMk/>
            <pc:sldMk cId="3381275041" sldId="465"/>
            <ac:picMk id="5" creationId="{F932C158-A267-D2CA-D0D8-4FC0899319FA}"/>
          </ac:picMkLst>
        </pc:picChg>
      </pc:sldChg>
      <pc:sldChg chg="modSp add mod">
        <pc:chgData name="Matthew Purland" userId="8d07c89cff7dd31c" providerId="LiveId" clId="{2A2C34C6-D11E-41DA-AAAF-D9A36D0C467D}" dt="2023-06-30T14:00:03.801" v="1983" actId="20577"/>
        <pc:sldMkLst>
          <pc:docMk/>
          <pc:sldMk cId="2653035724" sldId="466"/>
        </pc:sldMkLst>
        <pc:spChg chg="mod">
          <ac:chgData name="Matthew Purland" userId="8d07c89cff7dd31c" providerId="LiveId" clId="{2A2C34C6-D11E-41DA-AAAF-D9A36D0C467D}" dt="2023-06-30T14:00:03.801" v="1983" actId="20577"/>
          <ac:spMkLst>
            <pc:docMk/>
            <pc:sldMk cId="2653035724" sldId="466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30T14:05:51.377" v="2000" actId="20577"/>
        <pc:sldMkLst>
          <pc:docMk/>
          <pc:sldMk cId="2130692044" sldId="467"/>
        </pc:sldMkLst>
        <pc:spChg chg="add mod">
          <ac:chgData name="Matthew Purland" userId="8d07c89cff7dd31c" providerId="LiveId" clId="{2A2C34C6-D11E-41DA-AAAF-D9A36D0C467D}" dt="2023-06-30T14:05:20.928" v="1991" actId="20577"/>
          <ac:spMkLst>
            <pc:docMk/>
            <pc:sldMk cId="2130692044" sldId="467"/>
            <ac:spMk id="2" creationId="{546AB271-106E-4865-2897-FEFDEEFD60FF}"/>
          </ac:spMkLst>
        </pc:spChg>
        <pc:spChg chg="mod">
          <ac:chgData name="Matthew Purland" userId="8d07c89cff7dd31c" providerId="LiveId" clId="{2A2C34C6-D11E-41DA-AAAF-D9A36D0C467D}" dt="2023-06-23T12:29:40.188" v="1158" actId="207"/>
          <ac:spMkLst>
            <pc:docMk/>
            <pc:sldMk cId="2130692044" sldId="467"/>
            <ac:spMk id="3" creationId="{E352E269-F028-A26B-A8CF-EA1FC264DC9E}"/>
          </ac:spMkLst>
        </pc:spChg>
        <pc:spChg chg="add mod">
          <ac:chgData name="Matthew Purland" userId="8d07c89cff7dd31c" providerId="LiveId" clId="{2A2C34C6-D11E-41DA-AAAF-D9A36D0C467D}" dt="2023-06-30T14:05:51.377" v="2000" actId="20577"/>
          <ac:spMkLst>
            <pc:docMk/>
            <pc:sldMk cId="2130692044" sldId="467"/>
            <ac:spMk id="4" creationId="{C6A9DE11-D6CB-298E-9057-6317C1035D59}"/>
          </ac:spMkLst>
        </pc:spChg>
        <pc:spChg chg="add mod">
          <ac:chgData name="Matthew Purland" userId="8d07c89cff7dd31c" providerId="LiveId" clId="{2A2C34C6-D11E-41DA-AAAF-D9A36D0C467D}" dt="2023-06-30T14:05:33.352" v="1995" actId="20577"/>
          <ac:spMkLst>
            <pc:docMk/>
            <pc:sldMk cId="2130692044" sldId="467"/>
            <ac:spMk id="6" creationId="{4C09BFD0-BFFE-83BE-5C1C-70D98554A7D6}"/>
          </ac:spMkLst>
        </pc:spChg>
        <pc:graphicFrameChg chg="add del mod">
          <ac:chgData name="Matthew Purland" userId="8d07c89cff7dd31c" providerId="LiveId" clId="{2A2C34C6-D11E-41DA-AAAF-D9A36D0C467D}" dt="2023-06-23T12:06:16.884" v="887"/>
          <ac:graphicFrameMkLst>
            <pc:docMk/>
            <pc:sldMk cId="2130692044" sldId="467"/>
            <ac:graphicFrameMk id="2" creationId="{2D9C9A94-375F-DD6C-0741-19D3CA8B335E}"/>
          </ac:graphicFrameMkLst>
        </pc:graphicFrameChg>
        <pc:picChg chg="del">
          <ac:chgData name="Matthew Purland" userId="8d07c89cff7dd31c" providerId="LiveId" clId="{2A2C34C6-D11E-41DA-AAAF-D9A36D0C467D}" dt="2023-06-23T12:05:57.676" v="883" actId="478"/>
          <ac:picMkLst>
            <pc:docMk/>
            <pc:sldMk cId="2130692044" sldId="467"/>
            <ac:picMk id="4" creationId="{29694CC4-E25A-2311-16A9-C675250A2B64}"/>
          </ac:picMkLst>
        </pc:picChg>
        <pc:picChg chg="add mod">
          <ac:chgData name="Matthew Purland" userId="8d07c89cff7dd31c" providerId="LiveId" clId="{2A2C34C6-D11E-41DA-AAAF-D9A36D0C467D}" dt="2023-06-30T14:05:37.424" v="1997" actId="1076"/>
          <ac:picMkLst>
            <pc:docMk/>
            <pc:sldMk cId="2130692044" sldId="467"/>
            <ac:picMk id="5" creationId="{ED9DB6B8-9E92-251F-B2BF-0EB55B3C49C7}"/>
          </ac:picMkLst>
        </pc:picChg>
      </pc:sldChg>
      <pc:sldChg chg="modSp add mod">
        <pc:chgData name="Matthew Purland" userId="8d07c89cff7dd31c" providerId="LiveId" clId="{2A2C34C6-D11E-41DA-AAAF-D9A36D0C467D}" dt="2023-06-30T14:09:50.632" v="2073" actId="20577"/>
        <pc:sldMkLst>
          <pc:docMk/>
          <pc:sldMk cId="826613719" sldId="468"/>
        </pc:sldMkLst>
        <pc:spChg chg="mod">
          <ac:chgData name="Matthew Purland" userId="8d07c89cff7dd31c" providerId="LiveId" clId="{2A2C34C6-D11E-41DA-AAAF-D9A36D0C467D}" dt="2023-06-30T14:09:50.632" v="2073" actId="20577"/>
          <ac:spMkLst>
            <pc:docMk/>
            <pc:sldMk cId="826613719" sldId="46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12:19.900" v="2093" actId="20577"/>
        <pc:sldMkLst>
          <pc:docMk/>
          <pc:sldMk cId="2004785511" sldId="469"/>
        </pc:sldMkLst>
        <pc:spChg chg="mod">
          <ac:chgData name="Matthew Purland" userId="8d07c89cff7dd31c" providerId="LiveId" clId="{2A2C34C6-D11E-41DA-AAAF-D9A36D0C467D}" dt="2023-06-30T14:12:19.900" v="2093" actId="20577"/>
          <ac:spMkLst>
            <pc:docMk/>
            <pc:sldMk cId="2004785511" sldId="469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25T12:13:32.353" v="1670" actId="207"/>
        <pc:sldMkLst>
          <pc:docMk/>
          <pc:sldMk cId="3429632722" sldId="470"/>
        </pc:sldMkLst>
        <pc:spChg chg="mod">
          <ac:chgData name="Matthew Purland" userId="8d07c89cff7dd31c" providerId="LiveId" clId="{2A2C34C6-D11E-41DA-AAAF-D9A36D0C467D}" dt="2023-06-25T12:13:32.353" v="1670" actId="207"/>
          <ac:spMkLst>
            <pc:docMk/>
            <pc:sldMk cId="3429632722" sldId="470"/>
            <ac:spMk id="3" creationId="{E352E269-F028-A26B-A8CF-EA1FC264DC9E}"/>
          </ac:spMkLst>
        </pc:spChg>
        <pc:graphicFrameChg chg="add del mod">
          <ac:chgData name="Matthew Purland" userId="8d07c89cff7dd31c" providerId="LiveId" clId="{2A2C34C6-D11E-41DA-AAAF-D9A36D0C467D}" dt="2023-06-23T12:13:54.492" v="1013"/>
          <ac:graphicFrameMkLst>
            <pc:docMk/>
            <pc:sldMk cId="3429632722" sldId="470"/>
            <ac:graphicFrameMk id="2" creationId="{70709AFE-5DE1-4999-55F0-1399C46F8C83}"/>
          </ac:graphicFrameMkLst>
        </pc:graphicFrameChg>
        <pc:picChg chg="add mod">
          <ac:chgData name="Matthew Purland" userId="8d07c89cff7dd31c" providerId="LiveId" clId="{2A2C34C6-D11E-41DA-AAAF-D9A36D0C467D}" dt="2023-06-23T12:14:08.317" v="1018" actId="1076"/>
          <ac:picMkLst>
            <pc:docMk/>
            <pc:sldMk cId="3429632722" sldId="470"/>
            <ac:picMk id="4" creationId="{BB223CB7-EF93-F967-6AF5-FE19F9F199D0}"/>
          </ac:picMkLst>
        </pc:picChg>
        <pc:picChg chg="del">
          <ac:chgData name="Matthew Purland" userId="8d07c89cff7dd31c" providerId="LiveId" clId="{2A2C34C6-D11E-41DA-AAAF-D9A36D0C467D}" dt="2023-06-23T12:13:50.382" v="1011" actId="478"/>
          <ac:picMkLst>
            <pc:docMk/>
            <pc:sldMk cId="3429632722" sldId="470"/>
            <ac:picMk id="5" creationId="{ED9DB6B8-9E92-251F-B2BF-0EB55B3C49C7}"/>
          </ac:picMkLst>
        </pc:picChg>
      </pc:sldChg>
      <pc:sldChg chg="modSp add mod">
        <pc:chgData name="Matthew Purland" userId="8d07c89cff7dd31c" providerId="LiveId" clId="{2A2C34C6-D11E-41DA-AAAF-D9A36D0C467D}" dt="2023-06-30T14:18:56.388" v="2123" actId="20577"/>
        <pc:sldMkLst>
          <pc:docMk/>
          <pc:sldMk cId="745876181" sldId="471"/>
        </pc:sldMkLst>
        <pc:spChg chg="mod">
          <ac:chgData name="Matthew Purland" userId="8d07c89cff7dd31c" providerId="LiveId" clId="{2A2C34C6-D11E-41DA-AAAF-D9A36D0C467D}" dt="2023-06-30T14:18:56.388" v="2123" actId="20577"/>
          <ac:spMkLst>
            <pc:docMk/>
            <pc:sldMk cId="745876181" sldId="471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23T12:29:20.504" v="1156" actId="207"/>
        <pc:sldMkLst>
          <pc:docMk/>
          <pc:sldMk cId="950642888" sldId="472"/>
        </pc:sldMkLst>
        <pc:spChg chg="mod">
          <ac:chgData name="Matthew Purland" userId="8d07c89cff7dd31c" providerId="LiveId" clId="{2A2C34C6-D11E-41DA-AAAF-D9A36D0C467D}" dt="2023-06-23T12:29:20.504" v="1156" actId="207"/>
          <ac:spMkLst>
            <pc:docMk/>
            <pc:sldMk cId="950642888" sldId="472"/>
            <ac:spMk id="3" creationId="{E352E269-F028-A26B-A8CF-EA1FC264DC9E}"/>
          </ac:spMkLst>
        </pc:spChg>
        <pc:graphicFrameChg chg="add del mod">
          <ac:chgData name="Matthew Purland" userId="8d07c89cff7dd31c" providerId="LiveId" clId="{2A2C34C6-D11E-41DA-AAAF-D9A36D0C467D}" dt="2023-06-23T12:20:14.570" v="1074"/>
          <ac:graphicFrameMkLst>
            <pc:docMk/>
            <pc:sldMk cId="950642888" sldId="472"/>
            <ac:graphicFrameMk id="2" creationId="{2328FAC0-DB76-B497-0615-535CEBE7AD18}"/>
          </ac:graphicFrameMkLst>
        </pc:graphicFrameChg>
        <pc:picChg chg="del">
          <ac:chgData name="Matthew Purland" userId="8d07c89cff7dd31c" providerId="LiveId" clId="{2A2C34C6-D11E-41DA-AAAF-D9A36D0C467D}" dt="2023-06-23T12:19:50.963" v="1068" actId="478"/>
          <ac:picMkLst>
            <pc:docMk/>
            <pc:sldMk cId="950642888" sldId="472"/>
            <ac:picMk id="4" creationId="{BB223CB7-EF93-F967-6AF5-FE19F9F199D0}"/>
          </ac:picMkLst>
        </pc:picChg>
        <pc:picChg chg="add mod">
          <ac:chgData name="Matthew Purland" userId="8d07c89cff7dd31c" providerId="LiveId" clId="{2A2C34C6-D11E-41DA-AAAF-D9A36D0C467D}" dt="2023-06-23T12:20:49.465" v="1079" actId="1076"/>
          <ac:picMkLst>
            <pc:docMk/>
            <pc:sldMk cId="950642888" sldId="472"/>
            <ac:picMk id="5" creationId="{465610DF-5BE3-9CAC-0C0A-0C7B2218C9F5}"/>
          </ac:picMkLst>
        </pc:picChg>
      </pc:sldChg>
      <pc:sldChg chg="modSp add mod">
        <pc:chgData name="Matthew Purland" userId="8d07c89cff7dd31c" providerId="LiveId" clId="{2A2C34C6-D11E-41DA-AAAF-D9A36D0C467D}" dt="2023-06-30T14:27:58.445" v="2130" actId="20577"/>
        <pc:sldMkLst>
          <pc:docMk/>
          <pc:sldMk cId="408150147" sldId="473"/>
        </pc:sldMkLst>
        <pc:spChg chg="mod">
          <ac:chgData name="Matthew Purland" userId="8d07c89cff7dd31c" providerId="LiveId" clId="{2A2C34C6-D11E-41DA-AAAF-D9A36D0C467D}" dt="2023-06-30T14:27:58.445" v="2130" actId="20577"/>
          <ac:spMkLst>
            <pc:docMk/>
            <pc:sldMk cId="408150147" sldId="473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30T14:30:07.548" v="2142" actId="20577"/>
        <pc:sldMkLst>
          <pc:docMk/>
          <pc:sldMk cId="3770319544" sldId="474"/>
        </pc:sldMkLst>
        <pc:spChg chg="mod">
          <ac:chgData name="Matthew Purland" userId="8d07c89cff7dd31c" providerId="LiveId" clId="{2A2C34C6-D11E-41DA-AAAF-D9A36D0C467D}" dt="2023-06-30T14:30:07.548" v="2142" actId="20577"/>
          <ac:spMkLst>
            <pc:docMk/>
            <pc:sldMk cId="3770319544" sldId="474"/>
            <ac:spMk id="3" creationId="{E352E269-F028-A26B-A8CF-EA1FC264DC9E}"/>
          </ac:spMkLst>
        </pc:spChg>
        <pc:graphicFrameChg chg="add del mod">
          <ac:chgData name="Matthew Purland" userId="8d07c89cff7dd31c" providerId="LiveId" clId="{2A2C34C6-D11E-41DA-AAAF-D9A36D0C467D}" dt="2023-06-23T12:30:39.670" v="1163"/>
          <ac:graphicFrameMkLst>
            <pc:docMk/>
            <pc:sldMk cId="3770319544" sldId="474"/>
            <ac:graphicFrameMk id="2" creationId="{61ECC84C-1288-D346-0C03-1A1C05F91852}"/>
          </ac:graphicFrameMkLst>
        </pc:graphicFrameChg>
        <pc:picChg chg="add mod">
          <ac:chgData name="Matthew Purland" userId="8d07c89cff7dd31c" providerId="LiveId" clId="{2A2C34C6-D11E-41DA-AAAF-D9A36D0C467D}" dt="2023-06-23T12:30:55.804" v="1168" actId="1076"/>
          <ac:picMkLst>
            <pc:docMk/>
            <pc:sldMk cId="3770319544" sldId="474"/>
            <ac:picMk id="4" creationId="{7B531B44-EF65-D2C9-840B-26F76DC5539E}"/>
          </ac:picMkLst>
        </pc:picChg>
        <pc:picChg chg="del">
          <ac:chgData name="Matthew Purland" userId="8d07c89cff7dd31c" providerId="LiveId" clId="{2A2C34C6-D11E-41DA-AAAF-D9A36D0C467D}" dt="2023-06-23T12:29:06.176" v="1155" actId="478"/>
          <ac:picMkLst>
            <pc:docMk/>
            <pc:sldMk cId="3770319544" sldId="474"/>
            <ac:picMk id="5" creationId="{465610DF-5BE3-9CAC-0C0A-0C7B2218C9F5}"/>
          </ac:picMkLst>
        </pc:picChg>
      </pc:sldChg>
      <pc:sldChg chg="modSp add mod">
        <pc:chgData name="Matthew Purland" userId="8d07c89cff7dd31c" providerId="LiveId" clId="{2A2C34C6-D11E-41DA-AAAF-D9A36D0C467D}" dt="2023-06-30T14:42:49.777" v="2221" actId="114"/>
        <pc:sldMkLst>
          <pc:docMk/>
          <pc:sldMk cId="2979175798" sldId="475"/>
        </pc:sldMkLst>
        <pc:spChg chg="mod">
          <ac:chgData name="Matthew Purland" userId="8d07c89cff7dd31c" providerId="LiveId" clId="{2A2C34C6-D11E-41DA-AAAF-D9A36D0C467D}" dt="2023-06-30T14:42:49.777" v="2221" actId="114"/>
          <ac:spMkLst>
            <pc:docMk/>
            <pc:sldMk cId="2979175798" sldId="47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4:18.857" v="2222" actId="207"/>
        <pc:sldMkLst>
          <pc:docMk/>
          <pc:sldMk cId="2480340144" sldId="476"/>
        </pc:sldMkLst>
        <pc:spChg chg="mod">
          <ac:chgData name="Matthew Purland" userId="8d07c89cff7dd31c" providerId="LiveId" clId="{2A2C34C6-D11E-41DA-AAAF-D9A36D0C467D}" dt="2023-06-30T14:44:18.857" v="2222" actId="207"/>
          <ac:spMkLst>
            <pc:docMk/>
            <pc:sldMk cId="2480340144" sldId="47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9:04.843" v="2431" actId="207"/>
        <pc:sldMkLst>
          <pc:docMk/>
          <pc:sldMk cId="3336785996" sldId="477"/>
        </pc:sldMkLst>
        <pc:spChg chg="mod">
          <ac:chgData name="Matthew Purland" userId="8d07c89cff7dd31c" providerId="LiveId" clId="{2A2C34C6-D11E-41DA-AAAF-D9A36D0C467D}" dt="2023-06-30T14:49:04.843" v="2431" actId="207"/>
          <ac:spMkLst>
            <pc:docMk/>
            <pc:sldMk cId="3336785996" sldId="47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9:21.893" v="2432" actId="207"/>
        <pc:sldMkLst>
          <pc:docMk/>
          <pc:sldMk cId="3603097218" sldId="478"/>
        </pc:sldMkLst>
        <pc:spChg chg="mod">
          <ac:chgData name="Matthew Purland" userId="8d07c89cff7dd31c" providerId="LiveId" clId="{2A2C34C6-D11E-41DA-AAAF-D9A36D0C467D}" dt="2023-06-30T14:49:21.893" v="2432" actId="207"/>
          <ac:spMkLst>
            <pc:docMk/>
            <pc:sldMk cId="3603097218" sldId="478"/>
            <ac:spMk id="3" creationId="{E352E269-F028-A26B-A8CF-EA1FC264DC9E}"/>
          </ac:spMkLst>
        </pc:spChg>
      </pc:sldChg>
      <pc:sldChg chg="add del">
        <pc:chgData name="Matthew Purland" userId="8d07c89cff7dd31c" providerId="LiveId" clId="{2A2C34C6-D11E-41DA-AAAF-D9A36D0C467D}" dt="2023-06-23T12:47:48.391" v="1486" actId="47"/>
        <pc:sldMkLst>
          <pc:docMk/>
          <pc:sldMk cId="3700030236" sldId="479"/>
        </pc:sldMkLst>
      </pc:sldChg>
      <pc:sldChg chg="add del">
        <pc:chgData name="Matthew Purland" userId="8d07c89cff7dd31c" providerId="LiveId" clId="{2A2C34C6-D11E-41DA-AAAF-D9A36D0C467D}" dt="2023-06-23T12:47:50.167" v="1487" actId="47"/>
        <pc:sldMkLst>
          <pc:docMk/>
          <pc:sldMk cId="605445961" sldId="480"/>
        </pc:sldMkLst>
      </pc:sldChg>
      <pc:sldChg chg="modSp add mod">
        <pc:chgData name="Matthew Purland" userId="8d07c89cff7dd31c" providerId="LiveId" clId="{2A2C34C6-D11E-41DA-AAAF-D9A36D0C467D}" dt="2023-06-30T14:41:52.233" v="2213" actId="207"/>
        <pc:sldMkLst>
          <pc:docMk/>
          <pc:sldMk cId="2992731388" sldId="481"/>
        </pc:sldMkLst>
        <pc:spChg chg="mod">
          <ac:chgData name="Matthew Purland" userId="8d07c89cff7dd31c" providerId="LiveId" clId="{2A2C34C6-D11E-41DA-AAAF-D9A36D0C467D}" dt="2023-06-30T14:41:52.233" v="2213" actId="207"/>
          <ac:spMkLst>
            <pc:docMk/>
            <pc:sldMk cId="2992731388" sldId="4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8:04.439" v="2425" actId="207"/>
        <pc:sldMkLst>
          <pc:docMk/>
          <pc:sldMk cId="4039702953" sldId="482"/>
        </pc:sldMkLst>
        <pc:spChg chg="mod">
          <ac:chgData name="Matthew Purland" userId="8d07c89cff7dd31c" providerId="LiveId" clId="{2A2C34C6-D11E-41DA-AAAF-D9A36D0C467D}" dt="2023-06-30T14:48:04.439" v="2425" actId="207"/>
          <ac:spMkLst>
            <pc:docMk/>
            <pc:sldMk cId="4039702953" sldId="4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8:51.464" v="2430" actId="207"/>
        <pc:sldMkLst>
          <pc:docMk/>
          <pc:sldMk cId="647249276" sldId="483"/>
        </pc:sldMkLst>
        <pc:spChg chg="mod">
          <ac:chgData name="Matthew Purland" userId="8d07c89cff7dd31c" providerId="LiveId" clId="{2A2C34C6-D11E-41DA-AAAF-D9A36D0C467D}" dt="2023-06-30T14:48:51.464" v="2430" actId="207"/>
          <ac:spMkLst>
            <pc:docMk/>
            <pc:sldMk cId="647249276" sldId="483"/>
            <ac:spMk id="3" creationId="{E352E269-F028-A26B-A8CF-EA1FC264DC9E}"/>
          </ac:spMkLst>
        </pc:spChg>
      </pc:sldChg>
      <pc:sldChg chg="add del">
        <pc:chgData name="Matthew Purland" userId="8d07c89cff7dd31c" providerId="LiveId" clId="{2A2C34C6-D11E-41DA-AAAF-D9A36D0C467D}" dt="2023-06-30T14:46:14.163" v="2243"/>
        <pc:sldMkLst>
          <pc:docMk/>
          <pc:sldMk cId="2090265518" sldId="483"/>
        </pc:sldMkLst>
      </pc:sldChg>
      <pc:sldChg chg="addSp delSp modSp new del mod">
        <pc:chgData name="Matthew Purland" userId="8d07c89cff7dd31c" providerId="LiveId" clId="{2A2C34C6-D11E-41DA-AAAF-D9A36D0C467D}" dt="2023-06-25T12:16:35.314" v="1688" actId="47"/>
        <pc:sldMkLst>
          <pc:docMk/>
          <pc:sldMk cId="2566472563" sldId="483"/>
        </pc:sldMkLst>
        <pc:spChg chg="add del mod">
          <ac:chgData name="Matthew Purland" userId="8d07c89cff7dd31c" providerId="LiveId" clId="{2A2C34C6-D11E-41DA-AAAF-D9A36D0C467D}" dt="2023-06-25T12:16:28.151" v="1686"/>
          <ac:spMkLst>
            <pc:docMk/>
            <pc:sldMk cId="2566472563" sldId="483"/>
            <ac:spMk id="3" creationId="{89F84C6E-3EA5-377F-DF52-28DA0D68166C}"/>
          </ac:spMkLst>
        </pc:spChg>
      </pc:sldChg>
      <pc:sldChg chg="modSp add del mod">
        <pc:chgData name="Matthew Purland" userId="8d07c89cff7dd31c" providerId="LiveId" clId="{2A2C34C6-D11E-41DA-AAAF-D9A36D0C467D}" dt="2023-06-25T12:20:35.866" v="1806" actId="47"/>
        <pc:sldMkLst>
          <pc:docMk/>
          <pc:sldMk cId="4067675822" sldId="484"/>
        </pc:sldMkLst>
        <pc:spChg chg="mod">
          <ac:chgData name="Matthew Purland" userId="8d07c89cff7dd31c" providerId="LiveId" clId="{2A2C34C6-D11E-41DA-AAAF-D9A36D0C467D}" dt="2023-06-25T12:17:58.534" v="1735" actId="21"/>
          <ac:spMkLst>
            <pc:docMk/>
            <pc:sldMk cId="4067675822" sldId="484"/>
            <ac:spMk id="3" creationId="{E352E269-F028-A26B-A8CF-EA1FC264DC9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428DC-60EA-EE89-12ED-7641FE58A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E7DC3-2F8D-9FE6-2F13-6C3CB0E51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8BFC0-10AC-FEFC-2F20-8466690F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B639D-287B-5026-8A33-D2620DCC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00370-B8A0-DD15-A9F9-091731F1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9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A5F5-FE88-3CB1-C91B-01AEA751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E50CE-E704-49A5-0C75-3956BB722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5346A-858F-A8E6-898E-808F2D2B0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8B0C2-5DAD-D47B-2EFA-A770A2C1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8DB70-72DB-2302-21A1-246E5601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31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EAC6ED-F84E-6CA3-7EEB-43FF4E4D4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E1D04-B3DA-BB04-5DC5-1033E9DED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9D804-8C19-E345-6A0A-6920CD69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73A1C-49A9-B05A-E004-C3B37C25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C684B-4AB0-13FB-E947-C3090718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8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7C96-093B-2C51-9E98-B13CE72F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8DA41-C4AF-26E7-E8E3-F5154BFF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2FDDE-DF30-04D5-E4D7-58BB3AB9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C54C2-23A6-EA36-9A04-5019BD01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CFB9D-D75C-389D-ABDF-C69310D2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0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21BB-8AFF-9244-61B9-DCC677CE1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DC7CF-64CB-6D93-E675-64D52277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CACF-6BDA-B67D-7959-B6EA8055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81C76-CBD7-0D3A-5EFE-7880E368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53240-F520-E372-9A2A-E738BCC1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1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222AB-00F6-7CB6-651B-9CB7E62F8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EEF87-CD24-B47E-2D65-DD3D07A70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D3F9C-6EE0-72E6-6E05-D8474DB22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983BB-1B51-0E67-A53F-C80BEE05B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58DA4-9A22-AAC4-06DA-DD434288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4CE78-64AE-F89C-BF37-3B54E2CA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7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3BB7-0FC8-6335-65C8-D0C4D5EA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2653D-D84B-44C3-EFED-EFCEC8D70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0F0AE-98C7-F10C-D88E-F7C17BF7E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69B64-E4E1-721D-EA66-2A97F4C55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9E699-F902-F26E-D181-A3027DD1C3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28593-1F44-40DC-5ADD-C953538F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BE918-EA2B-48BA-CAD4-6A567C64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302A2A-C9AB-7AE8-3EB2-427E9118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8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BDEC-BB9C-EB58-A94E-0F8E03A1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5F81AE-8C29-2388-A214-DA8B93B1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C4A7E-BCCE-209B-724C-3952FD2F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A391D-4DAB-179E-810E-47BFCD1FC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5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7ED75-D903-7BE4-19F1-EC939E43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7D36F2-59A4-C82C-54F0-36B5B8E7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44B5D-818E-721A-C472-DD55AB05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3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7521-BC28-BB2A-A474-C1FA4E47F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023CB-3606-44D4-DEEB-4BF011C0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4E991-2EE7-5082-FAFE-FB08536D2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4F530-EA16-6B2E-72B5-64321CA8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EBD47-7BA4-6734-8A72-448A761B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AB6B1-048D-DE1C-04AA-91258342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41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EFBB-5288-D490-EE37-2A3B2F2CF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1E9620-25C0-8217-6D1E-B6F913790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9AEAD-9F25-B112-B439-523BBC1ED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177A7-2F49-B876-D057-E8F30420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31075-8364-D53B-DC01-2EE15BC6B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CADBF-471C-C910-7EF1-05522D6C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3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638CC3-9511-01E9-970F-EFAE6F043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A8E24-4A68-DF98-FDF4-066F358D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708CC-8726-5E44-806C-531127409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74325-9DF4-3231-1157-CC6A85BC1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0DBE7-BC9D-1420-82CE-C0E2A6449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4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1536174"/>
            <a:ext cx="1109409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Learn</a:t>
            </a:r>
          </a:p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Connected Speech</a:t>
            </a:r>
          </a:p>
          <a:p>
            <a:pPr algn="ctr"/>
            <a:endParaRPr lang="en-GB" sz="2800" dirty="0">
              <a:cs typeface="Dreaming Outloud Script Pro" panose="020B0604020202020204" pitchFamily="66" charset="0"/>
            </a:endParaRPr>
          </a:p>
          <a:p>
            <a:pPr algn="ctr"/>
            <a:r>
              <a:rPr lang="en-GB" sz="8000" dirty="0">
                <a:latin typeface="Cochocib Script Latin Pro" panose="020F0502020204030204" pitchFamily="2" charset="0"/>
                <a:cs typeface="Dreaming Outloud Script Pro" panose="020B0604020202020204" pitchFamily="66" charset="0"/>
              </a:rPr>
              <a:t>with Matt Purland</a:t>
            </a:r>
          </a:p>
        </p:txBody>
      </p:sp>
    </p:spTree>
    <p:extLst>
      <p:ext uri="{BB962C8B-B14F-4D97-AF65-F5344CB8AC3E}">
        <p14:creationId xmlns:p14="http://schemas.microsoft.com/office/powerpoint/2010/main" val="1051611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C55529C-3B79-D23A-9CEF-0E1A87A04254}"/>
              </a:ext>
            </a:extLst>
          </p:cNvPr>
          <p:cNvSpPr txBox="1"/>
          <p:nvPr/>
        </p:nvSpPr>
        <p:spPr>
          <a:xfrm>
            <a:off x="5732219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s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C54606-4F50-3A49-9A02-0D8D1922273A}"/>
              </a:ext>
            </a:extLst>
          </p:cNvPr>
          <p:cNvSpPr txBox="1"/>
          <p:nvPr/>
        </p:nvSpPr>
        <p:spPr>
          <a:xfrm>
            <a:off x="9389123" y="2223334"/>
            <a:ext cx="1978090" cy="193899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4800" dirty="0">
                <a:solidFill>
                  <a:srgbClr val="FF0000"/>
                </a:solidFill>
              </a:rPr>
              <a:t>s</a:t>
            </a:r>
            <a:r>
              <a:rPr lang="en-GB" sz="4800" dirty="0"/>
              <a:t>for</a:t>
            </a:r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35986-4FC9-307E-4FDB-669A78C7858A}"/>
              </a:ext>
            </a:extLst>
          </p:cNvPr>
          <p:cNvSpPr txBox="1"/>
          <p:nvPr/>
        </p:nvSpPr>
        <p:spPr>
          <a:xfrm>
            <a:off x="4469168" y="5253135"/>
            <a:ext cx="3253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lasts for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0B4407-95A2-0172-7637-27C0E17161C2}"/>
              </a:ext>
            </a:extLst>
          </p:cNvPr>
          <p:cNvSpPr txBox="1"/>
          <p:nvPr/>
        </p:nvSpPr>
        <p:spPr>
          <a:xfrm>
            <a:off x="2531915" y="1761669"/>
            <a:ext cx="2885884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l</a:t>
            </a:r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a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57F61D-703E-F1BA-BF30-5467F21BA038}"/>
              </a:ext>
            </a:extLst>
          </p:cNvPr>
          <p:cNvSpPr txBox="1"/>
          <p:nvPr/>
        </p:nvSpPr>
        <p:spPr>
          <a:xfrm>
            <a:off x="653143" y="543036"/>
            <a:ext cx="10898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z  changes to  s</a:t>
            </a:r>
            <a:endParaRPr lang="en-GB" sz="4000" dirty="0">
              <a:solidFill>
                <a:srgbClr val="00B05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B0DC77-D51C-DE26-4EC0-7C3582DD7C75}"/>
              </a:ext>
            </a:extLst>
          </p:cNvPr>
          <p:cNvSpPr txBox="1"/>
          <p:nvPr/>
        </p:nvSpPr>
        <p:spPr>
          <a:xfrm>
            <a:off x="8325930" y="2838887"/>
            <a:ext cx="1831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>
                    <a:lumMod val="75000"/>
                  </a:schemeClr>
                </a:solidFill>
              </a:rPr>
              <a:t>CC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B01CD3-B990-E71E-754F-32CF36A20003}"/>
              </a:ext>
            </a:extLst>
          </p:cNvPr>
          <p:cNvSpPr txBox="1"/>
          <p:nvPr/>
        </p:nvSpPr>
        <p:spPr>
          <a:xfrm>
            <a:off x="7522977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8834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C55529C-3B79-D23A-9CEF-0E1A87A04254}"/>
              </a:ext>
            </a:extLst>
          </p:cNvPr>
          <p:cNvSpPr txBox="1"/>
          <p:nvPr/>
        </p:nvSpPr>
        <p:spPr>
          <a:xfrm>
            <a:off x="5732219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s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C54606-4F50-3A49-9A02-0D8D1922273A}"/>
              </a:ext>
            </a:extLst>
          </p:cNvPr>
          <p:cNvSpPr txBox="1"/>
          <p:nvPr/>
        </p:nvSpPr>
        <p:spPr>
          <a:xfrm>
            <a:off x="9389123" y="2223334"/>
            <a:ext cx="1978090" cy="193899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4800" dirty="0">
                <a:solidFill>
                  <a:srgbClr val="FF0000"/>
                </a:solidFill>
              </a:rPr>
              <a:t>s</a:t>
            </a:r>
            <a:r>
              <a:rPr lang="en-GB" sz="4800" dirty="0"/>
              <a:t>for</a:t>
            </a:r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35986-4FC9-307E-4FDB-669A78C7858A}"/>
              </a:ext>
            </a:extLst>
          </p:cNvPr>
          <p:cNvSpPr txBox="1"/>
          <p:nvPr/>
        </p:nvSpPr>
        <p:spPr>
          <a:xfrm>
            <a:off x="4469168" y="5253135"/>
            <a:ext cx="3253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lasts for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0B4407-95A2-0172-7637-27C0E17161C2}"/>
              </a:ext>
            </a:extLst>
          </p:cNvPr>
          <p:cNvSpPr txBox="1"/>
          <p:nvPr/>
        </p:nvSpPr>
        <p:spPr>
          <a:xfrm>
            <a:off x="2531915" y="1761669"/>
            <a:ext cx="2885884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l</a:t>
            </a:r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a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57F61D-703E-F1BA-BF30-5467F21BA038}"/>
              </a:ext>
            </a:extLst>
          </p:cNvPr>
          <p:cNvSpPr txBox="1"/>
          <p:nvPr/>
        </p:nvSpPr>
        <p:spPr>
          <a:xfrm>
            <a:off x="653143" y="543036"/>
            <a:ext cx="10898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Goal: nearest </a:t>
            </a:r>
            <a:r>
              <a:rPr lang="en-GB" sz="4000" dirty="0">
                <a:solidFill>
                  <a:srgbClr val="00B050"/>
                </a:solidFill>
              </a:rPr>
              <a:t>vowel</a:t>
            </a:r>
            <a:r>
              <a:rPr lang="en-GB" sz="4000" dirty="0"/>
              <a:t> or </a:t>
            </a:r>
            <a:r>
              <a:rPr lang="en-GB" sz="4000" dirty="0">
                <a:solidFill>
                  <a:srgbClr val="00B050"/>
                </a:solidFill>
              </a:rPr>
              <a:t>friendly con sound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B0DC77-D51C-DE26-4EC0-7C3582DD7C75}"/>
              </a:ext>
            </a:extLst>
          </p:cNvPr>
          <p:cNvSpPr txBox="1"/>
          <p:nvPr/>
        </p:nvSpPr>
        <p:spPr>
          <a:xfrm>
            <a:off x="8325930" y="2838887"/>
            <a:ext cx="1831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>
                    <a:lumMod val="75000"/>
                  </a:schemeClr>
                </a:solidFill>
              </a:rPr>
              <a:t>CC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B01CD3-B990-E71E-754F-32CF36A20003}"/>
              </a:ext>
            </a:extLst>
          </p:cNvPr>
          <p:cNvSpPr txBox="1"/>
          <p:nvPr/>
        </p:nvSpPr>
        <p:spPr>
          <a:xfrm>
            <a:off x="7522977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C3718C-27EB-D9A0-84E9-11EA7E582516}"/>
              </a:ext>
            </a:extLst>
          </p:cNvPr>
          <p:cNvSpPr txBox="1"/>
          <p:nvPr/>
        </p:nvSpPr>
        <p:spPr>
          <a:xfrm>
            <a:off x="7453531" y="2023571"/>
            <a:ext cx="162615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385965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C55529C-3B79-D23A-9CEF-0E1A87A04254}"/>
              </a:ext>
            </a:extLst>
          </p:cNvPr>
          <p:cNvSpPr txBox="1"/>
          <p:nvPr/>
        </p:nvSpPr>
        <p:spPr>
          <a:xfrm>
            <a:off x="7582299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C54606-4F50-3A49-9A02-0D8D1922273A}"/>
              </a:ext>
            </a:extLst>
          </p:cNvPr>
          <p:cNvSpPr txBox="1"/>
          <p:nvPr/>
        </p:nvSpPr>
        <p:spPr>
          <a:xfrm>
            <a:off x="9389123" y="2223334"/>
            <a:ext cx="1978090" cy="193899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4800" dirty="0">
                <a:solidFill>
                  <a:srgbClr val="FF0000"/>
                </a:solidFill>
              </a:rPr>
              <a:t>s</a:t>
            </a:r>
            <a:r>
              <a:rPr lang="en-GB" sz="4800" dirty="0"/>
              <a:t>for</a:t>
            </a:r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35986-4FC9-307E-4FDB-669A78C7858A}"/>
              </a:ext>
            </a:extLst>
          </p:cNvPr>
          <p:cNvSpPr txBox="1"/>
          <p:nvPr/>
        </p:nvSpPr>
        <p:spPr>
          <a:xfrm>
            <a:off x="4469168" y="5253135"/>
            <a:ext cx="3253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lasts for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0B4407-95A2-0172-7637-27C0E17161C2}"/>
              </a:ext>
            </a:extLst>
          </p:cNvPr>
          <p:cNvSpPr txBox="1"/>
          <p:nvPr/>
        </p:nvSpPr>
        <p:spPr>
          <a:xfrm>
            <a:off x="4381995" y="1761669"/>
            <a:ext cx="2885884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l</a:t>
            </a:r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a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57F61D-703E-F1BA-BF30-5467F21BA038}"/>
              </a:ext>
            </a:extLst>
          </p:cNvPr>
          <p:cNvSpPr txBox="1"/>
          <p:nvPr/>
        </p:nvSpPr>
        <p:spPr>
          <a:xfrm>
            <a:off x="653143" y="543036"/>
            <a:ext cx="10898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Goal: nearest </a:t>
            </a:r>
            <a:r>
              <a:rPr lang="en-GB" sz="4000" dirty="0">
                <a:solidFill>
                  <a:srgbClr val="00B050"/>
                </a:solidFill>
              </a:rPr>
              <a:t>vowel</a:t>
            </a:r>
            <a:r>
              <a:rPr lang="en-GB" sz="4000" dirty="0"/>
              <a:t> or </a:t>
            </a:r>
            <a:r>
              <a:rPr lang="en-GB" sz="4000" dirty="0">
                <a:solidFill>
                  <a:srgbClr val="00B050"/>
                </a:solidFill>
              </a:rPr>
              <a:t>friendly con sound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B0DC77-D51C-DE26-4EC0-7C3582DD7C75}"/>
              </a:ext>
            </a:extLst>
          </p:cNvPr>
          <p:cNvSpPr txBox="1"/>
          <p:nvPr/>
        </p:nvSpPr>
        <p:spPr>
          <a:xfrm>
            <a:off x="8325930" y="2838887"/>
            <a:ext cx="1831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>
                    <a:lumMod val="75000"/>
                  </a:schemeClr>
                </a:solidFill>
              </a:rPr>
              <a:t>CC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2577C2-3636-D0C8-28FB-DE5358230282}"/>
              </a:ext>
            </a:extLst>
          </p:cNvPr>
          <p:cNvSpPr txBox="1"/>
          <p:nvPr/>
        </p:nvSpPr>
        <p:spPr>
          <a:xfrm>
            <a:off x="6946501" y="3734138"/>
            <a:ext cx="2758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>
                    <a:lumMod val="75000"/>
                  </a:schemeClr>
                </a:solidFill>
              </a:rPr>
              <a:t>DUPLICATE</a:t>
            </a:r>
          </a:p>
        </p:txBody>
      </p:sp>
    </p:spTree>
    <p:extLst>
      <p:ext uri="{BB962C8B-B14F-4D97-AF65-F5344CB8AC3E}">
        <p14:creationId xmlns:p14="http://schemas.microsoft.com/office/powerpoint/2010/main" val="4277777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C55529C-3B79-D23A-9CEF-0E1A87A04254}"/>
              </a:ext>
            </a:extLst>
          </p:cNvPr>
          <p:cNvSpPr txBox="1"/>
          <p:nvPr/>
        </p:nvSpPr>
        <p:spPr>
          <a:xfrm>
            <a:off x="7582299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C54606-4F50-3A49-9A02-0D8D1922273A}"/>
              </a:ext>
            </a:extLst>
          </p:cNvPr>
          <p:cNvSpPr txBox="1"/>
          <p:nvPr/>
        </p:nvSpPr>
        <p:spPr>
          <a:xfrm>
            <a:off x="9389123" y="2223334"/>
            <a:ext cx="1978090" cy="193899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4800" dirty="0">
                <a:solidFill>
                  <a:srgbClr val="FF0000"/>
                </a:solidFill>
              </a:rPr>
              <a:t>s</a:t>
            </a:r>
            <a:r>
              <a:rPr lang="en-GB" sz="4800" dirty="0"/>
              <a:t>for</a:t>
            </a:r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35986-4FC9-307E-4FDB-669A78C7858A}"/>
              </a:ext>
            </a:extLst>
          </p:cNvPr>
          <p:cNvSpPr txBox="1"/>
          <p:nvPr/>
        </p:nvSpPr>
        <p:spPr>
          <a:xfrm>
            <a:off x="4469168" y="5253135"/>
            <a:ext cx="3253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lasts for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0B4407-95A2-0172-7637-27C0E17161C2}"/>
              </a:ext>
            </a:extLst>
          </p:cNvPr>
          <p:cNvSpPr txBox="1"/>
          <p:nvPr/>
        </p:nvSpPr>
        <p:spPr>
          <a:xfrm>
            <a:off x="4381995" y="1761669"/>
            <a:ext cx="2885884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l</a:t>
            </a:r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a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57F61D-703E-F1BA-BF30-5467F21BA038}"/>
              </a:ext>
            </a:extLst>
          </p:cNvPr>
          <p:cNvSpPr txBox="1"/>
          <p:nvPr/>
        </p:nvSpPr>
        <p:spPr>
          <a:xfrm>
            <a:off x="653143" y="543036"/>
            <a:ext cx="10898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Goal: nearest </a:t>
            </a:r>
            <a:r>
              <a:rPr lang="en-GB" sz="4000" dirty="0">
                <a:solidFill>
                  <a:srgbClr val="00B050"/>
                </a:solidFill>
              </a:rPr>
              <a:t>vowel</a:t>
            </a:r>
            <a:r>
              <a:rPr lang="en-GB" sz="4000" dirty="0"/>
              <a:t> or </a:t>
            </a:r>
            <a:r>
              <a:rPr lang="en-GB" sz="4000" dirty="0">
                <a:solidFill>
                  <a:srgbClr val="00B050"/>
                </a:solidFill>
              </a:rPr>
              <a:t>friendly con sound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B0DC77-D51C-DE26-4EC0-7C3582DD7C75}"/>
              </a:ext>
            </a:extLst>
          </p:cNvPr>
          <p:cNvSpPr txBox="1"/>
          <p:nvPr/>
        </p:nvSpPr>
        <p:spPr>
          <a:xfrm>
            <a:off x="8325930" y="2838887"/>
            <a:ext cx="1831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>
                    <a:lumMod val="75000"/>
                  </a:schemeClr>
                </a:solidFill>
              </a:rPr>
              <a:t>CC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2577C2-3636-D0C8-28FB-DE5358230282}"/>
              </a:ext>
            </a:extLst>
          </p:cNvPr>
          <p:cNvSpPr txBox="1"/>
          <p:nvPr/>
        </p:nvSpPr>
        <p:spPr>
          <a:xfrm>
            <a:off x="6946501" y="3734138"/>
            <a:ext cx="2758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>
                    <a:lumMod val="75000"/>
                  </a:schemeClr>
                </a:solidFill>
              </a:rPr>
              <a:t>DUPLICATE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A6914F-930F-00E7-27BD-235842D718C6}"/>
              </a:ext>
            </a:extLst>
          </p:cNvPr>
          <p:cNvSpPr txBox="1"/>
          <p:nvPr/>
        </p:nvSpPr>
        <p:spPr>
          <a:xfrm>
            <a:off x="7453531" y="2023571"/>
            <a:ext cx="162615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956346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2C54606-4F50-3A49-9A02-0D8D1922273A}"/>
              </a:ext>
            </a:extLst>
          </p:cNvPr>
          <p:cNvSpPr txBox="1"/>
          <p:nvPr/>
        </p:nvSpPr>
        <p:spPr>
          <a:xfrm>
            <a:off x="9389123" y="2223334"/>
            <a:ext cx="1978090" cy="193899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4800" dirty="0">
                <a:solidFill>
                  <a:srgbClr val="00B050"/>
                </a:solidFill>
              </a:rPr>
              <a:t>s</a:t>
            </a:r>
            <a:r>
              <a:rPr lang="en-GB" sz="4800" dirty="0"/>
              <a:t>for</a:t>
            </a:r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35986-4FC9-307E-4FDB-669A78C7858A}"/>
              </a:ext>
            </a:extLst>
          </p:cNvPr>
          <p:cNvSpPr txBox="1"/>
          <p:nvPr/>
        </p:nvSpPr>
        <p:spPr>
          <a:xfrm>
            <a:off x="4469168" y="5253135"/>
            <a:ext cx="3253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lasts for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0B4407-95A2-0172-7637-27C0E17161C2}"/>
              </a:ext>
            </a:extLst>
          </p:cNvPr>
          <p:cNvSpPr txBox="1"/>
          <p:nvPr/>
        </p:nvSpPr>
        <p:spPr>
          <a:xfrm>
            <a:off x="6095999" y="1761669"/>
            <a:ext cx="2885884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l</a:t>
            </a:r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a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57F61D-703E-F1BA-BF30-5467F21BA038}"/>
              </a:ext>
            </a:extLst>
          </p:cNvPr>
          <p:cNvSpPr txBox="1"/>
          <p:nvPr/>
        </p:nvSpPr>
        <p:spPr>
          <a:xfrm>
            <a:off x="653143" y="543036"/>
            <a:ext cx="10898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Goal: nearest </a:t>
            </a:r>
            <a:r>
              <a:rPr lang="en-GB" sz="4000" dirty="0">
                <a:solidFill>
                  <a:srgbClr val="00B050"/>
                </a:solidFill>
              </a:rPr>
              <a:t>vowel</a:t>
            </a:r>
            <a:r>
              <a:rPr lang="en-GB" sz="4000" dirty="0"/>
              <a:t> or </a:t>
            </a:r>
            <a:r>
              <a:rPr lang="en-GB" sz="4000" dirty="0">
                <a:solidFill>
                  <a:srgbClr val="00B050"/>
                </a:solidFill>
              </a:rPr>
              <a:t>friendly con sound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B0DC77-D51C-DE26-4EC0-7C3582DD7C75}"/>
              </a:ext>
            </a:extLst>
          </p:cNvPr>
          <p:cNvSpPr txBox="1"/>
          <p:nvPr/>
        </p:nvSpPr>
        <p:spPr>
          <a:xfrm>
            <a:off x="8325930" y="2838887"/>
            <a:ext cx="1831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>
                    <a:lumMod val="75000"/>
                  </a:schemeClr>
                </a:solidFill>
              </a:rPr>
              <a:t>VC</a:t>
            </a:r>
          </a:p>
        </p:txBody>
      </p:sp>
    </p:spTree>
    <p:extLst>
      <p:ext uri="{BB962C8B-B14F-4D97-AF65-F5344CB8AC3E}">
        <p14:creationId xmlns:p14="http://schemas.microsoft.com/office/powerpoint/2010/main" val="3279501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2C54606-4F50-3A49-9A02-0D8D1922273A}"/>
              </a:ext>
            </a:extLst>
          </p:cNvPr>
          <p:cNvSpPr txBox="1"/>
          <p:nvPr/>
        </p:nvSpPr>
        <p:spPr>
          <a:xfrm>
            <a:off x="9389123" y="2223334"/>
            <a:ext cx="1978090" cy="193899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4800" dirty="0">
                <a:solidFill>
                  <a:srgbClr val="00B050"/>
                </a:solidFill>
              </a:rPr>
              <a:t>s</a:t>
            </a:r>
            <a:r>
              <a:rPr lang="en-GB" sz="4800" dirty="0"/>
              <a:t>for</a:t>
            </a:r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35986-4FC9-307E-4FDB-669A78C7858A}"/>
              </a:ext>
            </a:extLst>
          </p:cNvPr>
          <p:cNvSpPr txBox="1"/>
          <p:nvPr/>
        </p:nvSpPr>
        <p:spPr>
          <a:xfrm>
            <a:off x="4469168" y="5253135"/>
            <a:ext cx="3253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lasts for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0B4407-95A2-0172-7637-27C0E17161C2}"/>
              </a:ext>
            </a:extLst>
          </p:cNvPr>
          <p:cNvSpPr txBox="1"/>
          <p:nvPr/>
        </p:nvSpPr>
        <p:spPr>
          <a:xfrm>
            <a:off x="6095999" y="1761669"/>
            <a:ext cx="2885884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l</a:t>
            </a:r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a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57F61D-703E-F1BA-BF30-5467F21BA038}"/>
              </a:ext>
            </a:extLst>
          </p:cNvPr>
          <p:cNvSpPr txBox="1"/>
          <p:nvPr/>
        </p:nvSpPr>
        <p:spPr>
          <a:xfrm>
            <a:off x="653143" y="543036"/>
            <a:ext cx="10898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Goal: nearest </a:t>
            </a:r>
            <a:r>
              <a:rPr lang="en-GB" sz="4000" dirty="0">
                <a:solidFill>
                  <a:srgbClr val="00B050"/>
                </a:solidFill>
              </a:rPr>
              <a:t>vowel</a:t>
            </a:r>
            <a:r>
              <a:rPr lang="en-GB" sz="4000" dirty="0"/>
              <a:t> or </a:t>
            </a:r>
            <a:r>
              <a:rPr lang="en-GB" sz="4000" dirty="0">
                <a:solidFill>
                  <a:srgbClr val="00B050"/>
                </a:solidFill>
              </a:rPr>
              <a:t>friendly con sound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B0DC77-D51C-DE26-4EC0-7C3582DD7C75}"/>
              </a:ext>
            </a:extLst>
          </p:cNvPr>
          <p:cNvSpPr txBox="1"/>
          <p:nvPr/>
        </p:nvSpPr>
        <p:spPr>
          <a:xfrm>
            <a:off x="8325930" y="2838887"/>
            <a:ext cx="1831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>
                    <a:lumMod val="75000"/>
                  </a:schemeClr>
                </a:solidFill>
              </a:rPr>
              <a:t>VC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55A86F-F16C-71AF-1D00-534BB7B9FB2E}"/>
              </a:ext>
            </a:extLst>
          </p:cNvPr>
          <p:cNvSpPr txBox="1"/>
          <p:nvPr/>
        </p:nvSpPr>
        <p:spPr>
          <a:xfrm>
            <a:off x="3769269" y="-433596"/>
            <a:ext cx="4118775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9600" dirty="0">
                <a:solidFill>
                  <a:srgbClr val="00B050"/>
                </a:solidFill>
                <a:sym typeface="Wingdings 2" panose="05020102010507070707" pitchFamily="18" charset="2"/>
              </a:rPr>
              <a:t></a:t>
            </a:r>
            <a:endParaRPr lang="en-GB" sz="49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188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2. b) </a:t>
            </a:r>
            <a:r>
              <a:rPr lang="en-GB" dirty="0">
                <a:solidFill>
                  <a:srgbClr val="FF0000"/>
                </a:solidFill>
              </a:rPr>
              <a:t>blends</a:t>
            </a:r>
            <a:r>
              <a:rPr lang="en-GB" dirty="0"/>
              <a:t> with no friendly consonant sound:  l,  m,  n,  ng  [</a:t>
            </a:r>
            <a:r>
              <a:rPr lang="en-GB" dirty="0">
                <a:solidFill>
                  <a:srgbClr val="FF0000"/>
                </a:solidFill>
              </a:rPr>
              <a:t>+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‘s’</a:t>
            </a:r>
            <a:r>
              <a:rPr lang="en-GB" dirty="0"/>
              <a:t>]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B98507-1446-2807-D07B-D9F04B4C26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615" y="1308572"/>
            <a:ext cx="10748769" cy="4886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6428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Summary of actions:</a:t>
            </a:r>
          </a:p>
          <a:p>
            <a:pPr marL="0" indent="0" algn="ctr">
              <a:buNone/>
            </a:pPr>
            <a:endParaRPr lang="en-GB" dirty="0"/>
          </a:p>
          <a:p>
            <a:r>
              <a:rPr lang="en-GB" dirty="0"/>
              <a:t>The first action in each connection is to move forward  z</a:t>
            </a:r>
          </a:p>
          <a:p>
            <a:r>
              <a:rPr lang="en-GB" dirty="0"/>
              <a:t>A common action in both CV and CC connections is to move forward three consonant sounds: </a:t>
            </a:r>
            <a:r>
              <a:rPr lang="en-GB" dirty="0">
                <a:highlight>
                  <a:srgbClr val="FFFF00"/>
                </a:highlight>
              </a:rPr>
              <a:t>desks are &gt; de </a:t>
            </a:r>
            <a:r>
              <a:rPr lang="en-GB" dirty="0" err="1">
                <a:highlight>
                  <a:srgbClr val="FFFF00"/>
                </a:highlight>
              </a:rPr>
              <a:t>skzare</a:t>
            </a:r>
            <a:endParaRPr lang="en-GB" dirty="0">
              <a:highlight>
                <a:srgbClr val="FFFF00"/>
              </a:highlight>
            </a:endParaRPr>
          </a:p>
          <a:p>
            <a:r>
              <a:rPr lang="en-GB" dirty="0"/>
              <a:t>If  t  appears, we delete it and continue moving forward without adding a glottal stop.</a:t>
            </a:r>
          </a:p>
          <a:p>
            <a:r>
              <a:rPr lang="en-GB" dirty="0"/>
              <a:t>Reminder that it is much easier for native speakers of English to pronounce several consonants at the beginning of a syllable than at the end – even FOUR consonant sounds. For example: </a:t>
            </a:r>
            <a:r>
              <a:rPr lang="en-GB" dirty="0">
                <a:highlight>
                  <a:srgbClr val="FFFF00"/>
                </a:highlight>
              </a:rPr>
              <a:t>crisps were &gt; cri </a:t>
            </a:r>
            <a:r>
              <a:rPr lang="en-GB" dirty="0" err="1">
                <a:highlight>
                  <a:srgbClr val="FFFF00"/>
                </a:highlight>
              </a:rPr>
              <a:t>SPSWere</a:t>
            </a:r>
            <a:r>
              <a:rPr lang="en-GB" dirty="0"/>
              <a:t>.</a:t>
            </a:r>
          </a:p>
          <a:p>
            <a:r>
              <a:rPr lang="en-GB" dirty="0"/>
              <a:t>If there is a duplicate sound at the end of the first syllable, delete it:</a:t>
            </a:r>
          </a:p>
          <a:p>
            <a:pPr marL="0" indent="0">
              <a:buNone/>
            </a:pPr>
            <a:r>
              <a:rPr lang="en-GB" dirty="0"/>
              <a:t>   </a:t>
            </a:r>
            <a:r>
              <a:rPr lang="en-GB" dirty="0">
                <a:highlight>
                  <a:srgbClr val="FFFF00"/>
                </a:highlight>
              </a:rPr>
              <a:t>lasts for &gt; last </a:t>
            </a:r>
            <a:r>
              <a:rPr lang="en-GB" dirty="0" err="1">
                <a:highlight>
                  <a:srgbClr val="FFFF00"/>
                </a:highlight>
              </a:rPr>
              <a:t>zfor</a:t>
            </a:r>
            <a:r>
              <a:rPr lang="en-GB" dirty="0">
                <a:highlight>
                  <a:srgbClr val="FFFF00"/>
                </a:highlight>
              </a:rPr>
              <a:t> &gt; last sfor &gt; las sfor &gt; la sfor</a:t>
            </a:r>
          </a:p>
        </p:txBody>
      </p:sp>
    </p:spTree>
    <p:extLst>
      <p:ext uri="{BB962C8B-B14F-4D97-AF65-F5344CB8AC3E}">
        <p14:creationId xmlns:p14="http://schemas.microsoft.com/office/powerpoint/2010/main" val="419886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Believe</a:t>
            </a:r>
            <a:r>
              <a:rPr lang="en-GB" dirty="0"/>
              <a:t> in the power of connected speech!</a:t>
            </a:r>
          </a:p>
        </p:txBody>
      </p:sp>
    </p:spTree>
    <p:extLst>
      <p:ext uri="{BB962C8B-B14F-4D97-AF65-F5344CB8AC3E}">
        <p14:creationId xmlns:p14="http://schemas.microsoft.com/office/powerpoint/2010/main" val="176608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 new 8-part English </a:t>
            </a:r>
            <a:r>
              <a:rPr lang="en-GB" dirty="0">
                <a:solidFill>
                  <a:srgbClr val="FF0000"/>
                </a:solidFill>
              </a:rPr>
              <a:t>pronunciation</a:t>
            </a:r>
            <a:r>
              <a:rPr lang="en-GB" dirty="0"/>
              <a:t> course by Matt Purland</a:t>
            </a:r>
          </a:p>
        </p:txBody>
      </p:sp>
    </p:spTree>
    <p:extLst>
      <p:ext uri="{BB962C8B-B14F-4D97-AF65-F5344CB8AC3E}">
        <p14:creationId xmlns:p14="http://schemas.microsoft.com/office/powerpoint/2010/main" val="424588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Lesson 8: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Multiple Actions</a:t>
            </a:r>
          </a:p>
        </p:txBody>
      </p:sp>
    </p:spTree>
    <p:extLst>
      <p:ext uri="{BB962C8B-B14F-4D97-AF65-F5344CB8AC3E}">
        <p14:creationId xmlns:p14="http://schemas.microsoft.com/office/powerpoint/2010/main" val="57656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Unit 8.6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Blends without a FCS –</a:t>
            </a:r>
          </a:p>
          <a:p>
            <a:pPr algn="ctr"/>
            <a:r>
              <a:rPr lang="en-GB" sz="660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with </a:t>
            </a:r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‘s’</a:t>
            </a:r>
          </a:p>
        </p:txBody>
      </p:sp>
    </p:spTree>
    <p:extLst>
      <p:ext uri="{BB962C8B-B14F-4D97-AF65-F5344CB8AC3E}">
        <p14:creationId xmlns:p14="http://schemas.microsoft.com/office/powerpoint/2010/main" val="192678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Let’s look at blends which do not include a friendly consonant sound but </a:t>
            </a:r>
            <a:r>
              <a:rPr lang="en-GB" dirty="0">
                <a:solidFill>
                  <a:srgbClr val="FF0000"/>
                </a:solidFill>
              </a:rPr>
              <a:t>have ‘s’ at the end</a:t>
            </a:r>
            <a:r>
              <a:rPr lang="en-GB" dirty="0"/>
              <a:t>. These blends require 3-5 actions.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For example:  ‘lasts for’</a:t>
            </a:r>
          </a:p>
        </p:txBody>
      </p:sp>
    </p:spTree>
    <p:extLst>
      <p:ext uri="{BB962C8B-B14F-4D97-AF65-F5344CB8AC3E}">
        <p14:creationId xmlns:p14="http://schemas.microsoft.com/office/powerpoint/2010/main" val="745876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C55529C-3B79-D23A-9CEF-0E1A87A04254}"/>
              </a:ext>
            </a:extLst>
          </p:cNvPr>
          <p:cNvSpPr txBox="1"/>
          <p:nvPr/>
        </p:nvSpPr>
        <p:spPr>
          <a:xfrm>
            <a:off x="4025091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s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6B54E7-E7D2-524F-5F61-CAF68D163DCE}"/>
              </a:ext>
            </a:extLst>
          </p:cNvPr>
          <p:cNvSpPr txBox="1"/>
          <p:nvPr/>
        </p:nvSpPr>
        <p:spPr>
          <a:xfrm>
            <a:off x="7606608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C54606-4F50-3A49-9A02-0D8D1922273A}"/>
              </a:ext>
            </a:extLst>
          </p:cNvPr>
          <p:cNvSpPr txBox="1"/>
          <p:nvPr/>
        </p:nvSpPr>
        <p:spPr>
          <a:xfrm>
            <a:off x="9389123" y="2223334"/>
            <a:ext cx="1978090" cy="193899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4800" dirty="0">
                <a:solidFill>
                  <a:srgbClr val="FF0000"/>
                </a:solidFill>
              </a:rPr>
              <a:t>f</a:t>
            </a:r>
            <a:r>
              <a:rPr lang="en-GB" sz="4800" dirty="0"/>
              <a:t>or</a:t>
            </a:r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35986-4FC9-307E-4FDB-669A78C7858A}"/>
              </a:ext>
            </a:extLst>
          </p:cNvPr>
          <p:cNvSpPr txBox="1"/>
          <p:nvPr/>
        </p:nvSpPr>
        <p:spPr>
          <a:xfrm>
            <a:off x="4469168" y="5253135"/>
            <a:ext cx="3253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lasts for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0B4407-95A2-0172-7637-27C0E17161C2}"/>
              </a:ext>
            </a:extLst>
          </p:cNvPr>
          <p:cNvSpPr txBox="1"/>
          <p:nvPr/>
        </p:nvSpPr>
        <p:spPr>
          <a:xfrm>
            <a:off x="824787" y="1761669"/>
            <a:ext cx="2885884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l</a:t>
            </a:r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a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57F61D-703E-F1BA-BF30-5467F21BA038}"/>
              </a:ext>
            </a:extLst>
          </p:cNvPr>
          <p:cNvSpPr txBox="1"/>
          <p:nvPr/>
        </p:nvSpPr>
        <p:spPr>
          <a:xfrm>
            <a:off x="653143" y="543036"/>
            <a:ext cx="10898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Goal: nearest </a:t>
            </a:r>
            <a:r>
              <a:rPr lang="en-GB" sz="4000" dirty="0">
                <a:solidFill>
                  <a:srgbClr val="00B050"/>
                </a:solidFill>
              </a:rPr>
              <a:t>vowel</a:t>
            </a:r>
            <a:r>
              <a:rPr lang="en-GB" sz="4000" dirty="0"/>
              <a:t> or </a:t>
            </a:r>
            <a:r>
              <a:rPr lang="en-GB" sz="4000" dirty="0">
                <a:solidFill>
                  <a:srgbClr val="00B050"/>
                </a:solidFill>
              </a:rPr>
              <a:t>friendly con sound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B0DC77-D51C-DE26-4EC0-7C3582DD7C75}"/>
              </a:ext>
            </a:extLst>
          </p:cNvPr>
          <p:cNvSpPr txBox="1"/>
          <p:nvPr/>
        </p:nvSpPr>
        <p:spPr>
          <a:xfrm>
            <a:off x="8325930" y="2838887"/>
            <a:ext cx="1831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>
                    <a:lumMod val="75000"/>
                  </a:schemeClr>
                </a:solidFill>
              </a:rPr>
              <a:t>CC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B01CD3-B990-E71E-754F-32CF36A20003}"/>
              </a:ext>
            </a:extLst>
          </p:cNvPr>
          <p:cNvSpPr txBox="1"/>
          <p:nvPr/>
        </p:nvSpPr>
        <p:spPr>
          <a:xfrm>
            <a:off x="5815849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t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1926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C55529C-3B79-D23A-9CEF-0E1A87A04254}"/>
              </a:ext>
            </a:extLst>
          </p:cNvPr>
          <p:cNvSpPr txBox="1"/>
          <p:nvPr/>
        </p:nvSpPr>
        <p:spPr>
          <a:xfrm>
            <a:off x="4025091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s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6B54E7-E7D2-524F-5F61-CAF68D163DCE}"/>
              </a:ext>
            </a:extLst>
          </p:cNvPr>
          <p:cNvSpPr txBox="1"/>
          <p:nvPr/>
        </p:nvSpPr>
        <p:spPr>
          <a:xfrm>
            <a:off x="7606608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C54606-4F50-3A49-9A02-0D8D1922273A}"/>
              </a:ext>
            </a:extLst>
          </p:cNvPr>
          <p:cNvSpPr txBox="1"/>
          <p:nvPr/>
        </p:nvSpPr>
        <p:spPr>
          <a:xfrm>
            <a:off x="9389123" y="2223334"/>
            <a:ext cx="1978090" cy="193899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4800" dirty="0">
                <a:solidFill>
                  <a:srgbClr val="FF0000"/>
                </a:solidFill>
              </a:rPr>
              <a:t>f</a:t>
            </a:r>
            <a:r>
              <a:rPr lang="en-GB" sz="4800" dirty="0"/>
              <a:t>or</a:t>
            </a:r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35986-4FC9-307E-4FDB-669A78C7858A}"/>
              </a:ext>
            </a:extLst>
          </p:cNvPr>
          <p:cNvSpPr txBox="1"/>
          <p:nvPr/>
        </p:nvSpPr>
        <p:spPr>
          <a:xfrm>
            <a:off x="4469168" y="5253135"/>
            <a:ext cx="3253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lasts for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0B4407-95A2-0172-7637-27C0E17161C2}"/>
              </a:ext>
            </a:extLst>
          </p:cNvPr>
          <p:cNvSpPr txBox="1"/>
          <p:nvPr/>
        </p:nvSpPr>
        <p:spPr>
          <a:xfrm>
            <a:off x="824787" y="1761669"/>
            <a:ext cx="2885884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l</a:t>
            </a:r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a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57F61D-703E-F1BA-BF30-5467F21BA038}"/>
              </a:ext>
            </a:extLst>
          </p:cNvPr>
          <p:cNvSpPr txBox="1"/>
          <p:nvPr/>
        </p:nvSpPr>
        <p:spPr>
          <a:xfrm>
            <a:off x="653143" y="543036"/>
            <a:ext cx="10898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Goal: nearest </a:t>
            </a:r>
            <a:r>
              <a:rPr lang="en-GB" sz="4000" dirty="0">
                <a:solidFill>
                  <a:srgbClr val="00B050"/>
                </a:solidFill>
              </a:rPr>
              <a:t>vowel</a:t>
            </a:r>
            <a:r>
              <a:rPr lang="en-GB" sz="4000" dirty="0"/>
              <a:t> or </a:t>
            </a:r>
            <a:r>
              <a:rPr lang="en-GB" sz="4000" dirty="0">
                <a:solidFill>
                  <a:srgbClr val="00B050"/>
                </a:solidFill>
              </a:rPr>
              <a:t>friendly con sound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B0DC77-D51C-DE26-4EC0-7C3582DD7C75}"/>
              </a:ext>
            </a:extLst>
          </p:cNvPr>
          <p:cNvSpPr txBox="1"/>
          <p:nvPr/>
        </p:nvSpPr>
        <p:spPr>
          <a:xfrm>
            <a:off x="8325930" y="2838887"/>
            <a:ext cx="1831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>
                    <a:lumMod val="75000"/>
                  </a:schemeClr>
                </a:solidFill>
              </a:rPr>
              <a:t>CC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B01CD3-B990-E71E-754F-32CF36A20003}"/>
              </a:ext>
            </a:extLst>
          </p:cNvPr>
          <p:cNvSpPr txBox="1"/>
          <p:nvPr/>
        </p:nvSpPr>
        <p:spPr>
          <a:xfrm>
            <a:off x="5815849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t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C1DD92B3-5352-13D0-8CB3-6A85F20D5C6A}"/>
              </a:ext>
            </a:extLst>
          </p:cNvPr>
          <p:cNvSpPr/>
          <p:nvPr/>
        </p:nvSpPr>
        <p:spPr>
          <a:xfrm>
            <a:off x="7746955" y="3546505"/>
            <a:ext cx="1206565" cy="615821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495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C55529C-3B79-D23A-9CEF-0E1A87A04254}"/>
              </a:ext>
            </a:extLst>
          </p:cNvPr>
          <p:cNvSpPr txBox="1"/>
          <p:nvPr/>
        </p:nvSpPr>
        <p:spPr>
          <a:xfrm>
            <a:off x="5732219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s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C54606-4F50-3A49-9A02-0D8D1922273A}"/>
              </a:ext>
            </a:extLst>
          </p:cNvPr>
          <p:cNvSpPr txBox="1"/>
          <p:nvPr/>
        </p:nvSpPr>
        <p:spPr>
          <a:xfrm>
            <a:off x="9389123" y="2223334"/>
            <a:ext cx="1978090" cy="193899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4800" dirty="0" err="1">
                <a:solidFill>
                  <a:srgbClr val="FF0000"/>
                </a:solidFill>
              </a:rPr>
              <a:t>z</a:t>
            </a:r>
            <a:r>
              <a:rPr lang="en-GB" sz="4800" dirty="0" err="1"/>
              <a:t>for</a:t>
            </a:r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35986-4FC9-307E-4FDB-669A78C7858A}"/>
              </a:ext>
            </a:extLst>
          </p:cNvPr>
          <p:cNvSpPr txBox="1"/>
          <p:nvPr/>
        </p:nvSpPr>
        <p:spPr>
          <a:xfrm>
            <a:off x="4469168" y="5253135"/>
            <a:ext cx="3253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lasts for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0B4407-95A2-0172-7637-27C0E17161C2}"/>
              </a:ext>
            </a:extLst>
          </p:cNvPr>
          <p:cNvSpPr txBox="1"/>
          <p:nvPr/>
        </p:nvSpPr>
        <p:spPr>
          <a:xfrm>
            <a:off x="2531915" y="1761669"/>
            <a:ext cx="2885884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l</a:t>
            </a:r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a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57F61D-703E-F1BA-BF30-5467F21BA038}"/>
              </a:ext>
            </a:extLst>
          </p:cNvPr>
          <p:cNvSpPr txBox="1"/>
          <p:nvPr/>
        </p:nvSpPr>
        <p:spPr>
          <a:xfrm>
            <a:off x="653143" y="543036"/>
            <a:ext cx="10898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Goal: nearest </a:t>
            </a:r>
            <a:r>
              <a:rPr lang="en-GB" sz="4000" dirty="0">
                <a:solidFill>
                  <a:srgbClr val="00B050"/>
                </a:solidFill>
              </a:rPr>
              <a:t>vowel</a:t>
            </a:r>
            <a:r>
              <a:rPr lang="en-GB" sz="4000" dirty="0"/>
              <a:t> or </a:t>
            </a:r>
            <a:r>
              <a:rPr lang="en-GB" sz="4000" dirty="0">
                <a:solidFill>
                  <a:srgbClr val="00B050"/>
                </a:solidFill>
              </a:rPr>
              <a:t>friendly con sound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B0DC77-D51C-DE26-4EC0-7C3582DD7C75}"/>
              </a:ext>
            </a:extLst>
          </p:cNvPr>
          <p:cNvSpPr txBox="1"/>
          <p:nvPr/>
        </p:nvSpPr>
        <p:spPr>
          <a:xfrm>
            <a:off x="8325930" y="2838887"/>
            <a:ext cx="1831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>
                    <a:lumMod val="75000"/>
                  </a:schemeClr>
                </a:solidFill>
              </a:rPr>
              <a:t>CC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B01CD3-B990-E71E-754F-32CF36A20003}"/>
              </a:ext>
            </a:extLst>
          </p:cNvPr>
          <p:cNvSpPr txBox="1"/>
          <p:nvPr/>
        </p:nvSpPr>
        <p:spPr>
          <a:xfrm>
            <a:off x="7522977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721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5065</TotalTime>
  <Words>354</Words>
  <Application>Microsoft Office PowerPoint</Application>
  <PresentationFormat>Widescreen</PresentationFormat>
  <Paragraphs>209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Cochocib Script Latin Pro</vt:lpstr>
      <vt:lpstr>Comic Sans MS</vt:lpstr>
      <vt:lpstr>Congenial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Purland</dc:creator>
  <cp:lastModifiedBy>Matthew Purland</cp:lastModifiedBy>
  <cp:revision>2</cp:revision>
  <dcterms:created xsi:type="dcterms:W3CDTF">2022-12-04T12:49:29Z</dcterms:created>
  <dcterms:modified xsi:type="dcterms:W3CDTF">2023-08-02T10:15:55Z</dcterms:modified>
</cp:coreProperties>
</file>