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5" r:id="rId2"/>
    <p:sldId id="486" r:id="rId3"/>
    <p:sldId id="487" r:id="rId4"/>
    <p:sldId id="488" r:id="rId5"/>
    <p:sldId id="489" r:id="rId6"/>
    <p:sldId id="463" r:id="rId7"/>
    <p:sldId id="277" r:id="rId8"/>
    <p:sldId id="278" r:id="rId9"/>
    <p:sldId id="279" r:id="rId10"/>
    <p:sldId id="280" r:id="rId11"/>
    <p:sldId id="281" r:id="rId12"/>
    <p:sldId id="282" r:id="rId13"/>
    <p:sldId id="465" r:id="rId14"/>
    <p:sldId id="466" r:id="rId15"/>
    <p:sldId id="283" r:id="rId16"/>
    <p:sldId id="284" r:id="rId17"/>
    <p:sldId id="484" r:id="rId18"/>
    <p:sldId id="285" r:id="rId19"/>
    <p:sldId id="286" r:id="rId20"/>
    <p:sldId id="287" r:id="rId21"/>
    <p:sldId id="288" r:id="rId22"/>
    <p:sldId id="289" r:id="rId23"/>
    <p:sldId id="467" r:id="rId24"/>
    <p:sldId id="468" r:id="rId25"/>
    <p:sldId id="45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676929-E01C-425F-B56B-D0A8EABA2EB2}" v="1" dt="2023-08-02T09:19:09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08:53:21.151" v="807" actId="20577"/>
      <pc:docMkLst>
        <pc:docMk/>
      </pc:docMkLst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8:53:21.151" v="807" actId="20577"/>
        <pc:sldMkLst>
          <pc:docMk/>
          <pc:sldMk cId="3340698924" sldId="446"/>
        </pc:sldMkLst>
        <pc:spChg chg="mod">
          <ac:chgData name="Matthew Purland" userId="8d07c89cff7dd31c" providerId="LiveId" clId="{F7264160-B07E-43AF-ABCA-8EE6C328B445}" dt="2023-08-02T08:53:21.151" v="807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8-02T08:53:10.030" v="801" actId="20577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8-02T08:53:10.030" v="801" actId="20577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8-02T08:53:14.566" v="802" actId="6549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8-02T08:53:14.566" v="802" actId="6549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7-27T10:17:20.681" v="474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7-27T10:17:20.681" v="474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7-27T10:52:57.806" v="575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7-27T10:52:57.806" v="575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ED676929-E01C-425F-B56B-D0A8EABA2EB2}"/>
    <pc:docChg chg="addSld delSld modSld">
      <pc:chgData name="Matthew Purland" userId="8d07c89cff7dd31c" providerId="LiveId" clId="{ED676929-E01C-425F-B56B-D0A8EABA2EB2}" dt="2023-08-02T09:45:46.393" v="29" actId="20577"/>
      <pc:docMkLst>
        <pc:docMk/>
      </pc:docMkLst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930346199" sldId="269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830278751" sldId="270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327224142" sldId="271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976783739" sldId="272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496254353" sldId="273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435498292" sldId="274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720723882" sldId="275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963384140" sldId="276"/>
        </pc:sldMkLst>
      </pc:sldChg>
      <pc:sldChg chg="modSp mod">
        <pc:chgData name="Matthew Purland" userId="8d07c89cff7dd31c" providerId="LiveId" clId="{ED676929-E01C-425F-B56B-D0A8EABA2EB2}" dt="2023-08-02T09:23:33.166" v="10" actId="207"/>
        <pc:sldMkLst>
          <pc:docMk/>
          <pc:sldMk cId="1561933909" sldId="279"/>
        </pc:sldMkLst>
        <pc:spChg chg="mod">
          <ac:chgData name="Matthew Purland" userId="8d07c89cff7dd31c" providerId="LiveId" clId="{ED676929-E01C-425F-B56B-D0A8EABA2EB2}" dt="2023-08-02T09:23:33.166" v="10" actId="207"/>
          <ac:spMkLst>
            <pc:docMk/>
            <pc:sldMk cId="1561933909" sldId="279"/>
            <ac:spMk id="8" creationId="{32C54606-4F50-3A49-9A02-0D8D1922273A}"/>
          </ac:spMkLst>
        </pc:spChg>
      </pc:sldChg>
      <pc:sldChg chg="modSp mod">
        <pc:chgData name="Matthew Purland" userId="8d07c89cff7dd31c" providerId="LiveId" clId="{ED676929-E01C-425F-B56B-D0A8EABA2EB2}" dt="2023-08-02T09:24:11.376" v="13" actId="20577"/>
        <pc:sldMkLst>
          <pc:docMk/>
          <pc:sldMk cId="247929079" sldId="280"/>
        </pc:sldMkLst>
        <pc:spChg chg="mod">
          <ac:chgData name="Matthew Purland" userId="8d07c89cff7dd31c" providerId="LiveId" clId="{ED676929-E01C-425F-B56B-D0A8EABA2EB2}" dt="2023-08-02T09:24:11.376" v="13" actId="20577"/>
          <ac:spMkLst>
            <pc:docMk/>
            <pc:sldMk cId="247929079" sldId="280"/>
            <ac:spMk id="3" creationId="{C0B0DC77-D51C-DE26-4EC0-7C3582DD7C75}"/>
          </ac:spMkLst>
        </pc:spChg>
        <pc:spChg chg="mod">
          <ac:chgData name="Matthew Purland" userId="8d07c89cff7dd31c" providerId="LiveId" clId="{ED676929-E01C-425F-B56B-D0A8EABA2EB2}" dt="2023-08-02T09:23:45.456" v="11" actId="20577"/>
          <ac:spMkLst>
            <pc:docMk/>
            <pc:sldMk cId="247929079" sldId="280"/>
            <ac:spMk id="8" creationId="{32C54606-4F50-3A49-9A02-0D8D1922273A}"/>
          </ac:spMkLst>
        </pc:spChg>
      </pc:sldChg>
      <pc:sldChg chg="modSp mod">
        <pc:chgData name="Matthew Purland" userId="8d07c89cff7dd31c" providerId="LiveId" clId="{ED676929-E01C-425F-B56B-D0A8EABA2EB2}" dt="2023-08-02T09:24:22.084" v="14" actId="20577"/>
        <pc:sldMkLst>
          <pc:docMk/>
          <pc:sldMk cId="1735746721" sldId="281"/>
        </pc:sldMkLst>
        <pc:spChg chg="mod">
          <ac:chgData name="Matthew Purland" userId="8d07c89cff7dd31c" providerId="LiveId" clId="{ED676929-E01C-425F-B56B-D0A8EABA2EB2}" dt="2023-08-02T09:24:22.084" v="14" actId="20577"/>
          <ac:spMkLst>
            <pc:docMk/>
            <pc:sldMk cId="1735746721" sldId="281"/>
            <ac:spMk id="8" creationId="{32C54606-4F50-3A49-9A02-0D8D1922273A}"/>
          </ac:spMkLst>
        </pc:spChg>
      </pc:sldChg>
      <pc:sldChg chg="modSp mod">
        <pc:chgData name="Matthew Purland" userId="8d07c89cff7dd31c" providerId="LiveId" clId="{ED676929-E01C-425F-B56B-D0A8EABA2EB2}" dt="2023-08-02T09:24:50.470" v="15" actId="20577"/>
        <pc:sldMkLst>
          <pc:docMk/>
          <pc:sldMk cId="4006896868" sldId="282"/>
        </pc:sldMkLst>
        <pc:spChg chg="mod">
          <ac:chgData name="Matthew Purland" userId="8d07c89cff7dd31c" providerId="LiveId" clId="{ED676929-E01C-425F-B56B-D0A8EABA2EB2}" dt="2023-08-02T09:24:50.470" v="15" actId="20577"/>
          <ac:spMkLst>
            <pc:docMk/>
            <pc:sldMk cId="4006896868" sldId="282"/>
            <ac:spMk id="8" creationId="{32C54606-4F50-3A49-9A02-0D8D1922273A}"/>
          </ac:spMkLst>
        </pc:spChg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478670335" sldId="290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294417033" sldId="291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147650264" sldId="292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396451128" sldId="293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4097864787" sldId="294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015105964" sldId="295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409009620" sldId="296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419868689" sldId="297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4171926516" sldId="298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614495355" sldId="299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508834506" sldId="300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385965119" sldId="301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4277777425" sldId="302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956346827" sldId="303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279501611" sldId="304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725188016" sldId="305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49103153" sldId="306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634666009" sldId="307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970782786" sldId="308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080970815" sldId="309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150760081" sldId="310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344818566" sldId="311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483870790" sldId="312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689419326" sldId="428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238909755" sldId="429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047325549" sldId="430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4183098030" sldId="431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818733945" sldId="432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264463471" sldId="433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811595278" sldId="434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916596700" sldId="435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305078308" sldId="436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721586727" sldId="437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045998636" sldId="438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719555022" sldId="439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591085421" sldId="440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133031334" sldId="441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4113271740" sldId="442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715747800" sldId="443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250800716" sldId="444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494743731" sldId="445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340698924" sldId="446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748887866" sldId="448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767509270" sldId="449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2430379312" sldId="450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629600955" sldId="452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419886106" sldId="453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673019944" sldId="454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788887864" sldId="455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1087075806" sldId="456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970266820" sldId="457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731766195" sldId="458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667732799" sldId="459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998620969" sldId="460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2044962195" sldId="461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1123483967" sldId="462"/>
        </pc:sldMkLst>
      </pc:sldChg>
      <pc:sldChg chg="del">
        <pc:chgData name="Matthew Purland" userId="8d07c89cff7dd31c" providerId="LiveId" clId="{ED676929-E01C-425F-B56B-D0A8EABA2EB2}" dt="2023-08-02T09:16:54.550" v="0" actId="47"/>
        <pc:sldMkLst>
          <pc:docMk/>
          <pc:sldMk cId="3210381578" sldId="464"/>
        </pc:sldMkLst>
      </pc:sldChg>
      <pc:sldChg chg="modSp mod">
        <pc:chgData name="Matthew Purland" userId="8d07c89cff7dd31c" providerId="LiveId" clId="{ED676929-E01C-425F-B56B-D0A8EABA2EB2}" dt="2023-08-02T09:45:46.393" v="29" actId="20577"/>
        <pc:sldMkLst>
          <pc:docMk/>
          <pc:sldMk cId="826613719" sldId="468"/>
        </pc:sldMkLst>
        <pc:spChg chg="mod">
          <ac:chgData name="Matthew Purland" userId="8d07c89cff7dd31c" providerId="LiveId" clId="{ED676929-E01C-425F-B56B-D0A8EABA2EB2}" dt="2023-08-02T09:45:46.393" v="29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004785511" sldId="469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429632722" sldId="470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745876181" sldId="471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950642888" sldId="472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408150147" sldId="473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770319544" sldId="474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979175798" sldId="475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480340144" sldId="476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336785996" sldId="477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3603097218" sldId="478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992731388" sldId="481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4039702953" sldId="482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647249276" sldId="483"/>
        </pc:sldMkLst>
      </pc:sldChg>
      <pc:sldChg chg="add">
        <pc:chgData name="Matthew Purland" userId="8d07c89cff7dd31c" providerId="LiveId" clId="{ED676929-E01C-425F-B56B-D0A8EABA2EB2}" dt="2023-08-02T09:19:09.697" v="2"/>
        <pc:sldMkLst>
          <pc:docMk/>
          <pc:sldMk cId="1051611125" sldId="485"/>
        </pc:sldMkLst>
      </pc:sldChg>
      <pc:sldChg chg="del">
        <pc:chgData name="Matthew Purland" userId="8d07c89cff7dd31c" providerId="LiveId" clId="{ED676929-E01C-425F-B56B-D0A8EABA2EB2}" dt="2023-08-02T09:18:09.463" v="1" actId="47"/>
        <pc:sldMkLst>
          <pc:docMk/>
          <pc:sldMk cId="2377217427" sldId="485"/>
        </pc:sldMkLst>
      </pc:sldChg>
      <pc:sldChg chg="add">
        <pc:chgData name="Matthew Purland" userId="8d07c89cff7dd31c" providerId="LiveId" clId="{ED676929-E01C-425F-B56B-D0A8EABA2EB2}" dt="2023-08-02T09:19:09.697" v="2"/>
        <pc:sldMkLst>
          <pc:docMk/>
          <pc:sldMk cId="1766089421" sldId="486"/>
        </pc:sldMkLst>
      </pc:sldChg>
      <pc:sldChg chg="add">
        <pc:chgData name="Matthew Purland" userId="8d07c89cff7dd31c" providerId="LiveId" clId="{ED676929-E01C-425F-B56B-D0A8EABA2EB2}" dt="2023-08-02T09:19:09.697" v="2"/>
        <pc:sldMkLst>
          <pc:docMk/>
          <pc:sldMk cId="4245887190" sldId="487"/>
        </pc:sldMkLst>
      </pc:sldChg>
      <pc:sldChg chg="add">
        <pc:chgData name="Matthew Purland" userId="8d07c89cff7dd31c" providerId="LiveId" clId="{ED676929-E01C-425F-B56B-D0A8EABA2EB2}" dt="2023-08-02T09:19:09.697" v="2"/>
        <pc:sldMkLst>
          <pc:docMk/>
          <pc:sldMk cId="576565856" sldId="488"/>
        </pc:sldMkLst>
      </pc:sldChg>
      <pc:sldChg chg="modSp add mod">
        <pc:chgData name="Matthew Purland" userId="8d07c89cff7dd31c" providerId="LiveId" clId="{ED676929-E01C-425F-B56B-D0A8EABA2EB2}" dt="2023-08-02T09:19:21.227" v="7" actId="20577"/>
        <pc:sldMkLst>
          <pc:docMk/>
          <pc:sldMk cId="1926787005" sldId="489"/>
        </pc:sldMkLst>
        <pc:spChg chg="mod">
          <ac:chgData name="Matthew Purland" userId="8d07c89cff7dd31c" providerId="LiveId" clId="{ED676929-E01C-425F-B56B-D0A8EABA2EB2}" dt="2023-08-02T09:19:21.227" v="7" actId="20577"/>
          <ac:spMkLst>
            <pc:docMk/>
            <pc:sldMk cId="1926787005" sldId="489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z</a:t>
            </a:r>
            <a:r>
              <a:rPr lang="en-GB" sz="4800" dirty="0"/>
              <a:t>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helps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137218B-11D5-CA58-A447-6B97E993EF56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 err="1">
                <a:solidFill>
                  <a:srgbClr val="00B050"/>
                </a:solidFill>
              </a:rPr>
              <a:t>p</a:t>
            </a:r>
            <a:r>
              <a:rPr lang="en-GB" sz="4800" dirty="0" err="1"/>
              <a:t>zit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helps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3574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 err="1">
                <a:solidFill>
                  <a:srgbClr val="00B050"/>
                </a:solidFill>
              </a:rPr>
              <a:t>p</a:t>
            </a:r>
            <a:r>
              <a:rPr lang="en-GB" sz="4800" dirty="0" err="1"/>
              <a:t>zit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helps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FEE435-48B3-9788-0DAC-80671EBD9D1D}"/>
              </a:ext>
            </a:extLst>
          </p:cNvPr>
          <p:cNvSpPr txBox="1"/>
          <p:nvPr/>
        </p:nvSpPr>
        <p:spPr>
          <a:xfrm>
            <a:off x="3769269" y="-433596"/>
            <a:ext cx="411877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4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9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1 b)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with a friendly consonant sound:  l,  m,  n,  ng  [</a:t>
            </a:r>
            <a:r>
              <a:rPr lang="en-GB" dirty="0">
                <a:solidFill>
                  <a:srgbClr val="FF000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  <a:r>
              <a:rPr lang="en-GB" dirty="0"/>
              <a:t>]</a:t>
            </a:r>
          </a:p>
          <a:p>
            <a:pPr marL="0" indent="0" algn="ctr">
              <a:buNone/>
            </a:pPr>
            <a:r>
              <a:rPr lang="en-GB" dirty="0"/>
              <a:t>Part 1: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4F220C1-6149-867C-2C69-62056328E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" y="3793884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DABDC7-9815-A07D-DC30-21D7381E4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905" y="1888844"/>
            <a:ext cx="10734223" cy="432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7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Now let’s look at part 2 of blends which include a friendly consonant sound, with ‘s’ at the end. These blends require 2-4 actions.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For example:  ‘plants were’</a:t>
            </a:r>
          </a:p>
        </p:txBody>
      </p:sp>
    </p:spTree>
    <p:extLst>
      <p:ext uri="{BB962C8B-B14F-4D97-AF65-F5344CB8AC3E}">
        <p14:creationId xmlns:p14="http://schemas.microsoft.com/office/powerpoint/2010/main" val="2653035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w</a:t>
            </a:r>
            <a:r>
              <a:rPr lang="en-GB" sz="4800" dirty="0"/>
              <a:t>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027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w</a:t>
            </a:r>
            <a:r>
              <a:rPr lang="en-GB" sz="4800" dirty="0"/>
              <a:t>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4C03E7F-FE00-0E6E-D13B-4893F841F968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96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 err="1">
                <a:solidFill>
                  <a:srgbClr val="FF0000"/>
                </a:solidFill>
              </a:rPr>
              <a:t>z</a:t>
            </a:r>
            <a:r>
              <a:rPr lang="en-GB" sz="4800" dirty="0" err="1"/>
              <a:t>were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709B54-0467-053F-91FB-481E073BF73C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</p:spTree>
    <p:extLst>
      <p:ext uri="{BB962C8B-B14F-4D97-AF65-F5344CB8AC3E}">
        <p14:creationId xmlns:p14="http://schemas.microsoft.com/office/powerpoint/2010/main" val="748998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were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z  changes to  s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607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were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D1331-5FF0-07A0-83A6-0F986BDE7B27}"/>
              </a:ext>
            </a:extLst>
          </p:cNvPr>
          <p:cNvSpPr txBox="1"/>
          <p:nvPr/>
        </p:nvSpPr>
        <p:spPr>
          <a:xfrm>
            <a:off x="7453531" y="2023571"/>
            <a:ext cx="162615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107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were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836190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n_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3A5D2-2BC8-B8A3-52D7-8C310E7E503D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>
              <a:solidFill>
                <a:srgbClr val="00B050"/>
              </a:solidFill>
            </a:endParaRPr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s</a:t>
            </a:r>
            <a:r>
              <a:rPr lang="en-GB" sz="4800" dirty="0"/>
              <a:t>were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960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n_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>
              <a:solidFill>
                <a:srgbClr val="00B050"/>
              </a:solidFill>
            </a:endParaRPr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s</a:t>
            </a:r>
            <a:r>
              <a:rPr lang="en-GB" sz="4800" dirty="0"/>
              <a:t>were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plants were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7C6EE5-8029-F60E-9A95-2F3523EF31CF}"/>
              </a:ext>
            </a:extLst>
          </p:cNvPr>
          <p:cNvSpPr txBox="1"/>
          <p:nvPr/>
        </p:nvSpPr>
        <p:spPr>
          <a:xfrm>
            <a:off x="3769269" y="-433596"/>
            <a:ext cx="411877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4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2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1 b)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with a friendly consonant sound:  l,  m,  n,  ng  [</a:t>
            </a:r>
            <a:r>
              <a:rPr lang="en-GB" dirty="0">
                <a:solidFill>
                  <a:srgbClr val="FF000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  <a:r>
              <a:rPr lang="en-GB" dirty="0"/>
              <a:t>]</a:t>
            </a:r>
          </a:p>
          <a:p>
            <a:pPr marL="0" indent="0" algn="ctr">
              <a:buNone/>
            </a:pPr>
            <a:r>
              <a:rPr lang="en-GB" dirty="0"/>
              <a:t>Part 2: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46AB271-106E-4865-2897-FEFDEEFD6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28" y="2749596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6A9DE11-D6CB-298E-9057-6317C1035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29" y="5682684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ng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4C09BFD0-BFFE-83BE-5C1C-70D98554A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73" y="4300828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D6DC2E-E248-1996-BAAF-96216F1A8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529" y="2090521"/>
            <a:ext cx="9673330" cy="424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92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Summary of actions: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each connection we can rest on the friendly consonant sound</a:t>
            </a:r>
          </a:p>
          <a:p>
            <a:r>
              <a:rPr lang="en-GB" dirty="0"/>
              <a:t>The first action in each connection is to move forward  z</a:t>
            </a:r>
          </a:p>
          <a:p>
            <a:r>
              <a:rPr lang="en-GB" dirty="0"/>
              <a:t>The most common solution in both CV and CC connections is to move forward two consonant sounds: </a:t>
            </a:r>
            <a:r>
              <a:rPr lang="en-GB" dirty="0">
                <a:highlight>
                  <a:srgbClr val="FFFF00"/>
                </a:highlight>
              </a:rPr>
              <a:t>gulfs of &gt; gul </a:t>
            </a:r>
            <a:r>
              <a:rPr lang="en-GB" dirty="0" err="1">
                <a:highlight>
                  <a:srgbClr val="FFFF00"/>
                </a:highlight>
              </a:rPr>
              <a:t>fzof</a:t>
            </a:r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If  d  is part of a blend in a CC connection, we delete it</a:t>
            </a:r>
            <a:r>
              <a:rPr lang="en-GB"/>
              <a:t>: </a:t>
            </a:r>
            <a:r>
              <a:rPr lang="en-GB">
                <a:highlight>
                  <a:srgbClr val="FFFF00"/>
                </a:highlight>
              </a:rPr>
              <a:t>grounds </a:t>
            </a:r>
            <a:r>
              <a:rPr lang="en-GB" dirty="0">
                <a:highlight>
                  <a:srgbClr val="FFFF00"/>
                </a:highlight>
              </a:rPr>
              <a:t>were &gt; </a:t>
            </a:r>
            <a:r>
              <a:rPr lang="en-GB" dirty="0" err="1">
                <a:highlight>
                  <a:srgbClr val="FFFF00"/>
                </a:highlight>
              </a:rPr>
              <a:t>groun</a:t>
            </a:r>
            <a:r>
              <a:rPr lang="en-GB" dirty="0">
                <a:highlight>
                  <a:srgbClr val="FFFF00"/>
                </a:highlight>
              </a:rPr>
              <a:t> swere</a:t>
            </a:r>
          </a:p>
          <a:p>
            <a:r>
              <a:rPr lang="en-GB" dirty="0"/>
              <a:t>If  t  is at the end of the first syllable in a CC connection, we delete it and add a glottal stop, if there is no sound left to move forward: </a:t>
            </a:r>
            <a:r>
              <a:rPr lang="en-GB" dirty="0">
                <a:highlight>
                  <a:srgbClr val="FFFF00"/>
                </a:highlight>
              </a:rPr>
              <a:t>belts were &gt; bel_ swere</a:t>
            </a:r>
          </a:p>
        </p:txBody>
      </p:sp>
    </p:spTree>
    <p:extLst>
      <p:ext uri="{BB962C8B-B14F-4D97-AF65-F5344CB8AC3E}">
        <p14:creationId xmlns:p14="http://schemas.microsoft.com/office/powerpoint/2010/main" val="826613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Summary of actions (continued):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there is another consonant sound to move forward, e.g.,  p, we don’t need to add a glottal stop: </a:t>
            </a:r>
            <a:r>
              <a:rPr lang="en-GB" dirty="0">
                <a:highlight>
                  <a:srgbClr val="FFFF00"/>
                </a:highlight>
              </a:rPr>
              <a:t>attempts the &gt; attem </a:t>
            </a:r>
            <a:r>
              <a:rPr lang="en-GB" dirty="0" err="1">
                <a:highlight>
                  <a:srgbClr val="FFFF00"/>
                </a:highlight>
              </a:rPr>
              <a:t>psthe</a:t>
            </a:r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If a voiced consonant moves forward in a CC connection, it changes to unvoiced: </a:t>
            </a:r>
            <a:r>
              <a:rPr lang="en-GB" dirty="0">
                <a:highlight>
                  <a:srgbClr val="FFFF00"/>
                </a:highlight>
              </a:rPr>
              <a:t>valves were &gt; </a:t>
            </a:r>
            <a:r>
              <a:rPr lang="en-GB" dirty="0" err="1">
                <a:highlight>
                  <a:srgbClr val="FFFF00"/>
                </a:highlight>
              </a:rPr>
              <a:t>val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fswere</a:t>
            </a:r>
            <a:r>
              <a:rPr lang="en-GB" dirty="0"/>
              <a:t>. Note that this does not happen very often because, with the exception of  d, we usually find unvoiced consonant sounds at the end of a syllable in blends, like: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f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and  </a:t>
            </a:r>
            <a:r>
              <a:rPr lang="en-GB" dirty="0">
                <a:solidFill>
                  <a:srgbClr val="FF0000"/>
                </a:solidFill>
              </a:rPr>
              <a:t>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3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8.4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Blends with a FCS – with ‘s’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Now let’s look at blends which include a friendly consonant sound, with ‘s’ at the end. These blends require 2-4 actions.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For example:  ‘helps it’</a:t>
            </a:r>
          </a:p>
        </p:txBody>
      </p:sp>
    </p:spTree>
    <p:extLst>
      <p:ext uri="{BB962C8B-B14F-4D97-AF65-F5344CB8AC3E}">
        <p14:creationId xmlns:p14="http://schemas.microsoft.com/office/powerpoint/2010/main" val="16351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i</a:t>
            </a:r>
            <a:r>
              <a:rPr lang="en-GB" sz="4800" dirty="0"/>
              <a:t>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helps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53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i</a:t>
            </a:r>
            <a:r>
              <a:rPr lang="en-GB" sz="4800" dirty="0"/>
              <a:t>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helps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p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6004C92-F858-DA32-659E-F2A3BC07E50F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9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z</a:t>
            </a:r>
            <a:r>
              <a:rPr lang="en-GB" sz="4800" dirty="0"/>
              <a:t>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helps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93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5083</TotalTime>
  <Words>586</Words>
  <Application>Microsoft Office PowerPoint</Application>
  <PresentationFormat>Widescreen</PresentationFormat>
  <Paragraphs>344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Cochocib Script Latin Pro</vt:lpstr>
      <vt:lpstr>Comic Sans MS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2023-08-02T09:45:52Z</dcterms:modified>
</cp:coreProperties>
</file>