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5" r:id="rId2"/>
    <p:sldId id="463" r:id="rId3"/>
    <p:sldId id="466" r:id="rId4"/>
    <p:sldId id="467" r:id="rId5"/>
    <p:sldId id="468" r:id="rId6"/>
    <p:sldId id="448" r:id="rId7"/>
    <p:sldId id="269" r:id="rId8"/>
    <p:sldId id="270" r:id="rId9"/>
    <p:sldId id="271" r:id="rId10"/>
    <p:sldId id="272" r:id="rId11"/>
    <p:sldId id="449" r:id="rId12"/>
    <p:sldId id="464" r:id="rId13"/>
    <p:sldId id="273" r:id="rId14"/>
    <p:sldId id="274" r:id="rId15"/>
    <p:sldId id="275" r:id="rId16"/>
    <p:sldId id="276" r:id="rId17"/>
    <p:sldId id="462" r:id="rId18"/>
    <p:sldId id="45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9EFB4-11EE-4893-BC80-64161DFC0A7B}" v="1" dt="2023-08-02T08:58:34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BF99EFB4-11EE-4893-BC80-64161DFC0A7B}"/>
    <pc:docChg chg="custSel addSld delSld modSld">
      <pc:chgData name="Matthew Purland" userId="8d07c89cff7dd31c" providerId="LiveId" clId="{BF99EFB4-11EE-4893-BC80-64161DFC0A7B}" dt="2023-08-02T08:59:00.695" v="38" actId="313"/>
      <pc:docMkLst>
        <pc:docMk/>
      </pc:docMkLst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137531294" sldId="27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743092899" sldId="27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561933909" sldId="279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47929079" sldId="280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735746721" sldId="28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006896868" sldId="28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160027595" sldId="28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638696512" sldId="28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037607485" sldId="28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211075035" sldId="28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836190936" sldId="28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824960871" sldId="28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905082908" sldId="289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478670335" sldId="290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294417033" sldId="29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147650264" sldId="29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396451128" sldId="29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097864787" sldId="29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015105964" sldId="29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409009620" sldId="29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419868689" sldId="29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171926516" sldId="29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614495355" sldId="299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508834506" sldId="300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385965119" sldId="30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277777425" sldId="30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956346827" sldId="30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279501611" sldId="30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725188016" sldId="30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49103153" sldId="30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634666009" sldId="30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970782786" sldId="30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080970815" sldId="309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150760081" sldId="310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344818566" sldId="31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483870790" sldId="312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394037100" sldId="45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629600955" sldId="45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19886106" sldId="45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673019944" sldId="45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788887864" sldId="45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087075806" sldId="45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970266820" sldId="45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731766195" sldId="458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BF99EFB4-11EE-4893-BC80-64161DFC0A7B}" dt="2023-08-02T08:56:23.866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163516482" sldId="463"/>
        </pc:sldMkLst>
      </pc:sldChg>
      <pc:sldChg chg="add">
        <pc:chgData name="Matthew Purland" userId="8d07c89cff7dd31c" providerId="LiveId" clId="{BF99EFB4-11EE-4893-BC80-64161DFC0A7B}" dt="2023-08-02T08:58:34.276" v="2"/>
        <pc:sldMkLst>
          <pc:docMk/>
          <pc:sldMk cId="1766089421" sldId="463"/>
        </pc:sldMkLst>
      </pc:sldChg>
      <pc:sldChg chg="add">
        <pc:chgData name="Matthew Purland" userId="8d07c89cff7dd31c" providerId="LiveId" clId="{BF99EFB4-11EE-4893-BC80-64161DFC0A7B}" dt="2023-08-02T08:58:34.276" v="2"/>
        <pc:sldMkLst>
          <pc:docMk/>
          <pc:sldMk cId="1051611125" sldId="46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381275041" sldId="46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653035724" sldId="466"/>
        </pc:sldMkLst>
      </pc:sldChg>
      <pc:sldChg chg="add">
        <pc:chgData name="Matthew Purland" userId="8d07c89cff7dd31c" providerId="LiveId" clId="{BF99EFB4-11EE-4893-BC80-64161DFC0A7B}" dt="2023-08-02T08:58:34.276" v="2"/>
        <pc:sldMkLst>
          <pc:docMk/>
          <pc:sldMk cId="4245887190" sldId="466"/>
        </pc:sldMkLst>
      </pc:sldChg>
      <pc:sldChg chg="add">
        <pc:chgData name="Matthew Purland" userId="8d07c89cff7dd31c" providerId="LiveId" clId="{BF99EFB4-11EE-4893-BC80-64161DFC0A7B}" dt="2023-08-02T08:58:34.276" v="2"/>
        <pc:sldMkLst>
          <pc:docMk/>
          <pc:sldMk cId="576565856" sldId="46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130692044" sldId="46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826613719" sldId="468"/>
        </pc:sldMkLst>
      </pc:sldChg>
      <pc:sldChg chg="modSp add mod">
        <pc:chgData name="Matthew Purland" userId="8d07c89cff7dd31c" providerId="LiveId" clId="{BF99EFB4-11EE-4893-BC80-64161DFC0A7B}" dt="2023-08-02T08:59:00.695" v="38" actId="313"/>
        <pc:sldMkLst>
          <pc:docMk/>
          <pc:sldMk cId="1926787005" sldId="468"/>
        </pc:sldMkLst>
        <pc:spChg chg="mod">
          <ac:chgData name="Matthew Purland" userId="8d07c89cff7dd31c" providerId="LiveId" clId="{BF99EFB4-11EE-4893-BC80-64161DFC0A7B}" dt="2023-08-02T08:59:00.695" v="38" actId="313"/>
          <ac:spMkLst>
            <pc:docMk/>
            <pc:sldMk cId="1926787005" sldId="468"/>
            <ac:spMk id="2" creationId="{F240269D-6DED-F2E7-DFE0-1FB44C095B75}"/>
          </ac:spMkLst>
        </pc:spChg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004785511" sldId="469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429632722" sldId="470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745876181" sldId="47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950642888" sldId="47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08150147" sldId="47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770319544" sldId="47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979175798" sldId="475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480340144" sldId="476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336785996" sldId="477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3603097218" sldId="478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992731388" sldId="481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4039702953" sldId="482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647249276" sldId="483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748998189" sldId="484"/>
        </pc:sldMkLst>
      </pc:sldChg>
      <pc:sldChg chg="del">
        <pc:chgData name="Matthew Purland" userId="8d07c89cff7dd31c" providerId="LiveId" clId="{BF99EFB4-11EE-4893-BC80-64161DFC0A7B}" dt="2023-08-02T08:58:01.950" v="1" actId="47"/>
        <pc:sldMkLst>
          <pc:docMk/>
          <pc:sldMk cId="2377217427" sldId="485"/>
        </pc:sldMkLst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8:53:21.151" v="807" actId="20577"/>
      <pc:docMkLst>
        <pc:docMk/>
      </pc:docMkLst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7-27T10:17:20.681" v="474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7-27T10:17:20.681" v="474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60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d</a:t>
            </a:r>
            <a:r>
              <a:rPr lang="en-GB" sz="4800" dirty="0"/>
              <a:t>on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hold 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57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02DF9-15F5-9C53-B704-D2828101C93E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0E9DFC-372A-0657-9409-0F0604AF7F8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E91844-66CC-0D1C-66D9-7DF837248D18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7678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1 a)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a friendly consonant sound:  l,  m,  n,  ng  [no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]</a:t>
            </a:r>
          </a:p>
          <a:p>
            <a:pPr marL="0" indent="0" algn="ctr">
              <a:buNone/>
            </a:pPr>
            <a:r>
              <a:rPr lang="en-GB" dirty="0"/>
              <a:t>Part 1: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36E9D4-0389-41A2-BDAA-E8591CBE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851" y="1906089"/>
            <a:ext cx="9888297" cy="427087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CBB073E-D318-CD38-9ACC-AD0FD189A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66" y="3720533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0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 let’s look at part 2 of blends which include a friendly consonant sound, without ‘s’ at the end. These blends require 1 or 2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‘jump with’</a:t>
            </a:r>
          </a:p>
        </p:txBody>
      </p:sp>
    </p:spTree>
    <p:extLst>
      <p:ext uri="{BB962C8B-B14F-4D97-AF65-F5344CB8AC3E}">
        <p14:creationId xmlns:p14="http://schemas.microsoft.com/office/powerpoint/2010/main" val="321038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w</a:t>
            </a:r>
            <a:r>
              <a:rPr lang="en-GB" sz="4800" dirty="0"/>
              <a:t>ith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jump with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j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u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</p:spTree>
    <p:extLst>
      <p:ext uri="{BB962C8B-B14F-4D97-AF65-F5344CB8AC3E}">
        <p14:creationId xmlns:p14="http://schemas.microsoft.com/office/powerpoint/2010/main" val="49625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w</a:t>
            </a:r>
            <a:r>
              <a:rPr lang="en-GB" sz="4800" dirty="0"/>
              <a:t>ith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jump with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j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u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818CE34-BA7B-0E02-8ABF-B172965B84C6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9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49750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p</a:t>
            </a:r>
            <a:r>
              <a:rPr lang="en-GB" sz="4800" dirty="0"/>
              <a:t>with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jump with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49446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ju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E6A72-5A07-44E9-4C57-7E531348AB07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2072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49750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p</a:t>
            </a:r>
            <a:r>
              <a:rPr lang="en-GB" sz="4800" dirty="0"/>
              <a:t>with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jump with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49446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ju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E6A72-5A07-44E9-4C57-7E531348AB07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E259CC-7397-9434-6925-2B6D6418ED6D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4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1 a)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a friendly consonant sound:  l,  m,  n,  ng  [no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]</a:t>
            </a:r>
          </a:p>
          <a:p>
            <a:pPr marL="0" indent="0" algn="ctr">
              <a:buNone/>
            </a:pPr>
            <a:r>
              <a:rPr lang="en-GB" dirty="0"/>
              <a:t>Part 2: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32C158-A267-D2CA-D0D8-4FC08993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448" y="1888904"/>
            <a:ext cx="9741103" cy="4595871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C1157DD8-50B8-AAE0-125B-4552AC5D4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64" y="2538841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3CC86D-4642-C7D3-735F-AC5FF7704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64" y="4359650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A24344C-B6D7-5D7E-5D35-0A2EE60E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64" y="5842790"/>
            <a:ext cx="734060" cy="5166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</a:t>
            </a:r>
            <a:endParaRPr lang="en-GB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8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each connection we can rest on the friendly consonant sound</a:t>
            </a:r>
          </a:p>
          <a:p>
            <a:r>
              <a:rPr lang="en-GB" dirty="0"/>
              <a:t>The most common action in both CV and CC connections is to move forward a consonant sound: </a:t>
            </a:r>
            <a:r>
              <a:rPr lang="en-GB" dirty="0">
                <a:highlight>
                  <a:srgbClr val="FFFF00"/>
                </a:highlight>
              </a:rPr>
              <a:t>hold on &gt; </a:t>
            </a:r>
            <a:r>
              <a:rPr lang="en-GB" dirty="0" err="1">
                <a:highlight>
                  <a:srgbClr val="FFFF00"/>
                </a:highlight>
              </a:rPr>
              <a:t>hol</a:t>
            </a:r>
            <a:r>
              <a:rPr lang="en-GB" dirty="0">
                <a:highlight>
                  <a:srgbClr val="FFFF00"/>
                </a:highlight>
              </a:rPr>
              <a:t> don</a:t>
            </a:r>
          </a:p>
          <a:p>
            <a:r>
              <a:rPr lang="en-GB" dirty="0"/>
              <a:t>If  d  is part of a blend in a CC connection, we delete it: </a:t>
            </a:r>
            <a:r>
              <a:rPr lang="en-GB" dirty="0">
                <a:highlight>
                  <a:srgbClr val="FFFF00"/>
                </a:highlight>
              </a:rPr>
              <a:t>hold me &gt; </a:t>
            </a:r>
            <a:r>
              <a:rPr lang="en-GB" dirty="0" err="1">
                <a:highlight>
                  <a:srgbClr val="FFFF00"/>
                </a:highlight>
              </a:rPr>
              <a:t>hol</a:t>
            </a:r>
            <a:r>
              <a:rPr lang="en-GB" dirty="0">
                <a:highlight>
                  <a:srgbClr val="FFFF00"/>
                </a:highlight>
              </a:rPr>
              <a:t> me</a:t>
            </a:r>
          </a:p>
          <a:p>
            <a:r>
              <a:rPr lang="en-GB" dirty="0"/>
              <a:t>If  t  is at the end of the first syllable in a CC connection, we delete it and add a glottal stop: </a:t>
            </a:r>
            <a:r>
              <a:rPr lang="en-GB" dirty="0">
                <a:highlight>
                  <a:srgbClr val="FFFF00"/>
                </a:highlight>
              </a:rPr>
              <a:t>belt was &gt; bel_ was</a:t>
            </a:r>
          </a:p>
          <a:p>
            <a:r>
              <a:rPr lang="en-GB" dirty="0"/>
              <a:t>If there is another consonant sound to move forward, we don’t need to add a glottal stop: </a:t>
            </a:r>
            <a:r>
              <a:rPr lang="en-GB" dirty="0">
                <a:highlight>
                  <a:srgbClr val="FFFF00"/>
                </a:highlight>
              </a:rPr>
              <a:t>attempt the &gt; attem </a:t>
            </a:r>
            <a:r>
              <a:rPr lang="en-GB" dirty="0" err="1">
                <a:highlight>
                  <a:srgbClr val="FFFF00"/>
                </a:highlight>
              </a:rPr>
              <a:t>pthe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If a voiced consonant moves forward in a CC connection, it changes to unvoiced: </a:t>
            </a:r>
            <a:r>
              <a:rPr lang="en-GB" dirty="0">
                <a:highlight>
                  <a:srgbClr val="FFFF00"/>
                </a:highlight>
              </a:rPr>
              <a:t>valve was &gt; </a:t>
            </a:r>
            <a:r>
              <a:rPr lang="en-GB" dirty="0" err="1">
                <a:highlight>
                  <a:srgbClr val="FFFF00"/>
                </a:highlight>
              </a:rPr>
              <a:t>val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fwas</a:t>
            </a:r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3037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Blends with a 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FCS – without ‘s’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look at </a:t>
            </a:r>
            <a:r>
              <a:rPr lang="en-GB" dirty="0">
                <a:solidFill>
                  <a:srgbClr val="FF0000"/>
                </a:solidFill>
              </a:rPr>
              <a:t>consonant blends </a:t>
            </a:r>
            <a:r>
              <a:rPr lang="en-GB" dirty="0"/>
              <a:t>which include a friendly consonant sound, but without ‘s’. These blends require 1 or 2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‘hold on’</a:t>
            </a:r>
          </a:p>
        </p:txBody>
      </p:sp>
    </p:spTree>
    <p:extLst>
      <p:ext uri="{BB962C8B-B14F-4D97-AF65-F5344CB8AC3E}">
        <p14:creationId xmlns:p14="http://schemas.microsoft.com/office/powerpoint/2010/main" val="174888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o</a:t>
            </a:r>
            <a:r>
              <a:rPr lang="en-GB" sz="4800" dirty="0"/>
              <a:t>n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hold 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93034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o</a:t>
            </a:r>
            <a:r>
              <a:rPr lang="en-GB" sz="4800" dirty="0"/>
              <a:t>n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hold 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4E9B5E1-63AE-B39E-B102-D9BF540BF098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B38B37-6AB4-7A29-5A26-8A48D8CA2C6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C81B3-1471-B1B0-B561-E4C7EC0A57F0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83027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60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l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d</a:t>
            </a:r>
            <a:r>
              <a:rPr lang="en-GB" sz="4800" dirty="0"/>
              <a:t>on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hold 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57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ho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356BE-314A-99CD-F4C5-240AC5AA7A63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780FCC-7D54-A79C-0857-9FCD79DC9536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132722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417</Words>
  <Application>Microsoft Office PowerPoint</Application>
  <PresentationFormat>Widescreen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Cochocib Script Latin Pro</vt:lpstr>
      <vt:lpstr>Comic Sans MS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2023-08-02T08:59:06Z</dcterms:modified>
</cp:coreProperties>
</file>