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2" r:id="rId2"/>
    <p:sldId id="443" r:id="rId3"/>
    <p:sldId id="444" r:id="rId4"/>
    <p:sldId id="445" r:id="rId5"/>
    <p:sldId id="446" r:id="rId6"/>
    <p:sldId id="441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35" r:id="rId15"/>
    <p:sldId id="436" r:id="rId16"/>
    <p:sldId id="43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5D6C5A-9E2A-4EDB-AE07-29B569B3B0D7}" v="1" dt="2023-08-02T08:13:06.4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2" autoAdjust="0"/>
    <p:restoredTop sz="94660"/>
  </p:normalViewPr>
  <p:slideViewPr>
    <p:cSldViewPr snapToGrid="0">
      <p:cViewPr varScale="1">
        <p:scale>
          <a:sx n="96" d="100"/>
          <a:sy n="96" d="100"/>
        </p:scale>
        <p:origin x="57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9F837B7A-BA61-4F8F-868F-D4EFA2615E66}"/>
    <pc:docChg chg="undo redo custSel addSld delSld modSld">
      <pc:chgData name="Matthew Purland" userId="8d07c89cff7dd31c" providerId="LiveId" clId="{9F837B7A-BA61-4F8F-868F-D4EFA2615E66}" dt="2023-06-04T14:51:44.517" v="2985" actId="20577"/>
      <pc:docMkLst>
        <pc:docMk/>
      </pc:docMkLst>
      <pc:sldChg chg="modSp mod">
        <pc:chgData name="Matthew Purland" userId="8d07c89cff7dd31c" providerId="LiveId" clId="{9F837B7A-BA61-4F8F-868F-D4EFA2615E66}" dt="2023-05-29T08:34:49.850" v="16" actId="20577"/>
        <pc:sldMkLst>
          <pc:docMk/>
          <pc:sldMk cId="3687110327" sldId="268"/>
        </pc:sldMkLst>
        <pc:spChg chg="mod">
          <ac:chgData name="Matthew Purland" userId="8d07c89cff7dd31c" providerId="LiveId" clId="{9F837B7A-BA61-4F8F-868F-D4EFA2615E66}" dt="2023-05-29T08:34:49.850" v="16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9F837B7A-BA61-4F8F-868F-D4EFA2615E66}" dt="2023-05-29T08:35:08.851" v="17" actId="47"/>
        <pc:sldMkLst>
          <pc:docMk/>
          <pc:sldMk cId="3132766640" sldId="276"/>
        </pc:sldMkLst>
      </pc:sldChg>
      <pc:sldChg chg="modSp mod">
        <pc:chgData name="Matthew Purland" userId="8d07c89cff7dd31c" providerId="LiveId" clId="{9F837B7A-BA61-4F8F-868F-D4EFA2615E66}" dt="2023-05-31T07:50:47.768" v="94" actId="207"/>
        <pc:sldMkLst>
          <pc:docMk/>
          <pc:sldMk cId="2459611209" sldId="277"/>
        </pc:sldMkLst>
        <pc:spChg chg="mod">
          <ac:chgData name="Matthew Purland" userId="8d07c89cff7dd31c" providerId="LiveId" clId="{9F837B7A-BA61-4F8F-868F-D4EFA2615E66}" dt="2023-05-31T07:50:47.768" v="94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5:11.444" v="18" actId="47"/>
        <pc:sldMkLst>
          <pc:docMk/>
          <pc:sldMk cId="4013042210" sldId="278"/>
        </pc:sldMkLst>
      </pc:sldChg>
      <pc:sldChg chg="del">
        <pc:chgData name="Matthew Purland" userId="8d07c89cff7dd31c" providerId="LiveId" clId="{9F837B7A-BA61-4F8F-868F-D4EFA2615E66}" dt="2023-05-29T08:35:20.617" v="21" actId="47"/>
        <pc:sldMkLst>
          <pc:docMk/>
          <pc:sldMk cId="3822791644" sldId="279"/>
        </pc:sldMkLst>
      </pc:sldChg>
      <pc:sldChg chg="del">
        <pc:chgData name="Matthew Purland" userId="8d07c89cff7dd31c" providerId="LiveId" clId="{9F837B7A-BA61-4F8F-868F-D4EFA2615E66}" dt="2023-05-29T08:35:12.908" v="19" actId="47"/>
        <pc:sldMkLst>
          <pc:docMk/>
          <pc:sldMk cId="1339546333" sldId="280"/>
        </pc:sldMkLst>
      </pc:sldChg>
      <pc:sldChg chg="del">
        <pc:chgData name="Matthew Purland" userId="8d07c89cff7dd31c" providerId="LiveId" clId="{9F837B7A-BA61-4F8F-868F-D4EFA2615E66}" dt="2023-05-29T08:35:14.971" v="20" actId="47"/>
        <pc:sldMkLst>
          <pc:docMk/>
          <pc:sldMk cId="476480865" sldId="281"/>
        </pc:sldMkLst>
      </pc:sldChg>
      <pc:sldChg chg="delSp modSp mod">
        <pc:chgData name="Matthew Purland" userId="8d07c89cff7dd31c" providerId="LiveId" clId="{9F837B7A-BA61-4F8F-868F-D4EFA2615E66}" dt="2023-06-02T10:12:21.554" v="2133" actId="207"/>
        <pc:sldMkLst>
          <pc:docMk/>
          <pc:sldMk cId="668199295" sldId="282"/>
        </pc:sldMkLst>
        <pc:spChg chg="mod">
          <ac:chgData name="Matthew Purland" userId="8d07c89cff7dd31c" providerId="LiveId" clId="{9F837B7A-BA61-4F8F-868F-D4EFA2615E66}" dt="2023-06-02T10:12:21.554" v="2133" actId="207"/>
          <ac:spMkLst>
            <pc:docMk/>
            <pc:sldMk cId="668199295" sldId="282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0:11.947" v="2114" actId="478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9F837B7A-BA61-4F8F-868F-D4EFA2615E66}" dt="2023-05-29T08:35:25.584" v="23" actId="47"/>
        <pc:sldMkLst>
          <pc:docMk/>
          <pc:sldMk cId="3316000073" sldId="284"/>
        </pc:sldMkLst>
      </pc:sldChg>
      <pc:sldChg chg="del">
        <pc:chgData name="Matthew Purland" userId="8d07c89cff7dd31c" providerId="LiveId" clId="{9F837B7A-BA61-4F8F-868F-D4EFA2615E66}" dt="2023-05-29T08:35:23.996" v="22" actId="47"/>
        <pc:sldMkLst>
          <pc:docMk/>
          <pc:sldMk cId="4261993751" sldId="285"/>
        </pc:sldMkLst>
      </pc:sldChg>
      <pc:sldChg chg="del">
        <pc:chgData name="Matthew Purland" userId="8d07c89cff7dd31c" providerId="LiveId" clId="{9F837B7A-BA61-4F8F-868F-D4EFA2615E66}" dt="2023-05-29T08:35:29.588" v="24" actId="47"/>
        <pc:sldMkLst>
          <pc:docMk/>
          <pc:sldMk cId="4243321265" sldId="286"/>
        </pc:sldMkLst>
      </pc:sldChg>
      <pc:sldChg chg="del">
        <pc:chgData name="Matthew Purland" userId="8d07c89cff7dd31c" providerId="LiveId" clId="{9F837B7A-BA61-4F8F-868F-D4EFA2615E66}" dt="2023-05-29T08:35:30.977" v="25" actId="47"/>
        <pc:sldMkLst>
          <pc:docMk/>
          <pc:sldMk cId="3979147693" sldId="287"/>
        </pc:sldMkLst>
      </pc:sldChg>
      <pc:sldChg chg="del">
        <pc:chgData name="Matthew Purland" userId="8d07c89cff7dd31c" providerId="LiveId" clId="{9F837B7A-BA61-4F8F-868F-D4EFA2615E66}" dt="2023-05-29T08:35:46.620" v="35" actId="47"/>
        <pc:sldMkLst>
          <pc:docMk/>
          <pc:sldMk cId="2729461070" sldId="300"/>
        </pc:sldMkLst>
      </pc:sldChg>
      <pc:sldChg chg="del">
        <pc:chgData name="Matthew Purland" userId="8d07c89cff7dd31c" providerId="LiveId" clId="{9F837B7A-BA61-4F8F-868F-D4EFA2615E66}" dt="2023-05-29T08:35:34.253" v="26" actId="47"/>
        <pc:sldMkLst>
          <pc:docMk/>
          <pc:sldMk cId="3925418807" sldId="302"/>
        </pc:sldMkLst>
      </pc:sldChg>
      <pc:sldChg chg="del">
        <pc:chgData name="Matthew Purland" userId="8d07c89cff7dd31c" providerId="LiveId" clId="{9F837B7A-BA61-4F8F-868F-D4EFA2615E66}" dt="2023-05-29T08:35:35.606" v="27" actId="47"/>
        <pc:sldMkLst>
          <pc:docMk/>
          <pc:sldMk cId="2823016913" sldId="303"/>
        </pc:sldMkLst>
      </pc:sldChg>
      <pc:sldChg chg="del">
        <pc:chgData name="Matthew Purland" userId="8d07c89cff7dd31c" providerId="LiveId" clId="{9F837B7A-BA61-4F8F-868F-D4EFA2615E66}" dt="2023-05-29T08:35:36.821" v="28" actId="47"/>
        <pc:sldMkLst>
          <pc:docMk/>
          <pc:sldMk cId="1945089552" sldId="304"/>
        </pc:sldMkLst>
      </pc:sldChg>
      <pc:sldChg chg="del">
        <pc:chgData name="Matthew Purland" userId="8d07c89cff7dd31c" providerId="LiveId" clId="{9F837B7A-BA61-4F8F-868F-D4EFA2615E66}" dt="2023-05-29T08:35:37.550" v="29" actId="47"/>
        <pc:sldMkLst>
          <pc:docMk/>
          <pc:sldMk cId="3064324244" sldId="305"/>
        </pc:sldMkLst>
      </pc:sldChg>
      <pc:sldChg chg="del">
        <pc:chgData name="Matthew Purland" userId="8d07c89cff7dd31c" providerId="LiveId" clId="{9F837B7A-BA61-4F8F-868F-D4EFA2615E66}" dt="2023-05-29T08:35:38.294" v="30" actId="47"/>
        <pc:sldMkLst>
          <pc:docMk/>
          <pc:sldMk cId="3832924780" sldId="306"/>
        </pc:sldMkLst>
      </pc:sldChg>
      <pc:sldChg chg="del">
        <pc:chgData name="Matthew Purland" userId="8d07c89cff7dd31c" providerId="LiveId" clId="{9F837B7A-BA61-4F8F-868F-D4EFA2615E66}" dt="2023-05-29T08:35:39.711" v="31" actId="47"/>
        <pc:sldMkLst>
          <pc:docMk/>
          <pc:sldMk cId="3160806501" sldId="307"/>
        </pc:sldMkLst>
      </pc:sldChg>
      <pc:sldChg chg="del">
        <pc:chgData name="Matthew Purland" userId="8d07c89cff7dd31c" providerId="LiveId" clId="{9F837B7A-BA61-4F8F-868F-D4EFA2615E66}" dt="2023-05-29T08:35:40.582" v="32" actId="47"/>
        <pc:sldMkLst>
          <pc:docMk/>
          <pc:sldMk cId="851309356" sldId="308"/>
        </pc:sldMkLst>
      </pc:sldChg>
      <pc:sldChg chg="del">
        <pc:chgData name="Matthew Purland" userId="8d07c89cff7dd31c" providerId="LiveId" clId="{9F837B7A-BA61-4F8F-868F-D4EFA2615E66}" dt="2023-05-29T08:35:41.301" v="33" actId="47"/>
        <pc:sldMkLst>
          <pc:docMk/>
          <pc:sldMk cId="79889082" sldId="309"/>
        </pc:sldMkLst>
      </pc:sldChg>
      <pc:sldChg chg="del">
        <pc:chgData name="Matthew Purland" userId="8d07c89cff7dd31c" providerId="LiveId" clId="{9F837B7A-BA61-4F8F-868F-D4EFA2615E66}" dt="2023-05-29T08:35:42.424" v="34" actId="47"/>
        <pc:sldMkLst>
          <pc:docMk/>
          <pc:sldMk cId="3030028623" sldId="310"/>
        </pc:sldMkLst>
      </pc:sldChg>
      <pc:sldChg chg="del">
        <pc:chgData name="Matthew Purland" userId="8d07c89cff7dd31c" providerId="LiveId" clId="{9F837B7A-BA61-4F8F-868F-D4EFA2615E66}" dt="2023-06-02T12:23:44.298" v="2769" actId="47"/>
        <pc:sldMkLst>
          <pc:docMk/>
          <pc:sldMk cId="1342339189" sldId="311"/>
        </pc:sldMkLst>
      </pc:sldChg>
      <pc:sldChg chg="del">
        <pc:chgData name="Matthew Purland" userId="8d07c89cff7dd31c" providerId="LiveId" clId="{9F837B7A-BA61-4F8F-868F-D4EFA2615E66}" dt="2023-05-29T08:35:50.362" v="36" actId="47"/>
        <pc:sldMkLst>
          <pc:docMk/>
          <pc:sldMk cId="1618817609" sldId="312"/>
        </pc:sldMkLst>
      </pc:sldChg>
      <pc:sldChg chg="del">
        <pc:chgData name="Matthew Purland" userId="8d07c89cff7dd31c" providerId="LiveId" clId="{9F837B7A-BA61-4F8F-868F-D4EFA2615E66}" dt="2023-05-29T08:35:53.455" v="37" actId="47"/>
        <pc:sldMkLst>
          <pc:docMk/>
          <pc:sldMk cId="3170042289" sldId="313"/>
        </pc:sldMkLst>
      </pc:sldChg>
      <pc:sldChg chg="del">
        <pc:chgData name="Matthew Purland" userId="8d07c89cff7dd31c" providerId="LiveId" clId="{9F837B7A-BA61-4F8F-868F-D4EFA2615E66}" dt="2023-05-29T08:35:55.177" v="38" actId="47"/>
        <pc:sldMkLst>
          <pc:docMk/>
          <pc:sldMk cId="2901849155" sldId="314"/>
        </pc:sldMkLst>
      </pc:sldChg>
      <pc:sldChg chg="del">
        <pc:chgData name="Matthew Purland" userId="8d07c89cff7dd31c" providerId="LiveId" clId="{9F837B7A-BA61-4F8F-868F-D4EFA2615E66}" dt="2023-05-29T08:35:57.540" v="39" actId="47"/>
        <pc:sldMkLst>
          <pc:docMk/>
          <pc:sldMk cId="1973470114" sldId="315"/>
        </pc:sldMkLst>
      </pc:sldChg>
      <pc:sldChg chg="del">
        <pc:chgData name="Matthew Purland" userId="8d07c89cff7dd31c" providerId="LiveId" clId="{9F837B7A-BA61-4F8F-868F-D4EFA2615E66}" dt="2023-05-29T08:35:57.912" v="40" actId="47"/>
        <pc:sldMkLst>
          <pc:docMk/>
          <pc:sldMk cId="1803052156" sldId="316"/>
        </pc:sldMkLst>
      </pc:sldChg>
      <pc:sldChg chg="del">
        <pc:chgData name="Matthew Purland" userId="8d07c89cff7dd31c" providerId="LiveId" clId="{9F837B7A-BA61-4F8F-868F-D4EFA2615E66}" dt="2023-06-02T12:23:52.301" v="2770" actId="47"/>
        <pc:sldMkLst>
          <pc:docMk/>
          <pc:sldMk cId="1025863808" sldId="317"/>
        </pc:sldMkLst>
      </pc:sldChg>
      <pc:sldChg chg="del">
        <pc:chgData name="Matthew Purland" userId="8d07c89cff7dd31c" providerId="LiveId" clId="{9F837B7A-BA61-4F8F-868F-D4EFA2615E66}" dt="2023-05-29T08:36:03.888" v="41" actId="47"/>
        <pc:sldMkLst>
          <pc:docMk/>
          <pc:sldMk cId="4158967133" sldId="318"/>
        </pc:sldMkLst>
      </pc:sldChg>
      <pc:sldChg chg="del">
        <pc:chgData name="Matthew Purland" userId="8d07c89cff7dd31c" providerId="LiveId" clId="{9F837B7A-BA61-4F8F-868F-D4EFA2615E66}" dt="2023-05-29T08:36:04.468" v="42" actId="47"/>
        <pc:sldMkLst>
          <pc:docMk/>
          <pc:sldMk cId="1253362750" sldId="319"/>
        </pc:sldMkLst>
      </pc:sldChg>
      <pc:sldChg chg="del">
        <pc:chgData name="Matthew Purland" userId="8d07c89cff7dd31c" providerId="LiveId" clId="{9F837B7A-BA61-4F8F-868F-D4EFA2615E66}" dt="2023-05-29T08:36:05.168" v="43" actId="47"/>
        <pc:sldMkLst>
          <pc:docMk/>
          <pc:sldMk cId="477579752" sldId="320"/>
        </pc:sldMkLst>
      </pc:sldChg>
      <pc:sldChg chg="del">
        <pc:chgData name="Matthew Purland" userId="8d07c89cff7dd31c" providerId="LiveId" clId="{9F837B7A-BA61-4F8F-868F-D4EFA2615E66}" dt="2023-05-29T08:36:05.468" v="44" actId="47"/>
        <pc:sldMkLst>
          <pc:docMk/>
          <pc:sldMk cId="699331124" sldId="321"/>
        </pc:sldMkLst>
      </pc:sldChg>
      <pc:sldChg chg="del">
        <pc:chgData name="Matthew Purland" userId="8d07c89cff7dd31c" providerId="LiveId" clId="{9F837B7A-BA61-4F8F-868F-D4EFA2615E66}" dt="2023-05-29T08:36:05.957" v="45" actId="47"/>
        <pc:sldMkLst>
          <pc:docMk/>
          <pc:sldMk cId="1866416391" sldId="326"/>
        </pc:sldMkLst>
      </pc:sldChg>
      <pc:sldChg chg="del">
        <pc:chgData name="Matthew Purland" userId="8d07c89cff7dd31c" providerId="LiveId" clId="{9F837B7A-BA61-4F8F-868F-D4EFA2615E66}" dt="2023-05-29T08:36:06.463" v="46" actId="47"/>
        <pc:sldMkLst>
          <pc:docMk/>
          <pc:sldMk cId="1062775742" sldId="327"/>
        </pc:sldMkLst>
      </pc:sldChg>
      <pc:sldChg chg="del">
        <pc:chgData name="Matthew Purland" userId="8d07c89cff7dd31c" providerId="LiveId" clId="{9F837B7A-BA61-4F8F-868F-D4EFA2615E66}" dt="2023-05-29T08:36:07.006" v="47" actId="47"/>
        <pc:sldMkLst>
          <pc:docMk/>
          <pc:sldMk cId="3128287824" sldId="328"/>
        </pc:sldMkLst>
      </pc:sldChg>
      <pc:sldChg chg="del">
        <pc:chgData name="Matthew Purland" userId="8d07c89cff7dd31c" providerId="LiveId" clId="{9F837B7A-BA61-4F8F-868F-D4EFA2615E66}" dt="2023-05-29T08:36:07.813" v="48" actId="47"/>
        <pc:sldMkLst>
          <pc:docMk/>
          <pc:sldMk cId="465227427" sldId="329"/>
        </pc:sldMkLst>
      </pc:sldChg>
      <pc:sldChg chg="del">
        <pc:chgData name="Matthew Purland" userId="8d07c89cff7dd31c" providerId="LiveId" clId="{9F837B7A-BA61-4F8F-868F-D4EFA2615E66}" dt="2023-05-29T08:36:08.369" v="49" actId="47"/>
        <pc:sldMkLst>
          <pc:docMk/>
          <pc:sldMk cId="2353342749" sldId="330"/>
        </pc:sldMkLst>
      </pc:sldChg>
      <pc:sldChg chg="del">
        <pc:chgData name="Matthew Purland" userId="8d07c89cff7dd31c" providerId="LiveId" clId="{9F837B7A-BA61-4F8F-868F-D4EFA2615E66}" dt="2023-05-29T08:36:09.291" v="50" actId="47"/>
        <pc:sldMkLst>
          <pc:docMk/>
          <pc:sldMk cId="1198128850" sldId="331"/>
        </pc:sldMkLst>
      </pc:sldChg>
      <pc:sldChg chg="del">
        <pc:chgData name="Matthew Purland" userId="8d07c89cff7dd31c" providerId="LiveId" clId="{9F837B7A-BA61-4F8F-868F-D4EFA2615E66}" dt="2023-05-29T08:36:10.527" v="51" actId="47"/>
        <pc:sldMkLst>
          <pc:docMk/>
          <pc:sldMk cId="2071453346" sldId="332"/>
        </pc:sldMkLst>
      </pc:sldChg>
      <pc:sldChg chg="del">
        <pc:chgData name="Matthew Purland" userId="8d07c89cff7dd31c" providerId="LiveId" clId="{9F837B7A-BA61-4F8F-868F-D4EFA2615E66}" dt="2023-05-29T08:36:11.838" v="52" actId="47"/>
        <pc:sldMkLst>
          <pc:docMk/>
          <pc:sldMk cId="3342242356" sldId="333"/>
        </pc:sldMkLst>
      </pc:sldChg>
      <pc:sldChg chg="del">
        <pc:chgData name="Matthew Purland" userId="8d07c89cff7dd31c" providerId="LiveId" clId="{9F837B7A-BA61-4F8F-868F-D4EFA2615E66}" dt="2023-05-29T08:36:12.109" v="53" actId="47"/>
        <pc:sldMkLst>
          <pc:docMk/>
          <pc:sldMk cId="2998189690" sldId="334"/>
        </pc:sldMkLst>
      </pc:sldChg>
      <pc:sldChg chg="del">
        <pc:chgData name="Matthew Purland" userId="8d07c89cff7dd31c" providerId="LiveId" clId="{9F837B7A-BA61-4F8F-868F-D4EFA2615E66}" dt="2023-05-29T08:36:12.355" v="54" actId="47"/>
        <pc:sldMkLst>
          <pc:docMk/>
          <pc:sldMk cId="2910849402" sldId="335"/>
        </pc:sldMkLst>
      </pc:sldChg>
      <pc:sldChg chg="del">
        <pc:chgData name="Matthew Purland" userId="8d07c89cff7dd31c" providerId="LiveId" clId="{9F837B7A-BA61-4F8F-868F-D4EFA2615E66}" dt="2023-05-29T08:36:12.641" v="55" actId="47"/>
        <pc:sldMkLst>
          <pc:docMk/>
          <pc:sldMk cId="1616951786" sldId="336"/>
        </pc:sldMkLst>
      </pc:sldChg>
      <pc:sldChg chg="del">
        <pc:chgData name="Matthew Purland" userId="8d07c89cff7dd31c" providerId="LiveId" clId="{9F837B7A-BA61-4F8F-868F-D4EFA2615E66}" dt="2023-05-29T08:36:13.225" v="56" actId="47"/>
        <pc:sldMkLst>
          <pc:docMk/>
          <pc:sldMk cId="2001736057" sldId="337"/>
        </pc:sldMkLst>
      </pc:sldChg>
      <pc:sldChg chg="del">
        <pc:chgData name="Matthew Purland" userId="8d07c89cff7dd31c" providerId="LiveId" clId="{9F837B7A-BA61-4F8F-868F-D4EFA2615E66}" dt="2023-05-29T08:36:13.845" v="57" actId="47"/>
        <pc:sldMkLst>
          <pc:docMk/>
          <pc:sldMk cId="3962095273" sldId="338"/>
        </pc:sldMkLst>
      </pc:sldChg>
      <pc:sldChg chg="del">
        <pc:chgData name="Matthew Purland" userId="8d07c89cff7dd31c" providerId="LiveId" clId="{9F837B7A-BA61-4F8F-868F-D4EFA2615E66}" dt="2023-05-29T08:36:14.144" v="58" actId="47"/>
        <pc:sldMkLst>
          <pc:docMk/>
          <pc:sldMk cId="3715561569" sldId="339"/>
        </pc:sldMkLst>
      </pc:sldChg>
      <pc:sldChg chg="del">
        <pc:chgData name="Matthew Purland" userId="8d07c89cff7dd31c" providerId="LiveId" clId="{9F837B7A-BA61-4F8F-868F-D4EFA2615E66}" dt="2023-05-29T08:36:14.403" v="59" actId="47"/>
        <pc:sldMkLst>
          <pc:docMk/>
          <pc:sldMk cId="580872621" sldId="340"/>
        </pc:sldMkLst>
      </pc:sldChg>
      <pc:sldChg chg="del">
        <pc:chgData name="Matthew Purland" userId="8d07c89cff7dd31c" providerId="LiveId" clId="{9F837B7A-BA61-4F8F-868F-D4EFA2615E66}" dt="2023-05-29T08:36:14.910" v="60" actId="47"/>
        <pc:sldMkLst>
          <pc:docMk/>
          <pc:sldMk cId="3030971570" sldId="341"/>
        </pc:sldMkLst>
      </pc:sldChg>
      <pc:sldChg chg="del">
        <pc:chgData name="Matthew Purland" userId="8d07c89cff7dd31c" providerId="LiveId" clId="{9F837B7A-BA61-4F8F-868F-D4EFA2615E66}" dt="2023-05-29T08:36:15.142" v="61" actId="47"/>
        <pc:sldMkLst>
          <pc:docMk/>
          <pc:sldMk cId="986345735" sldId="342"/>
        </pc:sldMkLst>
      </pc:sldChg>
      <pc:sldChg chg="del">
        <pc:chgData name="Matthew Purland" userId="8d07c89cff7dd31c" providerId="LiveId" clId="{9F837B7A-BA61-4F8F-868F-D4EFA2615E66}" dt="2023-05-29T08:36:15.650" v="62" actId="47"/>
        <pc:sldMkLst>
          <pc:docMk/>
          <pc:sldMk cId="3714691074" sldId="343"/>
        </pc:sldMkLst>
      </pc:sldChg>
      <pc:sldChg chg="del">
        <pc:chgData name="Matthew Purland" userId="8d07c89cff7dd31c" providerId="LiveId" clId="{9F837B7A-BA61-4F8F-868F-D4EFA2615E66}" dt="2023-05-29T08:36:15.899" v="63" actId="47"/>
        <pc:sldMkLst>
          <pc:docMk/>
          <pc:sldMk cId="1629302219" sldId="344"/>
        </pc:sldMkLst>
      </pc:sldChg>
      <pc:sldChg chg="del">
        <pc:chgData name="Matthew Purland" userId="8d07c89cff7dd31c" providerId="LiveId" clId="{9F837B7A-BA61-4F8F-868F-D4EFA2615E66}" dt="2023-05-29T08:36:16.368" v="64" actId="47"/>
        <pc:sldMkLst>
          <pc:docMk/>
          <pc:sldMk cId="2231009091" sldId="345"/>
        </pc:sldMkLst>
      </pc:sldChg>
      <pc:sldChg chg="del">
        <pc:chgData name="Matthew Purland" userId="8d07c89cff7dd31c" providerId="LiveId" clId="{9F837B7A-BA61-4F8F-868F-D4EFA2615E66}" dt="2023-05-29T08:36:16.644" v="65" actId="47"/>
        <pc:sldMkLst>
          <pc:docMk/>
          <pc:sldMk cId="1153638624" sldId="346"/>
        </pc:sldMkLst>
      </pc:sldChg>
      <pc:sldChg chg="del">
        <pc:chgData name="Matthew Purland" userId="8d07c89cff7dd31c" providerId="LiveId" clId="{9F837B7A-BA61-4F8F-868F-D4EFA2615E66}" dt="2023-05-29T08:36:17.215" v="66" actId="47"/>
        <pc:sldMkLst>
          <pc:docMk/>
          <pc:sldMk cId="3801183168" sldId="347"/>
        </pc:sldMkLst>
      </pc:sldChg>
      <pc:sldChg chg="del">
        <pc:chgData name="Matthew Purland" userId="8d07c89cff7dd31c" providerId="LiveId" clId="{9F837B7A-BA61-4F8F-868F-D4EFA2615E66}" dt="2023-05-29T08:36:17.704" v="67" actId="47"/>
        <pc:sldMkLst>
          <pc:docMk/>
          <pc:sldMk cId="2493903279" sldId="348"/>
        </pc:sldMkLst>
      </pc:sldChg>
      <pc:sldChg chg="add del">
        <pc:chgData name="Matthew Purland" userId="8d07c89cff7dd31c" providerId="LiveId" clId="{9F837B7A-BA61-4F8F-868F-D4EFA2615E66}" dt="2023-06-02T12:23:57.256" v="2771" actId="47"/>
        <pc:sldMkLst>
          <pc:docMk/>
          <pc:sldMk cId="424320179" sldId="349"/>
        </pc:sldMkLst>
      </pc:sldChg>
      <pc:sldChg chg="modSp add mod">
        <pc:chgData name="Matthew Purland" userId="8d07c89cff7dd31c" providerId="LiveId" clId="{9F837B7A-BA61-4F8F-868F-D4EFA2615E66}" dt="2023-05-31T07:51:47.468" v="113" actId="15"/>
        <pc:sldMkLst>
          <pc:docMk/>
          <pc:sldMk cId="3011256716" sldId="350"/>
        </pc:sldMkLst>
        <pc:spChg chg="mod">
          <ac:chgData name="Matthew Purland" userId="8d07c89cff7dd31c" providerId="LiveId" clId="{9F837B7A-BA61-4F8F-868F-D4EFA2615E66}" dt="2023-05-31T07:51:47.468" v="113" actId="15"/>
          <ac:spMkLst>
            <pc:docMk/>
            <pc:sldMk cId="3011256716" sldId="350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5-29T08:36:24.727" v="72" actId="47"/>
        <pc:sldMkLst>
          <pc:docMk/>
          <pc:sldMk cId="4206991601" sldId="350"/>
        </pc:sldMkLst>
      </pc:sldChg>
      <pc:sldChg chg="del">
        <pc:chgData name="Matthew Purland" userId="8d07c89cff7dd31c" providerId="LiveId" clId="{9F837B7A-BA61-4F8F-868F-D4EFA2615E66}" dt="2023-05-29T08:36:25.471" v="73" actId="47"/>
        <pc:sldMkLst>
          <pc:docMk/>
          <pc:sldMk cId="1227392757" sldId="351"/>
        </pc:sldMkLst>
      </pc:sldChg>
      <pc:sldChg chg="modSp add mod">
        <pc:chgData name="Matthew Purland" userId="8d07c89cff7dd31c" providerId="LiveId" clId="{9F837B7A-BA61-4F8F-868F-D4EFA2615E66}" dt="2023-05-31T07:52:27.072" v="134" actId="20577"/>
        <pc:sldMkLst>
          <pc:docMk/>
          <pc:sldMk cId="2151428866" sldId="351"/>
        </pc:sldMkLst>
        <pc:spChg chg="mod">
          <ac:chgData name="Matthew Purland" userId="8d07c89cff7dd31c" providerId="LiveId" clId="{9F837B7A-BA61-4F8F-868F-D4EFA2615E66}" dt="2023-05-31T07:52:27.072" v="134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6:26.437" v="74" actId="47"/>
        <pc:sldMkLst>
          <pc:docMk/>
          <pc:sldMk cId="2460634819" sldId="352"/>
        </pc:sldMkLst>
      </pc:sldChg>
      <pc:sldChg chg="modSp add mod">
        <pc:chgData name="Matthew Purland" userId="8d07c89cff7dd31c" providerId="LiveId" clId="{9F837B7A-BA61-4F8F-868F-D4EFA2615E66}" dt="2023-05-31T07:57:50.800" v="248" actId="20577"/>
        <pc:sldMkLst>
          <pc:docMk/>
          <pc:sldMk cId="2627433178" sldId="352"/>
        </pc:sldMkLst>
        <pc:spChg chg="mod">
          <ac:chgData name="Matthew Purland" userId="8d07c89cff7dd31c" providerId="LiveId" clId="{9F837B7A-BA61-4F8F-868F-D4EFA2615E66}" dt="2023-05-31T07:57:50.800" v="248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01:22.721" v="459" actId="22"/>
        <pc:sldMkLst>
          <pc:docMk/>
          <pc:sldMk cId="173604468" sldId="353"/>
        </pc:sldMkLst>
        <pc:spChg chg="mod">
          <ac:chgData name="Matthew Purland" userId="8d07c89cff7dd31c" providerId="LiveId" clId="{9F837B7A-BA61-4F8F-868F-D4EFA2615E66}" dt="2023-05-31T08:01:06.539" v="457" actId="20577"/>
          <ac:spMkLst>
            <pc:docMk/>
            <pc:sldMk cId="173604468" sldId="353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01:22.721" v="459" actId="22"/>
          <ac:spMkLst>
            <pc:docMk/>
            <pc:sldMk cId="173604468" sldId="353"/>
            <ac:spMk id="4" creationId="{1CE8CE6E-3B7D-48B7-6B7E-A25496D58ED3}"/>
          </ac:spMkLst>
        </pc:spChg>
      </pc:sldChg>
      <pc:sldChg chg="del">
        <pc:chgData name="Matthew Purland" userId="8d07c89cff7dd31c" providerId="LiveId" clId="{9F837B7A-BA61-4F8F-868F-D4EFA2615E66}" dt="2023-05-29T08:36:27.813" v="75" actId="47"/>
        <pc:sldMkLst>
          <pc:docMk/>
          <pc:sldMk cId="894109062" sldId="353"/>
        </pc:sldMkLst>
      </pc:sldChg>
      <pc:sldChg chg="add del">
        <pc:chgData name="Matthew Purland" userId="8d07c89cff7dd31c" providerId="LiveId" clId="{9F837B7A-BA61-4F8F-868F-D4EFA2615E66}" dt="2023-05-31T07:58:08.591" v="249" actId="47"/>
        <pc:sldMkLst>
          <pc:docMk/>
          <pc:sldMk cId="2074756569" sldId="353"/>
        </pc:sldMkLst>
      </pc:sldChg>
      <pc:sldChg chg="modSp add mod">
        <pc:chgData name="Matthew Purland" userId="8d07c89cff7dd31c" providerId="LiveId" clId="{9F837B7A-BA61-4F8F-868F-D4EFA2615E66}" dt="2023-06-02T17:40:08.964" v="2966" actId="207"/>
        <pc:sldMkLst>
          <pc:docMk/>
          <pc:sldMk cId="733919612" sldId="354"/>
        </pc:sldMkLst>
        <pc:spChg chg="mod">
          <ac:chgData name="Matthew Purland" userId="8d07c89cff7dd31c" providerId="LiveId" clId="{9F837B7A-BA61-4F8F-868F-D4EFA2615E66}" dt="2023-06-02T17:40:08.964" v="2966" actId="207"/>
          <ac:spMkLst>
            <pc:docMk/>
            <pc:sldMk cId="733919612" sldId="35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13:44.948" v="970" actId="20577"/>
        <pc:sldMkLst>
          <pc:docMk/>
          <pc:sldMk cId="3478576615" sldId="355"/>
        </pc:sldMkLst>
        <pc:spChg chg="mod">
          <ac:chgData name="Matthew Purland" userId="8d07c89cff7dd31c" providerId="LiveId" clId="{9F837B7A-BA61-4F8F-868F-D4EFA2615E66}" dt="2023-05-31T08:13:44.948" v="970" actId="20577"/>
          <ac:spMkLst>
            <pc:docMk/>
            <pc:sldMk cId="3478576615" sldId="355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12:32.546" v="752" actId="22"/>
          <ac:spMkLst>
            <pc:docMk/>
            <pc:sldMk cId="3478576615" sldId="355"/>
            <ac:spMk id="4" creationId="{E35A1483-74F7-221D-D891-BA906F382779}"/>
          </ac:spMkLst>
        </pc:spChg>
      </pc:sldChg>
      <pc:sldChg chg="modSp add mod">
        <pc:chgData name="Matthew Purland" userId="8d07c89cff7dd31c" providerId="LiveId" clId="{9F837B7A-BA61-4F8F-868F-D4EFA2615E66}" dt="2023-05-31T08:21:50.180" v="1189" actId="20577"/>
        <pc:sldMkLst>
          <pc:docMk/>
          <pc:sldMk cId="2167986219" sldId="356"/>
        </pc:sldMkLst>
        <pc:spChg chg="mod">
          <ac:chgData name="Matthew Purland" userId="8d07c89cff7dd31c" providerId="LiveId" clId="{9F837B7A-BA61-4F8F-868F-D4EFA2615E66}" dt="2023-05-31T08:21:50.180" v="1189" actId="20577"/>
          <ac:spMkLst>
            <pc:docMk/>
            <pc:sldMk cId="2167986219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23:24.380" v="1195" actId="207"/>
        <pc:sldMkLst>
          <pc:docMk/>
          <pc:sldMk cId="4070946641" sldId="357"/>
        </pc:sldMkLst>
        <pc:spChg chg="mod">
          <ac:chgData name="Matthew Purland" userId="8d07c89cff7dd31c" providerId="LiveId" clId="{9F837B7A-BA61-4F8F-868F-D4EFA2615E66}" dt="2023-05-31T08:23:24.380" v="1195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6:05.901" v="2290" actId="207"/>
        <pc:sldMkLst>
          <pc:docMk/>
          <pc:sldMk cId="3244511282" sldId="358"/>
        </pc:sldMkLst>
        <pc:spChg chg="mod">
          <ac:chgData name="Matthew Purland" userId="8d07c89cff7dd31c" providerId="LiveId" clId="{9F837B7A-BA61-4F8F-868F-D4EFA2615E66}" dt="2023-06-02T11:46:05.901" v="2290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0:02.008" v="1255" actId="313"/>
        <pc:sldMkLst>
          <pc:docMk/>
          <pc:sldMk cId="2999197822" sldId="359"/>
        </pc:sldMkLst>
        <pc:spChg chg="mod">
          <ac:chgData name="Matthew Purland" userId="8d07c89cff7dd31c" providerId="LiveId" clId="{9F837B7A-BA61-4F8F-868F-D4EFA2615E66}" dt="2023-05-31T08:30:02.008" v="1255" actId="313"/>
          <ac:spMkLst>
            <pc:docMk/>
            <pc:sldMk cId="2999197822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2:44.848" v="1338" actId="20577"/>
        <pc:sldMkLst>
          <pc:docMk/>
          <pc:sldMk cId="1082575604" sldId="360"/>
        </pc:sldMkLst>
        <pc:spChg chg="mod">
          <ac:chgData name="Matthew Purland" userId="8d07c89cff7dd31c" providerId="LiveId" clId="{9F837B7A-BA61-4F8F-868F-D4EFA2615E66}" dt="2023-05-31T08:32:44.848" v="1338" actId="20577"/>
          <ac:spMkLst>
            <pc:docMk/>
            <pc:sldMk cId="1082575604" sldId="36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8:58:15.016" v="1353" actId="207"/>
        <pc:sldMkLst>
          <pc:docMk/>
          <pc:sldMk cId="780877967" sldId="361"/>
        </pc:sldMkLst>
        <pc:spChg chg="mod">
          <ac:chgData name="Matthew Purland" userId="8d07c89cff7dd31c" providerId="LiveId" clId="{9F837B7A-BA61-4F8F-868F-D4EFA2615E66}" dt="2023-06-02T08:58:15.016" v="1353" actId="207"/>
          <ac:spMkLst>
            <pc:docMk/>
            <pc:sldMk cId="780877967" sldId="361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8:57:45.201" v="1352" actId="962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add mod">
        <pc:chgData name="Matthew Purland" userId="8d07c89cff7dd31c" providerId="LiveId" clId="{9F837B7A-BA61-4F8F-868F-D4EFA2615E66}" dt="2023-06-02T08:59:30.681" v="1360" actId="114"/>
        <pc:sldMkLst>
          <pc:docMk/>
          <pc:sldMk cId="1560753626" sldId="362"/>
        </pc:sldMkLst>
        <pc:spChg chg="mod">
          <ac:chgData name="Matthew Purland" userId="8d07c89cff7dd31c" providerId="LiveId" clId="{9F837B7A-BA61-4F8F-868F-D4EFA2615E66}" dt="2023-06-02T08:59:30.681" v="1360" actId="114"/>
          <ac:spMkLst>
            <pc:docMk/>
            <pc:sldMk cId="1560753626" sldId="362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01:37.328" v="1372" actId="1076"/>
        <pc:sldMkLst>
          <pc:docMk/>
          <pc:sldMk cId="3852653384" sldId="363"/>
        </pc:sldMkLst>
        <pc:spChg chg="mod">
          <ac:chgData name="Matthew Purland" userId="8d07c89cff7dd31c" providerId="LiveId" clId="{9F837B7A-BA61-4F8F-868F-D4EFA2615E66}" dt="2023-06-02T09:00:08.709" v="1366" actId="20577"/>
          <ac:spMkLst>
            <pc:docMk/>
            <pc:sldMk cId="3852653384" sldId="363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1:37.328" v="1372" actId="1076"/>
          <ac:picMkLst>
            <pc:docMk/>
            <pc:sldMk cId="3852653384" sldId="363"/>
            <ac:picMk id="4" creationId="{50A97B96-3600-BFB1-5FAE-D205C5C5B4E1}"/>
          </ac:picMkLst>
        </pc:picChg>
      </pc:sldChg>
      <pc:sldChg chg="addSp modSp add mod">
        <pc:chgData name="Matthew Purland" userId="8d07c89cff7dd31c" providerId="LiveId" clId="{9F837B7A-BA61-4F8F-868F-D4EFA2615E66}" dt="2023-06-02T09:05:21.829" v="1385" actId="1076"/>
        <pc:sldMkLst>
          <pc:docMk/>
          <pc:sldMk cId="860592349" sldId="364"/>
        </pc:sldMkLst>
        <pc:spChg chg="mod">
          <ac:chgData name="Matthew Purland" userId="8d07c89cff7dd31c" providerId="LiveId" clId="{9F837B7A-BA61-4F8F-868F-D4EFA2615E66}" dt="2023-06-02T09:05:12.767" v="1384" actId="6549"/>
          <ac:spMkLst>
            <pc:docMk/>
            <pc:sldMk cId="860592349" sldId="364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5:21.829" v="1385" actId="1076"/>
          <ac:picMkLst>
            <pc:docMk/>
            <pc:sldMk cId="860592349" sldId="364"/>
            <ac:picMk id="4" creationId="{571C710D-D975-C149-0BE2-1CD2007FCE23}"/>
          </ac:picMkLst>
        </pc:picChg>
      </pc:sldChg>
      <pc:sldChg chg="addSp modSp add mod">
        <pc:chgData name="Matthew Purland" userId="8d07c89cff7dd31c" providerId="LiveId" clId="{9F837B7A-BA61-4F8F-868F-D4EFA2615E66}" dt="2023-06-02T09:06:46.125" v="1391" actId="962"/>
        <pc:sldMkLst>
          <pc:docMk/>
          <pc:sldMk cId="2399689716" sldId="365"/>
        </pc:sldMkLst>
        <pc:spChg chg="mod">
          <ac:chgData name="Matthew Purland" userId="8d07c89cff7dd31c" providerId="LiveId" clId="{9F837B7A-BA61-4F8F-868F-D4EFA2615E66}" dt="2023-06-02T09:05:33.587" v="1386" actId="6549"/>
          <ac:spMkLst>
            <pc:docMk/>
            <pc:sldMk cId="2399689716" sldId="36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6:46.125" v="1391" actId="962"/>
          <ac:picMkLst>
            <pc:docMk/>
            <pc:sldMk cId="2399689716" sldId="365"/>
            <ac:picMk id="4" creationId="{92A3DE05-2B5B-BC65-0923-50361CB2E0F2}"/>
          </ac:picMkLst>
        </pc:picChg>
      </pc:sldChg>
      <pc:sldChg chg="addSp modSp add mod">
        <pc:chgData name="Matthew Purland" userId="8d07c89cff7dd31c" providerId="LiveId" clId="{9F837B7A-BA61-4F8F-868F-D4EFA2615E66}" dt="2023-06-02T09:12:20.951" v="1447" actId="20577"/>
        <pc:sldMkLst>
          <pc:docMk/>
          <pc:sldMk cId="1662236746" sldId="366"/>
        </pc:sldMkLst>
        <pc:spChg chg="mod">
          <ac:chgData name="Matthew Purland" userId="8d07c89cff7dd31c" providerId="LiveId" clId="{9F837B7A-BA61-4F8F-868F-D4EFA2615E66}" dt="2023-06-02T09:12:20.951" v="1447" actId="20577"/>
          <ac:spMkLst>
            <pc:docMk/>
            <pc:sldMk cId="1662236746" sldId="366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1:42.260" v="1431" actId="1076"/>
          <ac:picMkLst>
            <pc:docMk/>
            <pc:sldMk cId="1662236746" sldId="366"/>
            <ac:picMk id="4" creationId="{E5E82534-C6F9-23B9-33E3-6E72EFEA40E9}"/>
          </ac:picMkLst>
        </pc:picChg>
      </pc:sldChg>
      <pc:sldChg chg="modSp add mod">
        <pc:chgData name="Matthew Purland" userId="8d07c89cff7dd31c" providerId="LiveId" clId="{9F837B7A-BA61-4F8F-868F-D4EFA2615E66}" dt="2023-06-02T09:28:17.816" v="1566" actId="20577"/>
        <pc:sldMkLst>
          <pc:docMk/>
          <pc:sldMk cId="1240957173" sldId="367"/>
        </pc:sldMkLst>
        <pc:spChg chg="mod">
          <ac:chgData name="Matthew Purland" userId="8d07c89cff7dd31c" providerId="LiveId" clId="{9F837B7A-BA61-4F8F-868F-D4EFA2615E66}" dt="2023-06-02T09:28:17.816" v="1566" actId="20577"/>
          <ac:spMkLst>
            <pc:docMk/>
            <pc:sldMk cId="1240957173" sldId="36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09:15:41.716" v="1464" actId="1076"/>
        <pc:sldMkLst>
          <pc:docMk/>
          <pc:sldMk cId="1901955951" sldId="368"/>
        </pc:sldMkLst>
        <pc:spChg chg="del mod">
          <ac:chgData name="Matthew Purland" userId="8d07c89cff7dd31c" providerId="LiveId" clId="{9F837B7A-BA61-4F8F-868F-D4EFA2615E66}" dt="2023-06-02T09:15:33.839" v="1459" actId="931"/>
          <ac:spMkLst>
            <pc:docMk/>
            <pc:sldMk cId="1901955951" sldId="36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5:41.716" v="1464" actId="1076"/>
          <ac:picMkLst>
            <pc:docMk/>
            <pc:sldMk cId="1901955951" sldId="368"/>
            <ac:picMk id="4" creationId="{43DCA107-E254-DBCB-8AE8-4101E619AC13}"/>
          </ac:picMkLst>
        </pc:picChg>
      </pc:sldChg>
      <pc:sldChg chg="modSp add mod">
        <pc:chgData name="Matthew Purland" userId="8d07c89cff7dd31c" providerId="LiveId" clId="{9F837B7A-BA61-4F8F-868F-D4EFA2615E66}" dt="2023-06-02T09:16:25.660" v="1468" actId="20577"/>
        <pc:sldMkLst>
          <pc:docMk/>
          <pc:sldMk cId="4278136418" sldId="369"/>
        </pc:sldMkLst>
        <pc:spChg chg="mod">
          <ac:chgData name="Matthew Purland" userId="8d07c89cff7dd31c" providerId="LiveId" clId="{9F837B7A-BA61-4F8F-868F-D4EFA2615E66}" dt="2023-06-02T09:16:25.660" v="1468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19:52.322" v="1480"/>
        <pc:sldMkLst>
          <pc:docMk/>
          <pc:sldMk cId="1149949742" sldId="370"/>
        </pc:sldMkLst>
        <pc:spChg chg="mod">
          <ac:chgData name="Matthew Purland" userId="8d07c89cff7dd31c" providerId="LiveId" clId="{9F837B7A-BA61-4F8F-868F-D4EFA2615E66}" dt="2023-06-02T09:19:51.180" v="1479" actId="20577"/>
          <ac:spMkLst>
            <pc:docMk/>
            <pc:sldMk cId="1149949742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1:39.145" v="1501" actId="20577"/>
        <pc:sldMkLst>
          <pc:docMk/>
          <pc:sldMk cId="2626693926" sldId="370"/>
        </pc:sldMkLst>
        <pc:spChg chg="mod">
          <ac:chgData name="Matthew Purland" userId="8d07c89cff7dd31c" providerId="LiveId" clId="{9F837B7A-BA61-4F8F-868F-D4EFA2615E66}" dt="2023-06-02T09:21:39.145" v="1501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3:12.194" v="1524" actId="6549"/>
        <pc:sldMkLst>
          <pc:docMk/>
          <pc:sldMk cId="62850908" sldId="371"/>
        </pc:sldMkLst>
        <pc:spChg chg="mod">
          <ac:chgData name="Matthew Purland" userId="8d07c89cff7dd31c" providerId="LiveId" clId="{9F837B7A-BA61-4F8F-868F-D4EFA2615E66}" dt="2023-06-02T09:23:12.194" v="1524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5:56.111" v="2289" actId="207"/>
        <pc:sldMkLst>
          <pc:docMk/>
          <pc:sldMk cId="865418918" sldId="372"/>
        </pc:sldMkLst>
        <pc:spChg chg="mod">
          <ac:chgData name="Matthew Purland" userId="8d07c89cff7dd31c" providerId="LiveId" clId="{9F837B7A-BA61-4F8F-868F-D4EFA2615E66}" dt="2023-06-02T11:45:56.111" v="2289" actId="207"/>
          <ac:spMkLst>
            <pc:docMk/>
            <pc:sldMk cId="865418918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1:00.036" v="1662" actId="20577"/>
        <pc:sldMkLst>
          <pc:docMk/>
          <pc:sldMk cId="2342886667" sldId="373"/>
        </pc:sldMkLst>
        <pc:spChg chg="mod">
          <ac:chgData name="Matthew Purland" userId="8d07c89cff7dd31c" providerId="LiveId" clId="{9F837B7A-BA61-4F8F-868F-D4EFA2615E66}" dt="2023-06-02T09:31:00.036" v="1662" actId="20577"/>
          <ac:spMkLst>
            <pc:docMk/>
            <pc:sldMk cId="2342886667" sldId="37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32:18.261" v="1664" actId="2696"/>
        <pc:sldMkLst>
          <pc:docMk/>
          <pc:sldMk cId="2367142834" sldId="374"/>
        </pc:sldMkLst>
        <pc:spChg chg="mod">
          <ac:chgData name="Matthew Purland" userId="8d07c89cff7dd31c" providerId="LiveId" clId="{9F837B7A-BA61-4F8F-868F-D4EFA2615E66}" dt="2023-06-02T09:32:05.922" v="1663"/>
          <ac:spMkLst>
            <pc:docMk/>
            <pc:sldMk cId="2367142834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45:41.761" v="1906" actId="20577"/>
        <pc:sldMkLst>
          <pc:docMk/>
          <pc:sldMk cId="1560668998" sldId="375"/>
        </pc:sldMkLst>
        <pc:spChg chg="mod">
          <ac:chgData name="Matthew Purland" userId="8d07c89cff7dd31c" providerId="LiveId" clId="{9F837B7A-BA61-4F8F-868F-D4EFA2615E66}" dt="2023-06-02T09:45:41.761" v="1906" actId="20577"/>
          <ac:spMkLst>
            <pc:docMk/>
            <pc:sldMk cId="1560668998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09:39.188" v="2113"/>
        <pc:sldMkLst>
          <pc:docMk/>
          <pc:sldMk cId="3680331921" sldId="376"/>
        </pc:sldMkLst>
        <pc:spChg chg="mod">
          <ac:chgData name="Matthew Purland" userId="8d07c89cff7dd31c" providerId="LiveId" clId="{9F837B7A-BA61-4F8F-868F-D4EFA2615E66}" dt="2023-06-02T10:09:39.188" v="2113"/>
          <ac:spMkLst>
            <pc:docMk/>
            <pc:sldMk cId="3680331921" sldId="376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48:26.949" v="1959" actId="962"/>
        <pc:sldMkLst>
          <pc:docMk/>
          <pc:sldMk cId="3187989277" sldId="377"/>
        </pc:sldMkLst>
        <pc:spChg chg="mod">
          <ac:chgData name="Matthew Purland" userId="8d07c89cff7dd31c" providerId="LiveId" clId="{9F837B7A-BA61-4F8F-868F-D4EFA2615E66}" dt="2023-06-02T09:47:04.935" v="1956" actId="20577"/>
          <ac:spMkLst>
            <pc:docMk/>
            <pc:sldMk cId="3187989277" sldId="377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48:26.949" v="1959" actId="962"/>
          <ac:picMkLst>
            <pc:docMk/>
            <pc:sldMk cId="3187989277" sldId="377"/>
            <ac:picMk id="4" creationId="{13FD4F26-4E95-C433-20C7-DFA758F6523B}"/>
          </ac:picMkLst>
        </pc:picChg>
      </pc:sldChg>
      <pc:sldChg chg="modSp add mod">
        <pc:chgData name="Matthew Purland" userId="8d07c89cff7dd31c" providerId="LiveId" clId="{9F837B7A-BA61-4F8F-868F-D4EFA2615E66}" dt="2023-06-02T09:49:54.870" v="1975" actId="207"/>
        <pc:sldMkLst>
          <pc:docMk/>
          <pc:sldMk cId="3410117045" sldId="378"/>
        </pc:sldMkLst>
        <pc:spChg chg="mod">
          <ac:chgData name="Matthew Purland" userId="8d07c89cff7dd31c" providerId="LiveId" clId="{9F837B7A-BA61-4F8F-868F-D4EFA2615E66}" dt="2023-06-02T09:49:54.870" v="1975" actId="207"/>
          <ac:spMkLst>
            <pc:docMk/>
            <pc:sldMk cId="3410117045" sldId="37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51:50.899" v="1988" actId="962"/>
        <pc:sldMkLst>
          <pc:docMk/>
          <pc:sldMk cId="1866590768" sldId="379"/>
        </pc:sldMkLst>
        <pc:spChg chg="mod">
          <ac:chgData name="Matthew Purland" userId="8d07c89cff7dd31c" providerId="LiveId" clId="{9F837B7A-BA61-4F8F-868F-D4EFA2615E66}" dt="2023-06-02T09:50:42.387" v="1983" actId="20577"/>
          <ac:spMkLst>
            <pc:docMk/>
            <pc:sldMk cId="1866590768" sldId="379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1:50.899" v="1988" actId="962"/>
          <ac:picMkLst>
            <pc:docMk/>
            <pc:sldMk cId="1866590768" sldId="379"/>
            <ac:picMk id="4" creationId="{9A6DC69A-F3FA-4CC1-C709-0E2306F08D15}"/>
          </ac:picMkLst>
        </pc:picChg>
      </pc:sldChg>
      <pc:sldChg chg="addSp modSp add mod">
        <pc:chgData name="Matthew Purland" userId="8d07c89cff7dd31c" providerId="LiveId" clId="{9F837B7A-BA61-4F8F-868F-D4EFA2615E66}" dt="2023-06-02T09:59:31.970" v="2058" actId="207"/>
        <pc:sldMkLst>
          <pc:docMk/>
          <pc:sldMk cId="3194720364" sldId="380"/>
        </pc:sldMkLst>
        <pc:spChg chg="mod">
          <ac:chgData name="Matthew Purland" userId="8d07c89cff7dd31c" providerId="LiveId" clId="{9F837B7A-BA61-4F8F-868F-D4EFA2615E66}" dt="2023-06-02T09:59:31.970" v="2058" actId="207"/>
          <ac:spMkLst>
            <pc:docMk/>
            <pc:sldMk cId="3194720364" sldId="380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6:49.254" v="2012" actId="962"/>
          <ac:picMkLst>
            <pc:docMk/>
            <pc:sldMk cId="3194720364" sldId="380"/>
            <ac:picMk id="4" creationId="{578518F2-8BA7-518D-0568-434B842FFBA8}"/>
          </ac:picMkLst>
        </pc:picChg>
      </pc:sldChg>
      <pc:sldChg chg="modSp add mod">
        <pc:chgData name="Matthew Purland" userId="8d07c89cff7dd31c" providerId="LiveId" clId="{9F837B7A-BA61-4F8F-868F-D4EFA2615E66}" dt="2023-06-02T10:06:35.594" v="2102" actId="207"/>
        <pc:sldMkLst>
          <pc:docMk/>
          <pc:sldMk cId="3201644509" sldId="381"/>
        </pc:sldMkLst>
        <pc:spChg chg="mod">
          <ac:chgData name="Matthew Purland" userId="8d07c89cff7dd31c" providerId="LiveId" clId="{9F837B7A-BA61-4F8F-868F-D4EFA2615E66}" dt="2023-06-02T10:06:35.594" v="2102" actId="207"/>
          <ac:spMkLst>
            <pc:docMk/>
            <pc:sldMk cId="3201644509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45:20.788" v="2967" actId="6549"/>
        <pc:sldMkLst>
          <pc:docMk/>
          <pc:sldMk cId="925786138" sldId="382"/>
        </pc:sldMkLst>
        <pc:spChg chg="mod">
          <ac:chgData name="Matthew Purland" userId="8d07c89cff7dd31c" providerId="LiveId" clId="{9F837B7A-BA61-4F8F-868F-D4EFA2615E66}" dt="2023-06-02T17:45:20.788" v="2967" actId="6549"/>
          <ac:spMkLst>
            <pc:docMk/>
            <pc:sldMk cId="925786138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6:39.115" v="1744" actId="20577"/>
        <pc:sldMkLst>
          <pc:docMk/>
          <pc:sldMk cId="4023425687" sldId="383"/>
        </pc:sldMkLst>
        <pc:spChg chg="mod">
          <ac:chgData name="Matthew Purland" userId="8d07c89cff7dd31c" providerId="LiveId" clId="{9F837B7A-BA61-4F8F-868F-D4EFA2615E66}" dt="2023-06-02T09:36:39.115" v="1744" actId="20577"/>
          <ac:spMkLst>
            <pc:docMk/>
            <pc:sldMk cId="4023425687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13:27.850" v="2148" actId="207"/>
        <pc:sldMkLst>
          <pc:docMk/>
          <pc:sldMk cId="3306766131" sldId="384"/>
        </pc:sldMkLst>
        <pc:spChg chg="mod">
          <ac:chgData name="Matthew Purland" userId="8d07c89cff7dd31c" providerId="LiveId" clId="{9F837B7A-BA61-4F8F-868F-D4EFA2615E66}" dt="2023-06-02T10:13:27.850" v="2148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0:16:03.526" v="2162" actId="962"/>
        <pc:sldMkLst>
          <pc:docMk/>
          <pc:sldMk cId="1344944305" sldId="385"/>
        </pc:sldMkLst>
        <pc:spChg chg="mod">
          <ac:chgData name="Matthew Purland" userId="8d07c89cff7dd31c" providerId="LiveId" clId="{9F837B7A-BA61-4F8F-868F-D4EFA2615E66}" dt="2023-06-02T10:14:28.826" v="2156" actId="20577"/>
          <ac:spMkLst>
            <pc:docMk/>
            <pc:sldMk cId="1344944305" sldId="38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16:03.526" v="2162" actId="962"/>
          <ac:picMkLst>
            <pc:docMk/>
            <pc:sldMk cId="1344944305" sldId="385"/>
            <ac:picMk id="4" creationId="{F2435532-5991-D052-C109-F855DE5F9577}"/>
          </ac:picMkLst>
        </pc:picChg>
      </pc:sldChg>
      <pc:sldChg chg="modSp add mod">
        <pc:chgData name="Matthew Purland" userId="8d07c89cff7dd31c" providerId="LiveId" clId="{9F837B7A-BA61-4F8F-868F-D4EFA2615E66}" dt="2023-06-02T10:19:58.888" v="2187" actId="20577"/>
        <pc:sldMkLst>
          <pc:docMk/>
          <pc:sldMk cId="2957020648" sldId="386"/>
        </pc:sldMkLst>
        <pc:spChg chg="mod">
          <ac:chgData name="Matthew Purland" userId="8d07c89cff7dd31c" providerId="LiveId" clId="{9F837B7A-BA61-4F8F-868F-D4EFA2615E66}" dt="2023-06-02T10:19:58.888" v="2187" actId="20577"/>
          <ac:spMkLst>
            <pc:docMk/>
            <pc:sldMk cId="2957020648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25:21.126" v="2215" actId="114"/>
        <pc:sldMkLst>
          <pc:docMk/>
          <pc:sldMk cId="3400563988" sldId="387"/>
        </pc:sldMkLst>
        <pc:spChg chg="mod">
          <ac:chgData name="Matthew Purland" userId="8d07c89cff7dd31c" providerId="LiveId" clId="{9F837B7A-BA61-4F8F-868F-D4EFA2615E66}" dt="2023-06-02T10:25:21.126" v="2215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8:37.848" v="2316" actId="20577"/>
        <pc:sldMkLst>
          <pc:docMk/>
          <pc:sldMk cId="299310275" sldId="388"/>
        </pc:sldMkLst>
        <pc:spChg chg="mod">
          <ac:chgData name="Matthew Purland" userId="8d07c89cff7dd31c" providerId="LiveId" clId="{9F837B7A-BA61-4F8F-868F-D4EFA2615E66}" dt="2023-06-02T11:48:37.848" v="2316" actId="20577"/>
          <ac:spMkLst>
            <pc:docMk/>
            <pc:sldMk cId="299310275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9:09.747" v="2323" actId="207"/>
        <pc:sldMkLst>
          <pc:docMk/>
          <pc:sldMk cId="3373453275" sldId="389"/>
        </pc:sldMkLst>
        <pc:spChg chg="mod">
          <ac:chgData name="Matthew Purland" userId="8d07c89cff7dd31c" providerId="LiveId" clId="{9F837B7A-BA61-4F8F-868F-D4EFA2615E66}" dt="2023-06-02T11:49:09.747" v="2323" actId="207"/>
          <ac:spMkLst>
            <pc:docMk/>
            <pc:sldMk cId="3373453275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0:07.636" v="2336" actId="207"/>
        <pc:sldMkLst>
          <pc:docMk/>
          <pc:sldMk cId="4287464046" sldId="390"/>
        </pc:sldMkLst>
        <pc:spChg chg="mod">
          <ac:chgData name="Matthew Purland" userId="8d07c89cff7dd31c" providerId="LiveId" clId="{9F837B7A-BA61-4F8F-868F-D4EFA2615E66}" dt="2023-06-02T11:50:07.636" v="2336" actId="207"/>
          <ac:spMkLst>
            <pc:docMk/>
            <pc:sldMk cId="4287464046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1:21.221" v="2343" actId="207"/>
        <pc:sldMkLst>
          <pc:docMk/>
          <pc:sldMk cId="2706289068" sldId="391"/>
        </pc:sldMkLst>
        <pc:spChg chg="mod">
          <ac:chgData name="Matthew Purland" userId="8d07c89cff7dd31c" providerId="LiveId" clId="{9F837B7A-BA61-4F8F-868F-D4EFA2615E66}" dt="2023-06-02T11:51:21.221" v="2343" actId="207"/>
          <ac:spMkLst>
            <pc:docMk/>
            <pc:sldMk cId="2706289068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3:19.876" v="2380" actId="20577"/>
        <pc:sldMkLst>
          <pc:docMk/>
          <pc:sldMk cId="1550068578" sldId="392"/>
        </pc:sldMkLst>
        <pc:spChg chg="mod">
          <ac:chgData name="Matthew Purland" userId="8d07c89cff7dd31c" providerId="LiveId" clId="{9F837B7A-BA61-4F8F-868F-D4EFA2615E66}" dt="2023-06-02T11:53:19.876" v="2380" actId="20577"/>
          <ac:spMkLst>
            <pc:docMk/>
            <pc:sldMk cId="1550068578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5:16.191" v="2408" actId="207"/>
        <pc:sldMkLst>
          <pc:docMk/>
          <pc:sldMk cId="1763630367" sldId="393"/>
        </pc:sldMkLst>
        <pc:spChg chg="mod">
          <ac:chgData name="Matthew Purland" userId="8d07c89cff7dd31c" providerId="LiveId" clId="{9F837B7A-BA61-4F8F-868F-D4EFA2615E66}" dt="2023-06-02T11:55:16.191" v="2408" actId="207"/>
          <ac:spMkLst>
            <pc:docMk/>
            <pc:sldMk cId="1763630367" sldId="39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0:17:37.860" v="2171" actId="962"/>
        <pc:sldMkLst>
          <pc:docMk/>
          <pc:sldMk cId="1962545669" sldId="394"/>
        </pc:sldMkLst>
        <pc:spChg chg="mod">
          <ac:chgData name="Matthew Purland" userId="8d07c89cff7dd31c" providerId="LiveId" clId="{9F837B7A-BA61-4F8F-868F-D4EFA2615E66}" dt="2023-06-02T10:16:22.210" v="2165" actId="20577"/>
          <ac:spMkLst>
            <pc:docMk/>
            <pc:sldMk cId="1962545669" sldId="394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6:23.881" v="2166" actId="478"/>
          <ac:picMkLst>
            <pc:docMk/>
            <pc:sldMk cId="1962545669" sldId="394"/>
            <ac:picMk id="4" creationId="{F2435532-5991-D052-C109-F855DE5F9577}"/>
          </ac:picMkLst>
        </pc:picChg>
        <pc:picChg chg="add mod">
          <ac:chgData name="Matthew Purland" userId="8d07c89cff7dd31c" providerId="LiveId" clId="{9F837B7A-BA61-4F8F-868F-D4EFA2615E66}" dt="2023-06-02T10:17:37.860" v="2171" actId="962"/>
          <ac:picMkLst>
            <pc:docMk/>
            <pc:sldMk cId="1962545669" sldId="394"/>
            <ac:picMk id="5" creationId="{7EDC1A82-1F77-AD94-9200-FE354632540A}"/>
          </ac:picMkLst>
        </pc:picChg>
      </pc:sldChg>
      <pc:sldChg chg="addSp delSp modSp add mod">
        <pc:chgData name="Matthew Purland" userId="8d07c89cff7dd31c" providerId="LiveId" clId="{9F837B7A-BA61-4F8F-868F-D4EFA2615E66}" dt="2023-06-02T10:22:16.934" v="2196" actId="962"/>
        <pc:sldMkLst>
          <pc:docMk/>
          <pc:sldMk cId="901126976" sldId="395"/>
        </pc:sldMkLst>
        <pc:spChg chg="mod">
          <ac:chgData name="Matthew Purland" userId="8d07c89cff7dd31c" providerId="LiveId" clId="{9F837B7A-BA61-4F8F-868F-D4EFA2615E66}" dt="2023-06-02T10:20:39.921" v="2190" actId="20577"/>
          <ac:spMkLst>
            <pc:docMk/>
            <pc:sldMk cId="901126976" sldId="39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22:16.934" v="2196" actId="962"/>
          <ac:picMkLst>
            <pc:docMk/>
            <pc:sldMk cId="901126976" sldId="395"/>
            <ac:picMk id="4" creationId="{52B2DFCD-5559-B185-77B7-40D003EB6921}"/>
          </ac:picMkLst>
        </pc:picChg>
        <pc:picChg chg="del">
          <ac:chgData name="Matthew Purland" userId="8d07c89cff7dd31c" providerId="LiveId" clId="{9F837B7A-BA61-4F8F-868F-D4EFA2615E66}" dt="2023-06-02T10:20:41.910" v="2191" actId="478"/>
          <ac:picMkLst>
            <pc:docMk/>
            <pc:sldMk cId="901126976" sldId="395"/>
            <ac:picMk id="5" creationId="{7EDC1A82-1F77-AD94-9200-FE354632540A}"/>
          </ac:picMkLst>
        </pc:picChg>
      </pc:sldChg>
      <pc:sldChg chg="modSp add mod">
        <pc:chgData name="Matthew Purland" userId="8d07c89cff7dd31c" providerId="LiveId" clId="{9F837B7A-BA61-4F8F-868F-D4EFA2615E66}" dt="2023-06-02T10:29:05.296" v="2268" actId="5793"/>
        <pc:sldMkLst>
          <pc:docMk/>
          <pc:sldMk cId="4244436030" sldId="396"/>
        </pc:sldMkLst>
        <pc:spChg chg="mod">
          <ac:chgData name="Matthew Purland" userId="8d07c89cff7dd31c" providerId="LiveId" clId="{9F837B7A-BA61-4F8F-868F-D4EFA2615E66}" dt="2023-06-02T10:29:05.296" v="2268" actId="5793"/>
          <ac:spMkLst>
            <pc:docMk/>
            <pc:sldMk cId="4244436030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31:05.114" v="2283" actId="20577"/>
        <pc:sldMkLst>
          <pc:docMk/>
          <pc:sldMk cId="116950861" sldId="397"/>
        </pc:sldMkLst>
        <pc:spChg chg="mod">
          <ac:chgData name="Matthew Purland" userId="8d07c89cff7dd31c" providerId="LiveId" clId="{9F837B7A-BA61-4F8F-868F-D4EFA2615E66}" dt="2023-06-02T10:31:05.114" v="2283" actId="20577"/>
          <ac:spMkLst>
            <pc:docMk/>
            <pc:sldMk cId="116950861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6-02T10:30:09.062" v="2270" actId="47"/>
        <pc:sldMkLst>
          <pc:docMk/>
          <pc:sldMk cId="3753240899" sldId="397"/>
        </pc:sldMkLst>
      </pc:sldChg>
      <pc:sldChg chg="modSp add mod">
        <pc:chgData name="Matthew Purland" userId="8d07c89cff7dd31c" providerId="LiveId" clId="{9F837B7A-BA61-4F8F-868F-D4EFA2615E66}" dt="2023-06-02T11:47:14.106" v="2299" actId="20577"/>
        <pc:sldMkLst>
          <pc:docMk/>
          <pc:sldMk cId="1983036082" sldId="398"/>
        </pc:sldMkLst>
        <pc:spChg chg="mod">
          <ac:chgData name="Matthew Purland" userId="8d07c89cff7dd31c" providerId="LiveId" clId="{9F837B7A-BA61-4F8F-868F-D4EFA2615E66}" dt="2023-06-02T11:47:14.106" v="2299" actId="20577"/>
          <ac:spMkLst>
            <pc:docMk/>
            <pc:sldMk cId="1983036082" sldId="39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1:59:05.852" v="2435" actId="207"/>
        <pc:sldMkLst>
          <pc:docMk/>
          <pc:sldMk cId="2680318716" sldId="399"/>
        </pc:sldMkLst>
        <pc:spChg chg="mod">
          <ac:chgData name="Matthew Purland" userId="8d07c89cff7dd31c" providerId="LiveId" clId="{9F837B7A-BA61-4F8F-868F-D4EFA2615E66}" dt="2023-06-02T11:59:05.852" v="2435" actId="207"/>
          <ac:spMkLst>
            <pc:docMk/>
            <pc:sldMk cId="2680318716" sldId="399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1:57:35.545" v="2418" actId="478"/>
          <ac:picMkLst>
            <pc:docMk/>
            <pc:sldMk cId="2680318716" sldId="399"/>
            <ac:picMk id="4" creationId="{536975CA-325D-3E9A-C82C-67D427173C07}"/>
          </ac:picMkLst>
        </pc:picChg>
        <pc:picChg chg="add mod">
          <ac:chgData name="Matthew Purland" userId="8d07c89cff7dd31c" providerId="LiveId" clId="{9F837B7A-BA61-4F8F-868F-D4EFA2615E66}" dt="2023-06-02T11:58:18.943" v="2423" actId="962"/>
          <ac:picMkLst>
            <pc:docMk/>
            <pc:sldMk cId="2680318716" sldId="399"/>
            <ac:picMk id="6" creationId="{20B3AF8B-820B-4F21-560A-F05F90ACFA5B}"/>
          </ac:picMkLst>
        </pc:picChg>
      </pc:sldChg>
      <pc:sldChg chg="modSp add mod">
        <pc:chgData name="Matthew Purland" userId="8d07c89cff7dd31c" providerId="LiveId" clId="{9F837B7A-BA61-4F8F-868F-D4EFA2615E66}" dt="2023-06-02T12:00:13.721" v="2446" actId="20577"/>
        <pc:sldMkLst>
          <pc:docMk/>
          <pc:sldMk cId="136192502" sldId="400"/>
        </pc:sldMkLst>
        <pc:spChg chg="mod">
          <ac:chgData name="Matthew Purland" userId="8d07c89cff7dd31c" providerId="LiveId" clId="{9F837B7A-BA61-4F8F-868F-D4EFA2615E66}" dt="2023-06-02T12:00:13.721" v="2446" actId="20577"/>
          <ac:spMkLst>
            <pc:docMk/>
            <pc:sldMk cId="136192502" sldId="4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1:17.906" v="2458" actId="207"/>
        <pc:sldMkLst>
          <pc:docMk/>
          <pc:sldMk cId="1248492200" sldId="401"/>
        </pc:sldMkLst>
        <pc:spChg chg="mod">
          <ac:chgData name="Matthew Purland" userId="8d07c89cff7dd31c" providerId="LiveId" clId="{9F837B7A-BA61-4F8F-868F-D4EFA2615E66}" dt="2023-06-02T12:01:17.906" v="2458" actId="207"/>
          <ac:spMkLst>
            <pc:docMk/>
            <pc:sldMk cId="1248492200" sldId="4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2:24.949" v="2468" actId="20577"/>
        <pc:sldMkLst>
          <pc:docMk/>
          <pc:sldMk cId="871969653" sldId="402"/>
        </pc:sldMkLst>
        <pc:spChg chg="mod">
          <ac:chgData name="Matthew Purland" userId="8d07c89cff7dd31c" providerId="LiveId" clId="{9F837B7A-BA61-4F8F-868F-D4EFA2615E66}" dt="2023-06-02T12:02:24.949" v="2468" actId="20577"/>
          <ac:spMkLst>
            <pc:docMk/>
            <pc:sldMk cId="871969653" sldId="4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03.639" v="2972" actId="207"/>
        <pc:sldMkLst>
          <pc:docMk/>
          <pc:sldMk cId="248207081" sldId="403"/>
        </pc:sldMkLst>
        <pc:spChg chg="mod">
          <ac:chgData name="Matthew Purland" userId="8d07c89cff7dd31c" providerId="LiveId" clId="{9F837B7A-BA61-4F8F-868F-D4EFA2615E66}" dt="2023-06-02T17:51:03.639" v="2972" actId="207"/>
          <ac:spMkLst>
            <pc:docMk/>
            <pc:sldMk cId="248207081" sldId="4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35.503" v="2973" actId="207"/>
        <pc:sldMkLst>
          <pc:docMk/>
          <pc:sldMk cId="4232484754" sldId="404"/>
        </pc:sldMkLst>
        <pc:spChg chg="mod">
          <ac:chgData name="Matthew Purland" userId="8d07c89cff7dd31c" providerId="LiveId" clId="{9F837B7A-BA61-4F8F-868F-D4EFA2615E66}" dt="2023-06-02T17:51:35.503" v="2973" actId="207"/>
          <ac:spMkLst>
            <pc:docMk/>
            <pc:sldMk cId="4232484754" sldId="40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14:04.670" v="2633" actId="1076"/>
        <pc:sldMkLst>
          <pc:docMk/>
          <pc:sldMk cId="2481065357" sldId="405"/>
        </pc:sldMkLst>
        <pc:spChg chg="mod">
          <ac:chgData name="Matthew Purland" userId="8d07c89cff7dd31c" providerId="LiveId" clId="{9F837B7A-BA61-4F8F-868F-D4EFA2615E66}" dt="2023-06-02T12:11:39.397" v="2627" actId="20577"/>
          <ac:spMkLst>
            <pc:docMk/>
            <pc:sldMk cId="2481065357" sldId="40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14:04.670" v="2633" actId="1076"/>
          <ac:picMkLst>
            <pc:docMk/>
            <pc:sldMk cId="2481065357" sldId="405"/>
            <ac:picMk id="4" creationId="{CB54EC42-2A92-27B0-B2AE-12C12583DB35}"/>
          </ac:picMkLst>
        </pc:picChg>
      </pc:sldChg>
      <pc:sldChg chg="modSp add mod">
        <pc:chgData name="Matthew Purland" userId="8d07c89cff7dd31c" providerId="LiveId" clId="{9F837B7A-BA61-4F8F-868F-D4EFA2615E66}" dt="2023-06-02T12:20:31.465" v="2747" actId="114"/>
        <pc:sldMkLst>
          <pc:docMk/>
          <pc:sldMk cId="3992019063" sldId="406"/>
        </pc:sldMkLst>
        <pc:spChg chg="mod">
          <ac:chgData name="Matthew Purland" userId="8d07c89cff7dd31c" providerId="LiveId" clId="{9F837B7A-BA61-4F8F-868F-D4EFA2615E66}" dt="2023-06-02T12:20:31.465" v="2747" actId="114"/>
          <ac:spMkLst>
            <pc:docMk/>
            <pc:sldMk cId="3992019063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21:18.154" v="2757" actId="20577"/>
        <pc:sldMkLst>
          <pc:docMk/>
          <pc:sldMk cId="2611858743" sldId="407"/>
        </pc:sldMkLst>
        <pc:spChg chg="mod">
          <ac:chgData name="Matthew Purland" userId="8d07c89cff7dd31c" providerId="LiveId" clId="{9F837B7A-BA61-4F8F-868F-D4EFA2615E66}" dt="2023-06-02T12:21:18.154" v="2757" actId="20577"/>
          <ac:spMkLst>
            <pc:docMk/>
            <pc:sldMk cId="2611858743" sldId="407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28:10.937" v="2828" actId="20577"/>
        <pc:sldMkLst>
          <pc:docMk/>
          <pc:sldMk cId="1808192691" sldId="408"/>
        </pc:sldMkLst>
        <pc:spChg chg="mod">
          <ac:chgData name="Matthew Purland" userId="8d07c89cff7dd31c" providerId="LiveId" clId="{9F837B7A-BA61-4F8F-868F-D4EFA2615E66}" dt="2023-06-02T12:28:10.937" v="2828" actId="20577"/>
          <ac:spMkLst>
            <pc:docMk/>
            <pc:sldMk cId="1808192691" sldId="40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27:46.363" v="2820" actId="1076"/>
          <ac:picMkLst>
            <pc:docMk/>
            <pc:sldMk cId="1808192691" sldId="408"/>
            <ac:picMk id="4" creationId="{BE551DD6-91BE-6D5F-0DB6-96BA03309E27}"/>
          </ac:picMkLst>
        </pc:picChg>
      </pc:sldChg>
      <pc:sldChg chg="modSp add mod">
        <pc:chgData name="Matthew Purland" userId="8d07c89cff7dd31c" providerId="LiveId" clId="{9F837B7A-BA61-4F8F-868F-D4EFA2615E66}" dt="2023-06-02T12:10:39.253" v="2621" actId="20577"/>
        <pc:sldMkLst>
          <pc:docMk/>
          <pc:sldMk cId="2454650047" sldId="409"/>
        </pc:sldMkLst>
        <pc:spChg chg="mod">
          <ac:chgData name="Matthew Purland" userId="8d07c89cff7dd31c" providerId="LiveId" clId="{9F837B7A-BA61-4F8F-868F-D4EFA2615E66}" dt="2023-06-02T12:10:39.253" v="2621" actId="20577"/>
          <ac:spMkLst>
            <pc:docMk/>
            <pc:sldMk cId="2454650047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4T14:51:44.517" v="2985" actId="20577"/>
        <pc:sldMkLst>
          <pc:docMk/>
          <pc:sldMk cId="1288151778" sldId="410"/>
        </pc:sldMkLst>
        <pc:spChg chg="mod">
          <ac:chgData name="Matthew Purland" userId="8d07c89cff7dd31c" providerId="LiveId" clId="{9F837B7A-BA61-4F8F-868F-D4EFA2615E66}" dt="2023-06-04T14:51:44.517" v="2985" actId="20577"/>
          <ac:spMkLst>
            <pc:docMk/>
            <pc:sldMk cId="1288151778" sldId="41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7:58:52.807" v="2980" actId="1076"/>
        <pc:sldMkLst>
          <pc:docMk/>
          <pc:sldMk cId="2596439055" sldId="411"/>
        </pc:sldMkLst>
        <pc:spChg chg="add del mod">
          <ac:chgData name="Matthew Purland" userId="8d07c89cff7dd31c" providerId="LiveId" clId="{9F837B7A-BA61-4F8F-868F-D4EFA2615E66}" dt="2023-06-02T17:58:40.365" v="2975" actId="931"/>
          <ac:spMkLst>
            <pc:docMk/>
            <pc:sldMk cId="2596439055" sldId="411"/>
            <ac:spMk id="3" creationId="{2CE1DF11-DAA9-43C3-37C2-FB859CB0CE20}"/>
          </ac:spMkLst>
        </pc:spChg>
        <pc:spChg chg="del mod">
          <ac:chgData name="Matthew Purland" userId="8d07c89cff7dd31c" providerId="LiveId" clId="{9F837B7A-BA61-4F8F-868F-D4EFA2615E66}" dt="2023-06-02T12:26:02.805" v="2786" actId="931"/>
          <ac:spMkLst>
            <pc:docMk/>
            <pc:sldMk cId="2596439055" sldId="411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7:58:20.769" v="2974" actId="478"/>
          <ac:picMkLst>
            <pc:docMk/>
            <pc:sldMk cId="2596439055" sldId="411"/>
            <ac:picMk id="4" creationId="{AF091A67-79F7-9902-E290-2EA8F6DD3845}"/>
          </ac:picMkLst>
        </pc:picChg>
        <pc:picChg chg="add mod">
          <ac:chgData name="Matthew Purland" userId="8d07c89cff7dd31c" providerId="LiveId" clId="{9F837B7A-BA61-4F8F-868F-D4EFA2615E66}" dt="2023-06-02T17:58:52.807" v="2980" actId="1076"/>
          <ac:picMkLst>
            <pc:docMk/>
            <pc:sldMk cId="2596439055" sldId="411"/>
            <ac:picMk id="6" creationId="{73CA6A22-8A32-766B-E401-753A95B532B8}"/>
          </ac:picMkLst>
        </pc:picChg>
      </pc:sldChg>
      <pc:sldChg chg="addSp delSp modSp add mod">
        <pc:chgData name="Matthew Purland" userId="8d07c89cff7dd31c" providerId="LiveId" clId="{9F837B7A-BA61-4F8F-868F-D4EFA2615E66}" dt="2023-06-02T12:35:34.962" v="2869" actId="1076"/>
        <pc:sldMkLst>
          <pc:docMk/>
          <pc:sldMk cId="1996701889" sldId="412"/>
        </pc:sldMkLst>
        <pc:spChg chg="del mod">
          <ac:chgData name="Matthew Purland" userId="8d07c89cff7dd31c" providerId="LiveId" clId="{9F837B7A-BA61-4F8F-868F-D4EFA2615E66}" dt="2023-06-02T12:35:28.095" v="2864" actId="931"/>
          <ac:spMkLst>
            <pc:docMk/>
            <pc:sldMk cId="1996701889" sldId="412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35:34.962" v="2869" actId="1076"/>
          <ac:picMkLst>
            <pc:docMk/>
            <pc:sldMk cId="1996701889" sldId="412"/>
            <ac:picMk id="4" creationId="{66F2C23A-93AD-7FB2-E9ED-D30351B81ECF}"/>
          </ac:picMkLst>
        </pc:picChg>
      </pc:sldChg>
      <pc:sldChg chg="add del">
        <pc:chgData name="Matthew Purland" userId="8d07c89cff7dd31c" providerId="LiveId" clId="{9F837B7A-BA61-4F8F-868F-D4EFA2615E66}" dt="2023-06-02T12:38:49.168" v="2913" actId="47"/>
        <pc:sldMkLst>
          <pc:docMk/>
          <pc:sldMk cId="1994594477" sldId="413"/>
        </pc:sldMkLst>
      </pc:sldChg>
      <pc:sldChg chg="add del">
        <pc:chgData name="Matthew Purland" userId="8d07c89cff7dd31c" providerId="LiveId" clId="{9F837B7A-BA61-4F8F-868F-D4EFA2615E66}" dt="2023-06-02T12:38:50.401" v="2914" actId="47"/>
        <pc:sldMkLst>
          <pc:docMk/>
          <pc:sldMk cId="2175059042" sldId="414"/>
        </pc:sldMkLst>
      </pc:sldChg>
      <pc:sldChg chg="add del">
        <pc:chgData name="Matthew Purland" userId="8d07c89cff7dd31c" providerId="LiveId" clId="{9F837B7A-BA61-4F8F-868F-D4EFA2615E66}" dt="2023-06-02T12:38:50.831" v="2915" actId="47"/>
        <pc:sldMkLst>
          <pc:docMk/>
          <pc:sldMk cId="1790849310" sldId="415"/>
        </pc:sldMkLst>
      </pc:sldChg>
      <pc:sldChg chg="add del">
        <pc:chgData name="Matthew Purland" userId="8d07c89cff7dd31c" providerId="LiveId" clId="{9F837B7A-BA61-4F8F-868F-D4EFA2615E66}" dt="2023-06-02T12:38:51.767" v="2916" actId="47"/>
        <pc:sldMkLst>
          <pc:docMk/>
          <pc:sldMk cId="1878135551" sldId="416"/>
        </pc:sldMkLst>
      </pc:sldChg>
      <pc:sldChg chg="add del">
        <pc:chgData name="Matthew Purland" userId="8d07c89cff7dd31c" providerId="LiveId" clId="{9F837B7A-BA61-4F8F-868F-D4EFA2615E66}" dt="2023-06-02T12:38:52.223" v="2917" actId="47"/>
        <pc:sldMkLst>
          <pc:docMk/>
          <pc:sldMk cId="2330084644" sldId="417"/>
        </pc:sldMkLst>
      </pc:sldChg>
      <pc:sldChg chg="add del">
        <pc:chgData name="Matthew Purland" userId="8d07c89cff7dd31c" providerId="LiveId" clId="{9F837B7A-BA61-4F8F-868F-D4EFA2615E66}" dt="2023-06-02T12:38:52.595" v="2918" actId="47"/>
        <pc:sldMkLst>
          <pc:docMk/>
          <pc:sldMk cId="4112043076" sldId="418"/>
        </pc:sldMkLst>
      </pc:sldChg>
      <pc:sldChg chg="add del">
        <pc:chgData name="Matthew Purland" userId="8d07c89cff7dd31c" providerId="LiveId" clId="{9F837B7A-BA61-4F8F-868F-D4EFA2615E66}" dt="2023-06-02T12:38:52.995" v="2919" actId="47"/>
        <pc:sldMkLst>
          <pc:docMk/>
          <pc:sldMk cId="256689010" sldId="419"/>
        </pc:sldMkLst>
      </pc:sldChg>
      <pc:sldChg chg="add del">
        <pc:chgData name="Matthew Purland" userId="8d07c89cff7dd31c" providerId="LiveId" clId="{9F837B7A-BA61-4F8F-868F-D4EFA2615E66}" dt="2023-06-02T12:38:53.323" v="2920" actId="47"/>
        <pc:sldMkLst>
          <pc:docMk/>
          <pc:sldMk cId="613565957" sldId="420"/>
        </pc:sldMkLst>
      </pc:sldChg>
      <pc:sldChg chg="add del">
        <pc:chgData name="Matthew Purland" userId="8d07c89cff7dd31c" providerId="LiveId" clId="{9F837B7A-BA61-4F8F-868F-D4EFA2615E66}" dt="2023-06-02T12:38:53.603" v="2921" actId="47"/>
        <pc:sldMkLst>
          <pc:docMk/>
          <pc:sldMk cId="2495992165" sldId="421"/>
        </pc:sldMkLst>
      </pc:sldChg>
      <pc:sldChg chg="add del">
        <pc:chgData name="Matthew Purland" userId="8d07c89cff7dd31c" providerId="LiveId" clId="{9F837B7A-BA61-4F8F-868F-D4EFA2615E66}" dt="2023-06-02T12:38:54.220" v="2922" actId="47"/>
        <pc:sldMkLst>
          <pc:docMk/>
          <pc:sldMk cId="2153246208" sldId="422"/>
        </pc:sldMkLst>
      </pc:sldChg>
      <pc:sldChg chg="addSp delSp modSp add mod">
        <pc:chgData name="Matthew Purland" userId="8d07c89cff7dd31c" providerId="LiveId" clId="{9F837B7A-BA61-4F8F-868F-D4EFA2615E66}" dt="2023-06-02T12:33:30.908" v="2861" actId="1076"/>
        <pc:sldMkLst>
          <pc:docMk/>
          <pc:sldMk cId="4117900434" sldId="423"/>
        </pc:sldMkLst>
        <pc:spChg chg="mod">
          <ac:chgData name="Matthew Purland" userId="8d07c89cff7dd31c" providerId="LiveId" clId="{9F837B7A-BA61-4F8F-868F-D4EFA2615E66}" dt="2023-06-02T12:29:03.313" v="2854" actId="6549"/>
          <ac:spMkLst>
            <pc:docMk/>
            <pc:sldMk cId="4117900434" sldId="423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2:29:05.896" v="2855" actId="478"/>
          <ac:picMkLst>
            <pc:docMk/>
            <pc:sldMk cId="4117900434" sldId="423"/>
            <ac:picMk id="4" creationId="{BE551DD6-91BE-6D5F-0DB6-96BA03309E27}"/>
          </ac:picMkLst>
        </pc:picChg>
        <pc:picChg chg="add mod">
          <ac:chgData name="Matthew Purland" userId="8d07c89cff7dd31c" providerId="LiveId" clId="{9F837B7A-BA61-4F8F-868F-D4EFA2615E66}" dt="2023-06-02T12:33:30.908" v="2861" actId="1076"/>
          <ac:picMkLst>
            <pc:docMk/>
            <pc:sldMk cId="4117900434" sldId="423"/>
            <ac:picMk id="5" creationId="{68C7912B-AD3E-1085-530C-1B07C40E7FA0}"/>
          </ac:picMkLst>
        </pc:picChg>
      </pc:sldChg>
      <pc:sldChg chg="modSp add mod">
        <pc:chgData name="Matthew Purland" userId="8d07c89cff7dd31c" providerId="LiveId" clId="{9F837B7A-BA61-4F8F-868F-D4EFA2615E66}" dt="2023-06-02T12:39:16.731" v="2926" actId="207"/>
        <pc:sldMkLst>
          <pc:docMk/>
          <pc:sldMk cId="1741839607" sldId="424"/>
        </pc:sldMkLst>
        <pc:spChg chg="mod">
          <ac:chgData name="Matthew Purland" userId="8d07c89cff7dd31c" providerId="LiveId" clId="{9F837B7A-BA61-4F8F-868F-D4EFA2615E66}" dt="2023-06-02T12:39:16.731" v="2926" actId="207"/>
          <ac:spMkLst>
            <pc:docMk/>
            <pc:sldMk cId="1741839607" sldId="424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12:38:37.076" v="2911" actId="2696"/>
        <pc:sldMkLst>
          <pc:docMk/>
          <pc:sldMk cId="3855773515" sldId="424"/>
        </pc:sldMkLst>
        <pc:spChg chg="mod">
          <ac:chgData name="Matthew Purland" userId="8d07c89cff7dd31c" providerId="LiveId" clId="{9F837B7A-BA61-4F8F-868F-D4EFA2615E66}" dt="2023-06-02T12:37:57.525" v="2910" actId="20577"/>
          <ac:spMkLst>
            <pc:docMk/>
            <pc:sldMk cId="3855773515" sldId="4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40:09.467" v="2965" actId="20577"/>
        <pc:sldMkLst>
          <pc:docMk/>
          <pc:sldMk cId="2934572253" sldId="425"/>
        </pc:sldMkLst>
        <pc:spChg chg="mod">
          <ac:chgData name="Matthew Purland" userId="8d07c89cff7dd31c" providerId="LiveId" clId="{9F837B7A-BA61-4F8F-868F-D4EFA2615E66}" dt="2023-06-02T12:40:09.467" v="2965" actId="20577"/>
          <ac:spMkLst>
            <pc:docMk/>
            <pc:sldMk cId="2934572253" sldId="425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310AB16-71EA-4932-AB05-78E7F7816543}"/>
    <pc:docChg chg="undo redo custSel addSld delSld modSld">
      <pc:chgData name="Matthew Purland" userId="8d07c89cff7dd31c" providerId="LiveId" clId="{0310AB16-71EA-4932-AB05-78E7F7816543}" dt="2023-06-18T10:50:25.125" v="2719" actId="20577"/>
      <pc:docMkLst>
        <pc:docMk/>
      </pc:docMkLst>
      <pc:sldChg chg="modSp add del mod">
        <pc:chgData name="Matthew Purland" userId="8d07c89cff7dd31c" providerId="LiveId" clId="{0310AB16-71EA-4932-AB05-78E7F7816543}" dt="2023-06-09T07:03:35.871" v="88" actId="47"/>
        <pc:sldMkLst>
          <pc:docMk/>
          <pc:sldMk cId="3687110327" sldId="268"/>
        </pc:sldMkLst>
        <pc:spChg chg="mod">
          <ac:chgData name="Matthew Purland" userId="8d07c89cff7dd31c" providerId="LiveId" clId="{0310AB16-71EA-4932-AB05-78E7F7816543}" dt="2023-06-09T07:02:40.282" v="14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del mod">
        <pc:chgData name="Matthew Purland" userId="8d07c89cff7dd31c" providerId="LiveId" clId="{0310AB16-71EA-4932-AB05-78E7F7816543}" dt="2023-06-09T07:02:53.971" v="16" actId="47"/>
        <pc:sldMkLst>
          <pc:docMk/>
          <pc:sldMk cId="2459611209" sldId="277"/>
        </pc:sldMkLst>
        <pc:spChg chg="mod">
          <ac:chgData name="Matthew Purland" userId="8d07c89cff7dd31c" providerId="LiveId" clId="{0310AB16-71EA-4932-AB05-78E7F7816543}" dt="2023-06-09T07:02:49.500" v="15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4.132" v="52" actId="47"/>
        <pc:sldMkLst>
          <pc:docMk/>
          <pc:sldMk cId="668199295" sldId="282"/>
        </pc:sldMkLst>
      </pc:sldChg>
      <pc:sldChg chg="del">
        <pc:chgData name="Matthew Purland" userId="8d07c89cff7dd31c" providerId="LiveId" clId="{0310AB16-71EA-4932-AB05-78E7F7816543}" dt="2023-06-09T07:02:57.011" v="17" actId="47"/>
        <pc:sldMkLst>
          <pc:docMk/>
          <pc:sldMk cId="3011256716" sldId="350"/>
        </pc:sldMkLst>
      </pc:sldChg>
      <pc:sldChg chg="del">
        <pc:chgData name="Matthew Purland" userId="8d07c89cff7dd31c" providerId="LiveId" clId="{0310AB16-71EA-4932-AB05-78E7F7816543}" dt="2023-06-09T07:02:57.812" v="18" actId="47"/>
        <pc:sldMkLst>
          <pc:docMk/>
          <pc:sldMk cId="2151428866" sldId="351"/>
        </pc:sldMkLst>
      </pc:sldChg>
      <pc:sldChg chg="del">
        <pc:chgData name="Matthew Purland" userId="8d07c89cff7dd31c" providerId="LiveId" clId="{0310AB16-71EA-4932-AB05-78E7F7816543}" dt="2023-06-09T07:03:00.400" v="19" actId="47"/>
        <pc:sldMkLst>
          <pc:docMk/>
          <pc:sldMk cId="2627433178" sldId="352"/>
        </pc:sldMkLst>
      </pc:sldChg>
      <pc:sldChg chg="del">
        <pc:chgData name="Matthew Purland" userId="8d07c89cff7dd31c" providerId="LiveId" clId="{0310AB16-71EA-4932-AB05-78E7F7816543}" dt="2023-06-09T07:03:00.843" v="20" actId="47"/>
        <pc:sldMkLst>
          <pc:docMk/>
          <pc:sldMk cId="173604468" sldId="353"/>
        </pc:sldMkLst>
      </pc:sldChg>
      <pc:sldChg chg="del">
        <pc:chgData name="Matthew Purland" userId="8d07c89cff7dd31c" providerId="LiveId" clId="{0310AB16-71EA-4932-AB05-78E7F7816543}" dt="2023-06-09T07:03:01.241" v="21" actId="47"/>
        <pc:sldMkLst>
          <pc:docMk/>
          <pc:sldMk cId="733919612" sldId="354"/>
        </pc:sldMkLst>
      </pc:sldChg>
      <pc:sldChg chg="del">
        <pc:chgData name="Matthew Purland" userId="8d07c89cff7dd31c" providerId="LiveId" clId="{0310AB16-71EA-4932-AB05-78E7F7816543}" dt="2023-06-09T07:03:01.591" v="22" actId="47"/>
        <pc:sldMkLst>
          <pc:docMk/>
          <pc:sldMk cId="3478576615" sldId="355"/>
        </pc:sldMkLst>
      </pc:sldChg>
      <pc:sldChg chg="del">
        <pc:chgData name="Matthew Purland" userId="8d07c89cff7dd31c" providerId="LiveId" clId="{0310AB16-71EA-4932-AB05-78E7F7816543}" dt="2023-06-09T07:03:01.891" v="23" actId="47"/>
        <pc:sldMkLst>
          <pc:docMk/>
          <pc:sldMk cId="2167986219" sldId="356"/>
        </pc:sldMkLst>
      </pc:sldChg>
      <pc:sldChg chg="modSp add del mod">
        <pc:chgData name="Matthew Purland" userId="8d07c89cff7dd31c" providerId="LiveId" clId="{0310AB16-71EA-4932-AB05-78E7F7816543}" dt="2023-06-13T09:48:29.407" v="2310" actId="20577"/>
        <pc:sldMkLst>
          <pc:docMk/>
          <pc:sldMk cId="4070946641" sldId="357"/>
        </pc:sldMkLst>
        <pc:spChg chg="mod">
          <ac:chgData name="Matthew Purland" userId="8d07c89cff7dd31c" providerId="LiveId" clId="{0310AB16-71EA-4932-AB05-78E7F7816543}" dt="2023-06-13T09:48:29.407" v="2310" actId="20577"/>
          <ac:spMkLst>
            <pc:docMk/>
            <pc:sldMk cId="4070946641" sldId="35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02.531" v="24" actId="47"/>
        <pc:sldMkLst>
          <pc:docMk/>
          <pc:sldMk cId="3244511282" sldId="358"/>
        </pc:sldMkLst>
      </pc:sldChg>
      <pc:sldChg chg="del">
        <pc:chgData name="Matthew Purland" userId="8d07c89cff7dd31c" providerId="LiveId" clId="{0310AB16-71EA-4932-AB05-78E7F7816543}" dt="2023-06-09T07:03:03.032" v="25" actId="47"/>
        <pc:sldMkLst>
          <pc:docMk/>
          <pc:sldMk cId="2999197822" sldId="359"/>
        </pc:sldMkLst>
      </pc:sldChg>
      <pc:sldChg chg="del">
        <pc:chgData name="Matthew Purland" userId="8d07c89cff7dd31c" providerId="LiveId" clId="{0310AB16-71EA-4932-AB05-78E7F7816543}" dt="2023-06-09T07:03:03.315" v="26" actId="47"/>
        <pc:sldMkLst>
          <pc:docMk/>
          <pc:sldMk cId="1082575604" sldId="360"/>
        </pc:sldMkLst>
      </pc:sldChg>
      <pc:sldChg chg="del">
        <pc:chgData name="Matthew Purland" userId="8d07c89cff7dd31c" providerId="LiveId" clId="{0310AB16-71EA-4932-AB05-78E7F7816543}" dt="2023-06-09T07:03:03.611" v="27" actId="47"/>
        <pc:sldMkLst>
          <pc:docMk/>
          <pc:sldMk cId="780877967" sldId="361"/>
        </pc:sldMkLst>
      </pc:sldChg>
      <pc:sldChg chg="del">
        <pc:chgData name="Matthew Purland" userId="8d07c89cff7dd31c" providerId="LiveId" clId="{0310AB16-71EA-4932-AB05-78E7F7816543}" dt="2023-06-09T07:03:03.976" v="28" actId="47"/>
        <pc:sldMkLst>
          <pc:docMk/>
          <pc:sldMk cId="1560753626" sldId="362"/>
        </pc:sldMkLst>
      </pc:sldChg>
      <pc:sldChg chg="del">
        <pc:chgData name="Matthew Purland" userId="8d07c89cff7dd31c" providerId="LiveId" clId="{0310AB16-71EA-4932-AB05-78E7F7816543}" dt="2023-06-09T07:03:04.283" v="29" actId="47"/>
        <pc:sldMkLst>
          <pc:docMk/>
          <pc:sldMk cId="3852653384" sldId="363"/>
        </pc:sldMkLst>
      </pc:sldChg>
      <pc:sldChg chg="del">
        <pc:chgData name="Matthew Purland" userId="8d07c89cff7dd31c" providerId="LiveId" clId="{0310AB16-71EA-4932-AB05-78E7F7816543}" dt="2023-06-09T07:03:04.991" v="30" actId="47"/>
        <pc:sldMkLst>
          <pc:docMk/>
          <pc:sldMk cId="860592349" sldId="364"/>
        </pc:sldMkLst>
      </pc:sldChg>
      <pc:sldChg chg="del">
        <pc:chgData name="Matthew Purland" userId="8d07c89cff7dd31c" providerId="LiveId" clId="{0310AB16-71EA-4932-AB05-78E7F7816543}" dt="2023-06-09T07:03:05.916" v="31" actId="47"/>
        <pc:sldMkLst>
          <pc:docMk/>
          <pc:sldMk cId="2399689716" sldId="365"/>
        </pc:sldMkLst>
      </pc:sldChg>
      <pc:sldChg chg="add del">
        <pc:chgData name="Matthew Purland" userId="8d07c89cff7dd31c" providerId="LiveId" clId="{0310AB16-71EA-4932-AB05-78E7F7816543}" dt="2023-06-09T13:01:35.436" v="707"/>
        <pc:sldMkLst>
          <pc:docMk/>
          <pc:sldMk cId="1662236746" sldId="366"/>
        </pc:sldMkLst>
      </pc:sldChg>
      <pc:sldChg chg="del">
        <pc:chgData name="Matthew Purland" userId="8d07c89cff7dd31c" providerId="LiveId" clId="{0310AB16-71EA-4932-AB05-78E7F7816543}" dt="2023-06-09T07:03:06.789" v="33" actId="47"/>
        <pc:sldMkLst>
          <pc:docMk/>
          <pc:sldMk cId="1240957173" sldId="367"/>
        </pc:sldMkLst>
      </pc:sldChg>
      <pc:sldChg chg="del">
        <pc:chgData name="Matthew Purland" userId="8d07c89cff7dd31c" providerId="LiveId" clId="{0310AB16-71EA-4932-AB05-78E7F7816543}" dt="2023-06-09T07:03:07.111" v="34" actId="47"/>
        <pc:sldMkLst>
          <pc:docMk/>
          <pc:sldMk cId="1901955951" sldId="368"/>
        </pc:sldMkLst>
      </pc:sldChg>
      <pc:sldChg chg="add del">
        <pc:chgData name="Matthew Purland" userId="8d07c89cff7dd31c" providerId="LiveId" clId="{0310AB16-71EA-4932-AB05-78E7F7816543}" dt="2023-06-09T07:03:16.974" v="39" actId="47"/>
        <pc:sldMkLst>
          <pc:docMk/>
          <pc:sldMk cId="4278136418" sldId="369"/>
        </pc:sldMkLst>
      </pc:sldChg>
      <pc:sldChg chg="add del">
        <pc:chgData name="Matthew Purland" userId="8d07c89cff7dd31c" providerId="LiveId" clId="{0310AB16-71EA-4932-AB05-78E7F7816543}" dt="2023-06-09T13:04:39.705" v="726" actId="47"/>
        <pc:sldMkLst>
          <pc:docMk/>
          <pc:sldMk cId="2626693926" sldId="370"/>
        </pc:sldMkLst>
      </pc:sldChg>
      <pc:sldChg chg="del">
        <pc:chgData name="Matthew Purland" userId="8d07c89cff7dd31c" providerId="LiveId" clId="{0310AB16-71EA-4932-AB05-78E7F7816543}" dt="2023-06-09T07:03:19.801" v="40" actId="47"/>
        <pc:sldMkLst>
          <pc:docMk/>
          <pc:sldMk cId="62850908" sldId="371"/>
        </pc:sldMkLst>
      </pc:sldChg>
      <pc:sldChg chg="modSp add mod">
        <pc:chgData name="Matthew Purland" userId="8d07c89cff7dd31c" providerId="LiveId" clId="{0310AB16-71EA-4932-AB05-78E7F7816543}" dt="2023-06-09T09:02:40.948" v="281" actId="207"/>
        <pc:sldMkLst>
          <pc:docMk/>
          <pc:sldMk cId="1089865336" sldId="371"/>
        </pc:sldMkLst>
        <pc:spChg chg="mod">
          <ac:chgData name="Matthew Purland" userId="8d07c89cff7dd31c" providerId="LiveId" clId="{0310AB16-71EA-4932-AB05-78E7F7816543}" dt="2023-06-09T09:02:40.948" v="281" actId="207"/>
          <ac:spMkLst>
            <pc:docMk/>
            <pc:sldMk cId="1089865336" sldId="371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441" v="41" actId="47"/>
        <pc:sldMkLst>
          <pc:docMk/>
          <pc:sldMk cId="865418918" sldId="372"/>
        </pc:sldMkLst>
      </pc:sldChg>
      <pc:sldChg chg="modSp add mod">
        <pc:chgData name="Matthew Purland" userId="8d07c89cff7dd31c" providerId="LiveId" clId="{0310AB16-71EA-4932-AB05-78E7F7816543}" dt="2023-06-18T10:49:07.238" v="2683" actId="20577"/>
        <pc:sldMkLst>
          <pc:docMk/>
          <pc:sldMk cId="3800362524" sldId="372"/>
        </pc:sldMkLst>
        <pc:spChg chg="mod">
          <ac:chgData name="Matthew Purland" userId="8d07c89cff7dd31c" providerId="LiveId" clId="{0310AB16-71EA-4932-AB05-78E7F7816543}" dt="2023-06-18T10:49:07.238" v="2683" actId="20577"/>
          <ac:spMkLst>
            <pc:docMk/>
            <pc:sldMk cId="3800362524" sldId="37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656" v="42" actId="47"/>
        <pc:sldMkLst>
          <pc:docMk/>
          <pc:sldMk cId="2342886667" sldId="373"/>
        </pc:sldMkLst>
      </pc:sldChg>
      <pc:sldChg chg="modSp add mod">
        <pc:chgData name="Matthew Purland" userId="8d07c89cff7dd31c" providerId="LiveId" clId="{0310AB16-71EA-4932-AB05-78E7F7816543}" dt="2023-06-09T09:01:45.046" v="272" actId="20577"/>
        <pc:sldMkLst>
          <pc:docMk/>
          <pc:sldMk cId="3170275538" sldId="373"/>
        </pc:sldMkLst>
        <pc:spChg chg="mod">
          <ac:chgData name="Matthew Purland" userId="8d07c89cff7dd31c" providerId="LiveId" clId="{0310AB16-71EA-4932-AB05-78E7F7816543}" dt="2023-06-09T09:01:45.046" v="272" actId="20577"/>
          <ac:spMkLst>
            <pc:docMk/>
            <pc:sldMk cId="3170275538" sldId="37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2:47.975" v="283" actId="207"/>
        <pc:sldMkLst>
          <pc:docMk/>
          <pc:sldMk cId="570923207" sldId="374"/>
        </pc:sldMkLst>
        <pc:spChg chg="mod">
          <ac:chgData name="Matthew Purland" userId="8d07c89cff7dd31c" providerId="LiveId" clId="{0310AB16-71EA-4932-AB05-78E7F7816543}" dt="2023-06-09T09:02:47.975" v="283" actId="207"/>
          <ac:spMkLst>
            <pc:docMk/>
            <pc:sldMk cId="570923207" sldId="374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171" v="44" actId="47"/>
        <pc:sldMkLst>
          <pc:docMk/>
          <pc:sldMk cId="1560668998" sldId="375"/>
        </pc:sldMkLst>
      </pc:sldChg>
      <pc:sldChg chg="modSp add mod">
        <pc:chgData name="Matthew Purland" userId="8d07c89cff7dd31c" providerId="LiveId" clId="{0310AB16-71EA-4932-AB05-78E7F7816543}" dt="2023-06-09T09:04:03.918" v="294" actId="207"/>
        <pc:sldMkLst>
          <pc:docMk/>
          <pc:sldMk cId="3499575112" sldId="375"/>
        </pc:sldMkLst>
        <pc:spChg chg="mod">
          <ac:chgData name="Matthew Purland" userId="8d07c89cff7dd31c" providerId="LiveId" clId="{0310AB16-71EA-4932-AB05-78E7F7816543}" dt="2023-06-09T09:04:03.918" v="294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4:52.206" v="307" actId="207"/>
        <pc:sldMkLst>
          <pc:docMk/>
          <pc:sldMk cId="2580538077" sldId="376"/>
        </pc:sldMkLst>
        <pc:spChg chg="mod">
          <ac:chgData name="Matthew Purland" userId="8d07c89cff7dd31c" providerId="LiveId" clId="{0310AB16-71EA-4932-AB05-78E7F7816543}" dt="2023-06-09T09:04:52.206" v="307" actId="207"/>
          <ac:spMkLst>
            <pc:docMk/>
            <pc:sldMk cId="2580538077" sldId="37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386" v="45" actId="47"/>
        <pc:sldMkLst>
          <pc:docMk/>
          <pc:sldMk cId="3680331921" sldId="376"/>
        </pc:sldMkLst>
      </pc:sldChg>
      <pc:sldChg chg="modSp add mod">
        <pc:chgData name="Matthew Purland" userId="8d07c89cff7dd31c" providerId="LiveId" clId="{0310AB16-71EA-4932-AB05-78E7F7816543}" dt="2023-06-11T14:11:34.883" v="1448" actId="207"/>
        <pc:sldMkLst>
          <pc:docMk/>
          <pc:sldMk cId="1832521760" sldId="377"/>
        </pc:sldMkLst>
        <pc:spChg chg="mod">
          <ac:chgData name="Matthew Purland" userId="8d07c89cff7dd31c" providerId="LiveId" clId="{0310AB16-71EA-4932-AB05-78E7F7816543}" dt="2023-06-11T14:11:34.883" v="1448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741" v="46" actId="47"/>
        <pc:sldMkLst>
          <pc:docMk/>
          <pc:sldMk cId="3187989277" sldId="377"/>
        </pc:sldMkLst>
      </pc:sldChg>
      <pc:sldChg chg="modSp add mod">
        <pc:chgData name="Matthew Purland" userId="8d07c89cff7dd31c" providerId="LiveId" clId="{0310AB16-71EA-4932-AB05-78E7F7816543}" dt="2023-06-09T09:08:39.379" v="409" actId="20577"/>
        <pc:sldMkLst>
          <pc:docMk/>
          <pc:sldMk cId="3237052981" sldId="378"/>
        </pc:sldMkLst>
        <pc:spChg chg="mod">
          <ac:chgData name="Matthew Purland" userId="8d07c89cff7dd31c" providerId="LiveId" clId="{0310AB16-71EA-4932-AB05-78E7F7816543}" dt="2023-06-09T09:08:39.379" v="409" actId="20577"/>
          <ac:spMkLst>
            <pc:docMk/>
            <pc:sldMk cId="3237052981" sldId="37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081" v="47" actId="47"/>
        <pc:sldMkLst>
          <pc:docMk/>
          <pc:sldMk cId="3410117045" sldId="378"/>
        </pc:sldMkLst>
      </pc:sldChg>
      <pc:sldChg chg="modSp add mod">
        <pc:chgData name="Matthew Purland" userId="8d07c89cff7dd31c" providerId="LiveId" clId="{0310AB16-71EA-4932-AB05-78E7F7816543}" dt="2023-06-09T09:09:17.243" v="418" actId="20577"/>
        <pc:sldMkLst>
          <pc:docMk/>
          <pc:sldMk cId="1143185241" sldId="379"/>
        </pc:sldMkLst>
        <pc:spChg chg="mod">
          <ac:chgData name="Matthew Purland" userId="8d07c89cff7dd31c" providerId="LiveId" clId="{0310AB16-71EA-4932-AB05-78E7F7816543}" dt="2023-06-09T09:09:17.243" v="418" actId="20577"/>
          <ac:spMkLst>
            <pc:docMk/>
            <pc:sldMk cId="1143185241" sldId="37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401" v="48" actId="47"/>
        <pc:sldMkLst>
          <pc:docMk/>
          <pc:sldMk cId="1866590768" sldId="379"/>
        </pc:sldMkLst>
      </pc:sldChg>
      <pc:sldChg chg="addSp delSp modSp add mod">
        <pc:chgData name="Matthew Purland" userId="8d07c89cff7dd31c" providerId="LiveId" clId="{0310AB16-71EA-4932-AB05-78E7F7816543}" dt="2023-06-09T09:14:48.425" v="444" actId="1076"/>
        <pc:sldMkLst>
          <pc:docMk/>
          <pc:sldMk cId="1194180310" sldId="380"/>
        </pc:sldMkLst>
        <pc:spChg chg="mod">
          <ac:chgData name="Matthew Purland" userId="8d07c89cff7dd31c" providerId="LiveId" clId="{0310AB16-71EA-4932-AB05-78E7F7816543}" dt="2023-06-09T09:14:38.155" v="443" actId="20577"/>
          <ac:spMkLst>
            <pc:docMk/>
            <pc:sldMk cId="1194180310" sldId="380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13:42.075" v="434" actId="478"/>
          <ac:picMkLst>
            <pc:docMk/>
            <pc:sldMk cId="1194180310" sldId="380"/>
            <ac:picMk id="4" creationId="{A800F0AD-65DE-95B9-73AB-759B1609E570}"/>
          </ac:picMkLst>
        </pc:picChg>
        <pc:picChg chg="add mod">
          <ac:chgData name="Matthew Purland" userId="8d07c89cff7dd31c" providerId="LiveId" clId="{0310AB16-71EA-4932-AB05-78E7F7816543}" dt="2023-06-09T09:14:48.425" v="444" actId="1076"/>
          <ac:picMkLst>
            <pc:docMk/>
            <pc:sldMk cId="1194180310" sldId="380"/>
            <ac:picMk id="6" creationId="{7B1298AA-E52A-8A64-6E33-F1DBC95DF4F0}"/>
          </ac:picMkLst>
        </pc:picChg>
      </pc:sldChg>
      <pc:sldChg chg="del">
        <pc:chgData name="Matthew Purland" userId="8d07c89cff7dd31c" providerId="LiveId" clId="{0310AB16-71EA-4932-AB05-78E7F7816543}" dt="2023-06-09T07:03:22.701" v="49" actId="47"/>
        <pc:sldMkLst>
          <pc:docMk/>
          <pc:sldMk cId="3194720364" sldId="380"/>
        </pc:sldMkLst>
      </pc:sldChg>
      <pc:sldChg chg="addSp modSp add mod">
        <pc:chgData name="Matthew Purland" userId="8d07c89cff7dd31c" providerId="LiveId" clId="{0310AB16-71EA-4932-AB05-78E7F7816543}" dt="2023-06-09T09:17:28.873" v="477" actId="1076"/>
        <pc:sldMkLst>
          <pc:docMk/>
          <pc:sldMk cId="1715454136" sldId="381"/>
        </pc:sldMkLst>
        <pc:spChg chg="mod">
          <ac:chgData name="Matthew Purland" userId="8d07c89cff7dd31c" providerId="LiveId" clId="{0310AB16-71EA-4932-AB05-78E7F7816543}" dt="2023-06-09T09:17:17.625" v="476" actId="2711"/>
          <ac:spMkLst>
            <pc:docMk/>
            <pc:sldMk cId="1715454136" sldId="381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17:28.873" v="477" actId="1076"/>
          <ac:picMkLst>
            <pc:docMk/>
            <pc:sldMk cId="1715454136" sldId="381"/>
            <ac:picMk id="4" creationId="{1CC5FAED-A463-5553-A3B0-BE4E847EE759}"/>
          </ac:picMkLst>
        </pc:picChg>
      </pc:sldChg>
      <pc:sldChg chg="del">
        <pc:chgData name="Matthew Purland" userId="8d07c89cff7dd31c" providerId="LiveId" clId="{0310AB16-71EA-4932-AB05-78E7F7816543}" dt="2023-06-09T07:03:23.041" v="50" actId="47"/>
        <pc:sldMkLst>
          <pc:docMk/>
          <pc:sldMk cId="3201644509" sldId="381"/>
        </pc:sldMkLst>
      </pc:sldChg>
      <pc:sldChg chg="del">
        <pc:chgData name="Matthew Purland" userId="8d07c89cff7dd31c" providerId="LiveId" clId="{0310AB16-71EA-4932-AB05-78E7F7816543}" dt="2023-06-09T07:03:23.391" v="51" actId="47"/>
        <pc:sldMkLst>
          <pc:docMk/>
          <pc:sldMk cId="925786138" sldId="382"/>
        </pc:sldMkLst>
      </pc:sldChg>
      <pc:sldChg chg="modSp add mod">
        <pc:chgData name="Matthew Purland" userId="8d07c89cff7dd31c" providerId="LiveId" clId="{0310AB16-71EA-4932-AB05-78E7F7816543}" dt="2023-06-09T09:18:18.435" v="483" actId="20577"/>
        <pc:sldMkLst>
          <pc:docMk/>
          <pc:sldMk cId="2885049502" sldId="382"/>
        </pc:sldMkLst>
        <pc:spChg chg="mod">
          <ac:chgData name="Matthew Purland" userId="8d07c89cff7dd31c" providerId="LiveId" clId="{0310AB16-71EA-4932-AB05-78E7F7816543}" dt="2023-06-09T09:18:18.435" v="483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24:40.528" v="588" actId="20577"/>
        <pc:sldMkLst>
          <pc:docMk/>
          <pc:sldMk cId="3493763825" sldId="383"/>
        </pc:sldMkLst>
        <pc:spChg chg="mod">
          <ac:chgData name="Matthew Purland" userId="8d07c89cff7dd31c" providerId="LiveId" clId="{0310AB16-71EA-4932-AB05-78E7F7816543}" dt="2023-06-09T09:24:40.528" v="588" actId="20577"/>
          <ac:spMkLst>
            <pc:docMk/>
            <pc:sldMk cId="3493763825" sldId="38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943" v="43" actId="47"/>
        <pc:sldMkLst>
          <pc:docMk/>
          <pc:sldMk cId="4023425687" sldId="383"/>
        </pc:sldMkLst>
      </pc:sldChg>
      <pc:sldChg chg="addSp modSp add mod">
        <pc:chgData name="Matthew Purland" userId="8d07c89cff7dd31c" providerId="LiveId" clId="{0310AB16-71EA-4932-AB05-78E7F7816543}" dt="2023-06-09T09:20:29.445" v="502" actId="1076"/>
        <pc:sldMkLst>
          <pc:docMk/>
          <pc:sldMk cId="1213300259" sldId="384"/>
        </pc:sldMkLst>
        <pc:spChg chg="mod">
          <ac:chgData name="Matthew Purland" userId="8d07c89cff7dd31c" providerId="LiveId" clId="{0310AB16-71EA-4932-AB05-78E7F7816543}" dt="2023-06-09T09:19:28.935" v="496" actId="20577"/>
          <ac:spMkLst>
            <pc:docMk/>
            <pc:sldMk cId="1213300259" sldId="384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0:29.445" v="502" actId="1076"/>
          <ac:picMkLst>
            <pc:docMk/>
            <pc:sldMk cId="1213300259" sldId="384"/>
            <ac:picMk id="4" creationId="{B3663906-4489-529C-EB69-A05DBF0DFF78}"/>
          </ac:picMkLst>
        </pc:picChg>
      </pc:sldChg>
      <pc:sldChg chg="del">
        <pc:chgData name="Matthew Purland" userId="8d07c89cff7dd31c" providerId="LiveId" clId="{0310AB16-71EA-4932-AB05-78E7F7816543}" dt="2023-06-09T07:03:24.433" v="53" actId="47"/>
        <pc:sldMkLst>
          <pc:docMk/>
          <pc:sldMk cId="3306766131" sldId="384"/>
        </pc:sldMkLst>
      </pc:sldChg>
      <pc:sldChg chg="del">
        <pc:chgData name="Matthew Purland" userId="8d07c89cff7dd31c" providerId="LiveId" clId="{0310AB16-71EA-4932-AB05-78E7F7816543}" dt="2023-06-09T07:03:24.681" v="54" actId="47"/>
        <pc:sldMkLst>
          <pc:docMk/>
          <pc:sldMk cId="1344944305" sldId="385"/>
        </pc:sldMkLst>
      </pc:sldChg>
      <pc:sldChg chg="modSp add mod">
        <pc:chgData name="Matthew Purland" userId="8d07c89cff7dd31c" providerId="LiveId" clId="{0310AB16-71EA-4932-AB05-78E7F7816543}" dt="2023-06-09T09:25:18.169" v="594" actId="207"/>
        <pc:sldMkLst>
          <pc:docMk/>
          <pc:sldMk cId="2604522635" sldId="385"/>
        </pc:sldMkLst>
        <pc:spChg chg="mod">
          <ac:chgData name="Matthew Purland" userId="8d07c89cff7dd31c" providerId="LiveId" clId="{0310AB16-71EA-4932-AB05-78E7F7816543}" dt="2023-06-09T09:25:18.169" v="594" actId="207"/>
          <ac:spMkLst>
            <pc:docMk/>
            <pc:sldMk cId="2604522635" sldId="385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5.351" v="56" actId="47"/>
        <pc:sldMkLst>
          <pc:docMk/>
          <pc:sldMk cId="2957020648" sldId="386"/>
        </pc:sldMkLst>
      </pc:sldChg>
      <pc:sldChg chg="addSp delSp modSp add mod">
        <pc:chgData name="Matthew Purland" userId="8d07c89cff7dd31c" providerId="LiveId" clId="{0310AB16-71EA-4932-AB05-78E7F7816543}" dt="2023-06-09T09:29:54.865" v="628" actId="20577"/>
        <pc:sldMkLst>
          <pc:docMk/>
          <pc:sldMk cId="3875071446" sldId="386"/>
        </pc:sldMkLst>
        <pc:spChg chg="mod">
          <ac:chgData name="Matthew Purland" userId="8d07c89cff7dd31c" providerId="LiveId" clId="{0310AB16-71EA-4932-AB05-78E7F7816543}" dt="2023-06-09T09:29:54.865" v="628" actId="20577"/>
          <ac:spMkLst>
            <pc:docMk/>
            <pc:sldMk cId="3875071446" sldId="386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28:53.470" v="610" actId="478"/>
          <ac:picMkLst>
            <pc:docMk/>
            <pc:sldMk cId="3875071446" sldId="386"/>
            <ac:picMk id="4" creationId="{4A067FDE-F76C-7629-EEA8-AA97188FBB0F}"/>
          </ac:picMkLst>
        </pc:picChg>
      </pc:sldChg>
      <pc:sldChg chg="addSp delSp modSp add mod">
        <pc:chgData name="Matthew Purland" userId="8d07c89cff7dd31c" providerId="LiveId" clId="{0310AB16-71EA-4932-AB05-78E7F7816543}" dt="2023-06-09T09:29:25.374" v="617" actId="1076"/>
        <pc:sldMkLst>
          <pc:docMk/>
          <pc:sldMk cId="2103905960" sldId="387"/>
        </pc:sldMkLst>
        <pc:spChg chg="del mod">
          <ac:chgData name="Matthew Purland" userId="8d07c89cff7dd31c" providerId="LiveId" clId="{0310AB16-71EA-4932-AB05-78E7F7816543}" dt="2023-06-09T09:29:18.004" v="612" actId="931"/>
          <ac:spMkLst>
            <pc:docMk/>
            <pc:sldMk cId="2103905960" sldId="387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9:25.374" v="617" actId="1076"/>
          <ac:picMkLst>
            <pc:docMk/>
            <pc:sldMk cId="2103905960" sldId="387"/>
            <ac:picMk id="4" creationId="{8B23C8A8-F3F5-8312-D4E0-4FF8728286D5}"/>
          </ac:picMkLst>
        </pc:picChg>
      </pc:sldChg>
      <pc:sldChg chg="del">
        <pc:chgData name="Matthew Purland" userId="8d07c89cff7dd31c" providerId="LiveId" clId="{0310AB16-71EA-4932-AB05-78E7F7816543}" dt="2023-06-09T07:03:25.981" v="58" actId="47"/>
        <pc:sldMkLst>
          <pc:docMk/>
          <pc:sldMk cId="3400563988" sldId="387"/>
        </pc:sldMkLst>
      </pc:sldChg>
      <pc:sldChg chg="del">
        <pc:chgData name="Matthew Purland" userId="8d07c89cff7dd31c" providerId="LiveId" clId="{0310AB16-71EA-4932-AB05-78E7F7816543}" dt="2023-06-09T07:03:28.021" v="62" actId="47"/>
        <pc:sldMkLst>
          <pc:docMk/>
          <pc:sldMk cId="299310275" sldId="388"/>
        </pc:sldMkLst>
      </pc:sldChg>
      <pc:sldChg chg="addSp modSp add mod">
        <pc:chgData name="Matthew Purland" userId="8d07c89cff7dd31c" providerId="LiveId" clId="{0310AB16-71EA-4932-AB05-78E7F7816543}" dt="2023-06-09T09:39:29.964" v="674" actId="20577"/>
        <pc:sldMkLst>
          <pc:docMk/>
          <pc:sldMk cId="357504261" sldId="388"/>
        </pc:sldMkLst>
        <pc:spChg chg="mod">
          <ac:chgData name="Matthew Purland" userId="8d07c89cff7dd31c" providerId="LiveId" clId="{0310AB16-71EA-4932-AB05-78E7F7816543}" dt="2023-06-09T09:39:29.964" v="674" actId="20577"/>
          <ac:spMkLst>
            <pc:docMk/>
            <pc:sldMk cId="357504261" sldId="388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32:53.724" v="645" actId="1076"/>
          <ac:picMkLst>
            <pc:docMk/>
            <pc:sldMk cId="357504261" sldId="388"/>
            <ac:picMk id="4" creationId="{670B8ECF-8E8C-6AD7-3B4B-FDECD3AECC24}"/>
          </ac:picMkLst>
        </pc:picChg>
      </pc:sldChg>
      <pc:sldChg chg="modSp add mod">
        <pc:chgData name="Matthew Purland" userId="8d07c89cff7dd31c" providerId="LiveId" clId="{0310AB16-71EA-4932-AB05-78E7F7816543}" dt="2023-06-09T09:37:05.077" v="662" actId="207"/>
        <pc:sldMkLst>
          <pc:docMk/>
          <pc:sldMk cId="1663313487" sldId="389"/>
        </pc:sldMkLst>
        <pc:spChg chg="mod">
          <ac:chgData name="Matthew Purland" userId="8d07c89cff7dd31c" providerId="LiveId" clId="{0310AB16-71EA-4932-AB05-78E7F7816543}" dt="2023-06-09T09:37:05.077" v="662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8.371" v="63" actId="47"/>
        <pc:sldMkLst>
          <pc:docMk/>
          <pc:sldMk cId="3373453275" sldId="389"/>
        </pc:sldMkLst>
      </pc:sldChg>
      <pc:sldChg chg="addSp modSp add mod">
        <pc:chgData name="Matthew Purland" userId="8d07c89cff7dd31c" providerId="LiveId" clId="{0310AB16-71EA-4932-AB05-78E7F7816543}" dt="2023-06-09T09:40:54.969" v="686" actId="1076"/>
        <pc:sldMkLst>
          <pc:docMk/>
          <pc:sldMk cId="258998552" sldId="390"/>
        </pc:sldMkLst>
        <pc:spChg chg="mod">
          <ac:chgData name="Matthew Purland" userId="8d07c89cff7dd31c" providerId="LiveId" clId="{0310AB16-71EA-4932-AB05-78E7F7816543}" dt="2023-06-09T09:40:40.614" v="685" actId="6549"/>
          <ac:spMkLst>
            <pc:docMk/>
            <pc:sldMk cId="258998552" sldId="390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40:54.969" v="686" actId="1076"/>
          <ac:picMkLst>
            <pc:docMk/>
            <pc:sldMk cId="258998552" sldId="390"/>
            <ac:picMk id="4" creationId="{00DA8C53-93E4-410F-E22D-21A43E5B1DAF}"/>
          </ac:picMkLst>
        </pc:picChg>
      </pc:sldChg>
      <pc:sldChg chg="del">
        <pc:chgData name="Matthew Purland" userId="8d07c89cff7dd31c" providerId="LiveId" clId="{0310AB16-71EA-4932-AB05-78E7F7816543}" dt="2023-06-09T07:03:28.681" v="64" actId="47"/>
        <pc:sldMkLst>
          <pc:docMk/>
          <pc:sldMk cId="4287464046" sldId="390"/>
        </pc:sldMkLst>
      </pc:sldChg>
      <pc:sldChg chg="del">
        <pc:chgData name="Matthew Purland" userId="8d07c89cff7dd31c" providerId="LiveId" clId="{0310AB16-71EA-4932-AB05-78E7F7816543}" dt="2023-06-09T07:03:28.986" v="65" actId="47"/>
        <pc:sldMkLst>
          <pc:docMk/>
          <pc:sldMk cId="2706289068" sldId="391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42224557" sldId="391"/>
        </pc:sldMkLst>
      </pc:sldChg>
      <pc:sldChg chg="del">
        <pc:chgData name="Matthew Purland" userId="8d07c89cff7dd31c" providerId="LiveId" clId="{0310AB16-71EA-4932-AB05-78E7F7816543}" dt="2023-06-09T07:03:29.321" v="66" actId="47"/>
        <pc:sldMkLst>
          <pc:docMk/>
          <pc:sldMk cId="1550068578" sldId="392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194640074" sldId="392"/>
        </pc:sldMkLst>
      </pc:sldChg>
      <pc:sldChg chg="del">
        <pc:chgData name="Matthew Purland" userId="8d07c89cff7dd31c" providerId="LiveId" clId="{0310AB16-71EA-4932-AB05-78E7F7816543}" dt="2023-06-09T07:03:29.663" v="67" actId="47"/>
        <pc:sldMkLst>
          <pc:docMk/>
          <pc:sldMk cId="1763630367" sldId="393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50199671" sldId="393"/>
        </pc:sldMkLst>
      </pc:sldChg>
      <pc:sldChg chg="del">
        <pc:chgData name="Matthew Purland" userId="8d07c89cff7dd31c" providerId="LiveId" clId="{0310AB16-71EA-4932-AB05-78E7F7816543}" dt="2023-06-09T07:03:25.083" v="55" actId="47"/>
        <pc:sldMkLst>
          <pc:docMk/>
          <pc:sldMk cId="1962545669" sldId="394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2349781692" sldId="394"/>
        </pc:sldMkLst>
      </pc:sldChg>
      <pc:sldChg chg="del">
        <pc:chgData name="Matthew Purland" userId="8d07c89cff7dd31c" providerId="LiveId" clId="{0310AB16-71EA-4932-AB05-78E7F7816543}" dt="2023-06-09T07:03:25.655" v="57" actId="47"/>
        <pc:sldMkLst>
          <pc:docMk/>
          <pc:sldMk cId="901126976" sldId="395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1799949359" sldId="395"/>
        </pc:sldMkLst>
      </pc:sldChg>
      <pc:sldChg chg="add del">
        <pc:chgData name="Matthew Purland" userId="8d07c89cff7dd31c" providerId="LiveId" clId="{0310AB16-71EA-4932-AB05-78E7F7816543}" dt="2023-06-09T13:04:33.279" v="724" actId="47"/>
        <pc:sldMkLst>
          <pc:docMk/>
          <pc:sldMk cId="5720116" sldId="396"/>
        </pc:sldMkLst>
      </pc:sldChg>
      <pc:sldChg chg="del">
        <pc:chgData name="Matthew Purland" userId="8d07c89cff7dd31c" providerId="LiveId" clId="{0310AB16-71EA-4932-AB05-78E7F7816543}" dt="2023-06-09T07:03:26.351" v="59" actId="47"/>
        <pc:sldMkLst>
          <pc:docMk/>
          <pc:sldMk cId="4244436030" sldId="396"/>
        </pc:sldMkLst>
      </pc:sldChg>
      <pc:sldChg chg="del">
        <pc:chgData name="Matthew Purland" userId="8d07c89cff7dd31c" providerId="LiveId" clId="{0310AB16-71EA-4932-AB05-78E7F7816543}" dt="2023-06-09T07:03:27.001" v="60" actId="47"/>
        <pc:sldMkLst>
          <pc:docMk/>
          <pc:sldMk cId="116950861" sldId="397"/>
        </pc:sldMkLst>
      </pc:sldChg>
      <pc:sldChg chg="modSp add mod">
        <pc:chgData name="Matthew Purland" userId="8d07c89cff7dd31c" providerId="LiveId" clId="{0310AB16-71EA-4932-AB05-78E7F7816543}" dt="2023-06-09T13:10:34.178" v="794" actId="20577"/>
        <pc:sldMkLst>
          <pc:docMk/>
          <pc:sldMk cId="2626276500" sldId="397"/>
        </pc:sldMkLst>
        <pc:spChg chg="mod">
          <ac:chgData name="Matthew Purland" userId="8d07c89cff7dd31c" providerId="LiveId" clId="{0310AB16-71EA-4932-AB05-78E7F7816543}" dt="2023-06-09T13:10:34.178" v="794" actId="20577"/>
          <ac:spMkLst>
            <pc:docMk/>
            <pc:sldMk cId="2626276500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6.240" v="725" actId="47"/>
        <pc:sldMkLst>
          <pc:docMk/>
          <pc:sldMk cId="1265684750" sldId="398"/>
        </pc:sldMkLst>
      </pc:sldChg>
      <pc:sldChg chg="del">
        <pc:chgData name="Matthew Purland" userId="8d07c89cff7dd31c" providerId="LiveId" clId="{0310AB16-71EA-4932-AB05-78E7F7816543}" dt="2023-06-09T07:03:27.371" v="61" actId="47"/>
        <pc:sldMkLst>
          <pc:docMk/>
          <pc:sldMk cId="1983036082" sldId="398"/>
        </pc:sldMkLst>
      </pc:sldChg>
      <pc:sldChg chg="addSp delSp modSp add mod">
        <pc:chgData name="Matthew Purland" userId="8d07c89cff7dd31c" providerId="LiveId" clId="{0310AB16-71EA-4932-AB05-78E7F7816543}" dt="2023-06-09T13:23:52.755" v="924" actId="1076"/>
        <pc:sldMkLst>
          <pc:docMk/>
          <pc:sldMk cId="314153302" sldId="399"/>
        </pc:sldMkLst>
        <pc:spChg chg="add del mod">
          <ac:chgData name="Matthew Purland" userId="8d07c89cff7dd31c" providerId="LiveId" clId="{0310AB16-71EA-4932-AB05-78E7F7816543}" dt="2023-06-09T13:23:47.954" v="923" actId="478"/>
          <ac:spMkLst>
            <pc:docMk/>
            <pc:sldMk cId="314153302" sldId="399"/>
            <ac:spMk id="2" creationId="{514B12B3-0B24-4A0E-4A80-BCBA3EB009CC}"/>
          </ac:spMkLst>
        </pc:spChg>
        <pc:spChg chg="mod">
          <ac:chgData name="Matthew Purland" userId="8d07c89cff7dd31c" providerId="LiveId" clId="{0310AB16-71EA-4932-AB05-78E7F7816543}" dt="2023-06-09T13:00:21.750" v="705" actId="20577"/>
          <ac:spMkLst>
            <pc:docMk/>
            <pc:sldMk cId="314153302" sldId="399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23:52.755" v="924" actId="1076"/>
          <ac:spMkLst>
            <pc:docMk/>
            <pc:sldMk cId="314153302" sldId="399"/>
            <ac:spMk id="4" creationId="{AA167EAA-6323-CDB8-53F2-1EBC85FDA86C}"/>
          </ac:spMkLst>
        </pc:spChg>
      </pc:sldChg>
      <pc:sldChg chg="del">
        <pc:chgData name="Matthew Purland" userId="8d07c89cff7dd31c" providerId="LiveId" clId="{0310AB16-71EA-4932-AB05-78E7F7816543}" dt="2023-06-09T07:03:29.951" v="68" actId="47"/>
        <pc:sldMkLst>
          <pc:docMk/>
          <pc:sldMk cId="2680318716" sldId="399"/>
        </pc:sldMkLst>
      </pc:sldChg>
      <pc:sldChg chg="add del">
        <pc:chgData name="Matthew Purland" userId="8d07c89cff7dd31c" providerId="LiveId" clId="{0310AB16-71EA-4932-AB05-78E7F7816543}" dt="2023-06-09T13:04:27.491" v="717" actId="47"/>
        <pc:sldMkLst>
          <pc:docMk/>
          <pc:sldMk cId="110915163" sldId="400"/>
        </pc:sldMkLst>
      </pc:sldChg>
      <pc:sldChg chg="del">
        <pc:chgData name="Matthew Purland" userId="8d07c89cff7dd31c" providerId="LiveId" clId="{0310AB16-71EA-4932-AB05-78E7F7816543}" dt="2023-06-09T07:03:30.321" v="69" actId="47"/>
        <pc:sldMkLst>
          <pc:docMk/>
          <pc:sldMk cId="136192502" sldId="400"/>
        </pc:sldMkLst>
      </pc:sldChg>
      <pc:sldChg chg="addSp modSp add mod">
        <pc:chgData name="Matthew Purland" userId="8d07c89cff7dd31c" providerId="LiveId" clId="{0310AB16-71EA-4932-AB05-78E7F7816543}" dt="2023-06-09T13:23:57.166" v="925"/>
        <pc:sldMkLst>
          <pc:docMk/>
          <pc:sldMk cId="4193669542" sldId="400"/>
        </pc:sldMkLst>
        <pc:spChg chg="add mod">
          <ac:chgData name="Matthew Purland" userId="8d07c89cff7dd31c" providerId="LiveId" clId="{0310AB16-71EA-4932-AB05-78E7F7816543}" dt="2023-06-09T13:23:57.166" v="925"/>
          <ac:spMkLst>
            <pc:docMk/>
            <pc:sldMk cId="4193669542" sldId="400"/>
            <ac:spMk id="2" creationId="{0C66083B-9CEE-2588-D615-A7B02C1789C3}"/>
          </ac:spMkLst>
        </pc:spChg>
        <pc:spChg chg="mod">
          <ac:chgData name="Matthew Purland" userId="8d07c89cff7dd31c" providerId="LiveId" clId="{0310AB16-71EA-4932-AB05-78E7F7816543}" dt="2023-06-09T13:05:58.626" v="741" actId="20577"/>
          <ac:spMkLst>
            <pc:docMk/>
            <pc:sldMk cId="4193669542" sldId="40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0310AB16-71EA-4932-AB05-78E7F7816543}" dt="2023-06-09T13:23:58.394" v="926"/>
        <pc:sldMkLst>
          <pc:docMk/>
          <pc:sldMk cId="1167465739" sldId="401"/>
        </pc:sldMkLst>
        <pc:spChg chg="add mod">
          <ac:chgData name="Matthew Purland" userId="8d07c89cff7dd31c" providerId="LiveId" clId="{0310AB16-71EA-4932-AB05-78E7F7816543}" dt="2023-06-09T13:23:58.394" v="926"/>
          <ac:spMkLst>
            <pc:docMk/>
            <pc:sldMk cId="1167465739" sldId="401"/>
            <ac:spMk id="2" creationId="{273B6D08-31A8-DE9B-52FB-F168239DCD2D}"/>
          </ac:spMkLst>
        </pc:spChg>
        <pc:spChg chg="mod">
          <ac:chgData name="Matthew Purland" userId="8d07c89cff7dd31c" providerId="LiveId" clId="{0310AB16-71EA-4932-AB05-78E7F7816543}" dt="2023-06-09T13:08:30.445" v="774" actId="20577"/>
          <ac:spMkLst>
            <pc:docMk/>
            <pc:sldMk cId="1167465739" sldId="401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8.650" v="718" actId="47"/>
        <pc:sldMkLst>
          <pc:docMk/>
          <pc:sldMk cId="1194200677" sldId="401"/>
        </pc:sldMkLst>
      </pc:sldChg>
      <pc:sldChg chg="del">
        <pc:chgData name="Matthew Purland" userId="8d07c89cff7dd31c" providerId="LiveId" clId="{0310AB16-71EA-4932-AB05-78E7F7816543}" dt="2023-06-09T07:03:30.601" v="70" actId="47"/>
        <pc:sldMkLst>
          <pc:docMk/>
          <pc:sldMk cId="1248492200" sldId="401"/>
        </pc:sldMkLst>
      </pc:sldChg>
      <pc:sldChg chg="del">
        <pc:chgData name="Matthew Purland" userId="8d07c89cff7dd31c" providerId="LiveId" clId="{0310AB16-71EA-4932-AB05-78E7F7816543}" dt="2023-06-09T07:03:30.936" v="71" actId="47"/>
        <pc:sldMkLst>
          <pc:docMk/>
          <pc:sldMk cId="871969653" sldId="402"/>
        </pc:sldMkLst>
      </pc:sldChg>
      <pc:sldChg chg="add del">
        <pc:chgData name="Matthew Purland" userId="8d07c89cff7dd31c" providerId="LiveId" clId="{0310AB16-71EA-4932-AB05-78E7F7816543}" dt="2023-06-09T13:04:29.179" v="719" actId="47"/>
        <pc:sldMkLst>
          <pc:docMk/>
          <pc:sldMk cId="1822058834" sldId="402"/>
        </pc:sldMkLst>
      </pc:sldChg>
      <pc:sldChg chg="modSp add mod">
        <pc:chgData name="Matthew Purland" userId="8d07c89cff7dd31c" providerId="LiveId" clId="{0310AB16-71EA-4932-AB05-78E7F7816543}" dt="2023-06-09T13:39:09.162" v="996" actId="20577"/>
        <pc:sldMkLst>
          <pc:docMk/>
          <pc:sldMk cId="2163871541" sldId="402"/>
        </pc:sldMkLst>
        <pc:spChg chg="mod">
          <ac:chgData name="Matthew Purland" userId="8d07c89cff7dd31c" providerId="LiveId" clId="{0310AB16-71EA-4932-AB05-78E7F7816543}" dt="2023-06-09T13:39:09.162" v="996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221" v="72" actId="47"/>
        <pc:sldMkLst>
          <pc:docMk/>
          <pc:sldMk cId="248207081" sldId="403"/>
        </pc:sldMkLst>
      </pc:sldChg>
      <pc:sldChg chg="addSp modSp add mod">
        <pc:chgData name="Matthew Purland" userId="8d07c89cff7dd31c" providerId="LiveId" clId="{0310AB16-71EA-4932-AB05-78E7F7816543}" dt="2023-06-09T13:24:03.972" v="927"/>
        <pc:sldMkLst>
          <pc:docMk/>
          <pc:sldMk cId="1551595350" sldId="403"/>
        </pc:sldMkLst>
        <pc:spChg chg="add mod">
          <ac:chgData name="Matthew Purland" userId="8d07c89cff7dd31c" providerId="LiveId" clId="{0310AB16-71EA-4932-AB05-78E7F7816543}" dt="2023-06-09T13:24:03.972" v="927"/>
          <ac:spMkLst>
            <pc:docMk/>
            <pc:sldMk cId="1551595350" sldId="403"/>
            <ac:spMk id="2" creationId="{0F6FC220-E742-085B-B9F2-9D351C2E5E20}"/>
          </ac:spMkLst>
        </pc:spChg>
        <pc:spChg chg="mod">
          <ac:chgData name="Matthew Purland" userId="8d07c89cff7dd31c" providerId="LiveId" clId="{0310AB16-71EA-4932-AB05-78E7F7816543}" dt="2023-06-09T13:12:21.986" v="808" actId="20577"/>
          <ac:spMkLst>
            <pc:docMk/>
            <pc:sldMk cId="1551595350" sldId="403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9.855" v="720" actId="47"/>
        <pc:sldMkLst>
          <pc:docMk/>
          <pc:sldMk cId="3749869802" sldId="403"/>
        </pc:sldMkLst>
      </pc:sldChg>
      <pc:sldChg chg="addSp modSp add mod">
        <pc:chgData name="Matthew Purland" userId="8d07c89cff7dd31c" providerId="LiveId" clId="{0310AB16-71EA-4932-AB05-78E7F7816543}" dt="2023-06-09T13:24:05.204" v="928"/>
        <pc:sldMkLst>
          <pc:docMk/>
          <pc:sldMk cId="549109113" sldId="404"/>
        </pc:sldMkLst>
        <pc:spChg chg="add mod">
          <ac:chgData name="Matthew Purland" userId="8d07c89cff7dd31c" providerId="LiveId" clId="{0310AB16-71EA-4932-AB05-78E7F7816543}" dt="2023-06-09T13:24:05.204" v="928"/>
          <ac:spMkLst>
            <pc:docMk/>
            <pc:sldMk cId="549109113" sldId="404"/>
            <ac:spMk id="2" creationId="{E3673879-DFB3-3313-3AFB-EAB44FFAD69D}"/>
          </ac:spMkLst>
        </pc:spChg>
        <pc:spChg chg="mod">
          <ac:chgData name="Matthew Purland" userId="8d07c89cff7dd31c" providerId="LiveId" clId="{0310AB16-71EA-4932-AB05-78E7F7816543}" dt="2023-06-09T13:15:39.941" v="841" actId="20577"/>
          <ac:spMkLst>
            <pc:docMk/>
            <pc:sldMk cId="549109113" sldId="404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0.345" v="721" actId="47"/>
        <pc:sldMkLst>
          <pc:docMk/>
          <pc:sldMk cId="1297152234" sldId="404"/>
        </pc:sldMkLst>
      </pc:sldChg>
      <pc:sldChg chg="del">
        <pc:chgData name="Matthew Purland" userId="8d07c89cff7dd31c" providerId="LiveId" clId="{0310AB16-71EA-4932-AB05-78E7F7816543}" dt="2023-06-09T07:03:31.481" v="73" actId="47"/>
        <pc:sldMkLst>
          <pc:docMk/>
          <pc:sldMk cId="4232484754" sldId="404"/>
        </pc:sldMkLst>
      </pc:sldChg>
      <pc:sldChg chg="del">
        <pc:chgData name="Matthew Purland" userId="8d07c89cff7dd31c" providerId="LiveId" clId="{0310AB16-71EA-4932-AB05-78E7F7816543}" dt="2023-06-09T07:03:32.021" v="75" actId="47"/>
        <pc:sldMkLst>
          <pc:docMk/>
          <pc:sldMk cId="2481065357" sldId="405"/>
        </pc:sldMkLst>
      </pc:sldChg>
      <pc:sldChg chg="add del">
        <pc:chgData name="Matthew Purland" userId="8d07c89cff7dd31c" providerId="LiveId" clId="{0310AB16-71EA-4932-AB05-78E7F7816543}" dt="2023-06-09T13:04:30.804" v="722" actId="47"/>
        <pc:sldMkLst>
          <pc:docMk/>
          <pc:sldMk cId="2551902757" sldId="405"/>
        </pc:sldMkLst>
      </pc:sldChg>
      <pc:sldChg chg="addSp modSp add del mod">
        <pc:chgData name="Matthew Purland" userId="8d07c89cff7dd31c" providerId="LiveId" clId="{0310AB16-71EA-4932-AB05-78E7F7816543}" dt="2023-06-09T13:24:06.241" v="929"/>
        <pc:sldMkLst>
          <pc:docMk/>
          <pc:sldMk cId="4157164645" sldId="405"/>
        </pc:sldMkLst>
        <pc:spChg chg="add mod">
          <ac:chgData name="Matthew Purland" userId="8d07c89cff7dd31c" providerId="LiveId" clId="{0310AB16-71EA-4932-AB05-78E7F7816543}" dt="2023-06-09T13:24:06.241" v="929"/>
          <ac:spMkLst>
            <pc:docMk/>
            <pc:sldMk cId="4157164645" sldId="405"/>
            <ac:spMk id="2" creationId="{73FA650A-8290-9B6E-CEE4-919B7E2FB08C}"/>
          </ac:spMkLst>
        </pc:spChg>
        <pc:spChg chg="mod">
          <ac:chgData name="Matthew Purland" userId="8d07c89cff7dd31c" providerId="LiveId" clId="{0310AB16-71EA-4932-AB05-78E7F7816543}" dt="2023-06-09T13:16:34.061" v="851" actId="20577"/>
          <ac:spMkLst>
            <pc:docMk/>
            <pc:sldMk cId="4157164645" sldId="405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1.275" v="723" actId="47"/>
        <pc:sldMkLst>
          <pc:docMk/>
          <pc:sldMk cId="1421441955" sldId="406"/>
        </pc:sldMkLst>
      </pc:sldChg>
      <pc:sldChg chg="addSp modSp add mod">
        <pc:chgData name="Matthew Purland" userId="8d07c89cff7dd31c" providerId="LiveId" clId="{0310AB16-71EA-4932-AB05-78E7F7816543}" dt="2023-06-09T13:24:07.335" v="930"/>
        <pc:sldMkLst>
          <pc:docMk/>
          <pc:sldMk cId="1953083950" sldId="406"/>
        </pc:sldMkLst>
        <pc:spChg chg="add mod">
          <ac:chgData name="Matthew Purland" userId="8d07c89cff7dd31c" providerId="LiveId" clId="{0310AB16-71EA-4932-AB05-78E7F7816543}" dt="2023-06-09T13:24:07.335" v="930"/>
          <ac:spMkLst>
            <pc:docMk/>
            <pc:sldMk cId="1953083950" sldId="406"/>
            <ac:spMk id="2" creationId="{61A57ECF-56EC-5C03-4E32-36BFA8818065}"/>
          </ac:spMkLst>
        </pc:spChg>
        <pc:spChg chg="mod">
          <ac:chgData name="Matthew Purland" userId="8d07c89cff7dd31c" providerId="LiveId" clId="{0310AB16-71EA-4932-AB05-78E7F7816543}" dt="2023-06-09T13:18:16.366" v="866" actId="20577"/>
          <ac:spMkLst>
            <pc:docMk/>
            <pc:sldMk cId="1953083950" sldId="40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081" v="77" actId="47"/>
        <pc:sldMkLst>
          <pc:docMk/>
          <pc:sldMk cId="3992019063" sldId="406"/>
        </pc:sldMkLst>
      </pc:sldChg>
      <pc:sldChg chg="add del">
        <pc:chgData name="Matthew Purland" userId="8d07c89cff7dd31c" providerId="LiveId" clId="{0310AB16-71EA-4932-AB05-78E7F7816543}" dt="2023-06-09T13:04:54.785" v="727" actId="47"/>
        <pc:sldMkLst>
          <pc:docMk/>
          <pc:sldMk cId="993942006" sldId="407"/>
        </pc:sldMkLst>
      </pc:sldChg>
      <pc:sldChg chg="addSp modSp add mod">
        <pc:chgData name="Matthew Purland" userId="8d07c89cff7dd31c" providerId="LiveId" clId="{0310AB16-71EA-4932-AB05-78E7F7816543}" dt="2023-06-09T13:24:08.443" v="931"/>
        <pc:sldMkLst>
          <pc:docMk/>
          <pc:sldMk cId="2212331694" sldId="407"/>
        </pc:sldMkLst>
        <pc:spChg chg="add mod">
          <ac:chgData name="Matthew Purland" userId="8d07c89cff7dd31c" providerId="LiveId" clId="{0310AB16-71EA-4932-AB05-78E7F7816543}" dt="2023-06-09T13:24:08.443" v="931"/>
          <ac:spMkLst>
            <pc:docMk/>
            <pc:sldMk cId="2212331694" sldId="407"/>
            <ac:spMk id="2" creationId="{A56317F8-B294-A81F-12DF-49AD38CD7C00}"/>
          </ac:spMkLst>
        </pc:spChg>
        <pc:spChg chg="mod">
          <ac:chgData name="Matthew Purland" userId="8d07c89cff7dd31c" providerId="LiveId" clId="{0310AB16-71EA-4932-AB05-78E7F7816543}" dt="2023-06-09T13:19:48.503" v="889" actId="20577"/>
          <ac:spMkLst>
            <pc:docMk/>
            <pc:sldMk cId="2212331694" sldId="40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11" v="78" actId="47"/>
        <pc:sldMkLst>
          <pc:docMk/>
          <pc:sldMk cId="2611858743" sldId="407"/>
        </pc:sldMkLst>
      </pc:sldChg>
      <pc:sldChg chg="addSp modSp add mod">
        <pc:chgData name="Matthew Purland" userId="8d07c89cff7dd31c" providerId="LiveId" clId="{0310AB16-71EA-4932-AB05-78E7F7816543}" dt="2023-06-09T13:24:09.512" v="932"/>
        <pc:sldMkLst>
          <pc:docMk/>
          <pc:sldMk cId="920285420" sldId="408"/>
        </pc:sldMkLst>
        <pc:spChg chg="add mod">
          <ac:chgData name="Matthew Purland" userId="8d07c89cff7dd31c" providerId="LiveId" clId="{0310AB16-71EA-4932-AB05-78E7F7816543}" dt="2023-06-09T13:24:09.512" v="932"/>
          <ac:spMkLst>
            <pc:docMk/>
            <pc:sldMk cId="920285420" sldId="408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22:21.617" v="917" actId="20577"/>
          <ac:spMkLst>
            <pc:docMk/>
            <pc:sldMk cId="920285420" sldId="40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46" v="79" actId="47"/>
        <pc:sldMkLst>
          <pc:docMk/>
          <pc:sldMk cId="1808192691" sldId="408"/>
        </pc:sldMkLst>
      </pc:sldChg>
      <pc:sldChg chg="modSp add mod">
        <pc:chgData name="Matthew Purland" userId="8d07c89cff7dd31c" providerId="LiveId" clId="{0310AB16-71EA-4932-AB05-78E7F7816543}" dt="2023-06-09T13:40:49.972" v="1014" actId="20577"/>
        <pc:sldMkLst>
          <pc:docMk/>
          <pc:sldMk cId="1279354129" sldId="409"/>
        </pc:sldMkLst>
        <pc:spChg chg="mod">
          <ac:chgData name="Matthew Purland" userId="8d07c89cff7dd31c" providerId="LiveId" clId="{0310AB16-71EA-4932-AB05-78E7F7816543}" dt="2023-06-09T13:40:49.972" v="1014" actId="20577"/>
          <ac:spMkLst>
            <pc:docMk/>
            <pc:sldMk cId="1279354129" sldId="40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983" v="74" actId="47"/>
        <pc:sldMkLst>
          <pc:docMk/>
          <pc:sldMk cId="2454650047" sldId="409"/>
        </pc:sldMkLst>
      </pc:sldChg>
      <pc:sldChg chg="del">
        <pc:chgData name="Matthew Purland" userId="8d07c89cff7dd31c" providerId="LiveId" clId="{0310AB16-71EA-4932-AB05-78E7F7816543}" dt="2023-06-09T07:03:32.051" v="76" actId="47"/>
        <pc:sldMkLst>
          <pc:docMk/>
          <pc:sldMk cId="1288151778" sldId="410"/>
        </pc:sldMkLst>
      </pc:sldChg>
      <pc:sldChg chg="modSp add mod">
        <pc:chgData name="Matthew Purland" userId="8d07c89cff7dd31c" providerId="LiveId" clId="{0310AB16-71EA-4932-AB05-78E7F7816543}" dt="2023-06-09T14:14:35.940" v="1443" actId="12"/>
        <pc:sldMkLst>
          <pc:docMk/>
          <pc:sldMk cId="1823670467" sldId="410"/>
        </pc:sldMkLst>
        <pc:spChg chg="mod">
          <ac:chgData name="Matthew Purland" userId="8d07c89cff7dd31c" providerId="LiveId" clId="{0310AB16-71EA-4932-AB05-78E7F7816543}" dt="2023-06-09T14:14:35.940" v="1443" actId="12"/>
          <ac:spMkLst>
            <pc:docMk/>
            <pc:sldMk cId="1823670467" sldId="410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81" v="80" actId="47"/>
        <pc:sldMkLst>
          <pc:docMk/>
          <pc:sldMk cId="2596439055" sldId="411"/>
        </pc:sldMkLst>
      </pc:sldChg>
      <pc:sldChg chg="add del">
        <pc:chgData name="Matthew Purland" userId="8d07c89cff7dd31c" providerId="LiveId" clId="{0310AB16-71EA-4932-AB05-78E7F7816543}" dt="2023-06-09T14:16:29.380" v="1444" actId="47"/>
        <pc:sldMkLst>
          <pc:docMk/>
          <pc:sldMk cId="2890054896" sldId="411"/>
        </pc:sldMkLst>
      </pc:sldChg>
      <pc:sldChg chg="add del">
        <pc:chgData name="Matthew Purland" userId="8d07c89cff7dd31c" providerId="LiveId" clId="{0310AB16-71EA-4932-AB05-78E7F7816543}" dt="2023-06-09T14:16:40.991" v="1447" actId="47"/>
        <pc:sldMkLst>
          <pc:docMk/>
          <pc:sldMk cId="158203104" sldId="412"/>
        </pc:sldMkLst>
      </pc:sldChg>
      <pc:sldChg chg="del">
        <pc:chgData name="Matthew Purland" userId="8d07c89cff7dd31c" providerId="LiveId" clId="{0310AB16-71EA-4932-AB05-78E7F7816543}" dt="2023-06-09T07:03:32.241" v="82" actId="47"/>
        <pc:sldMkLst>
          <pc:docMk/>
          <pc:sldMk cId="1996701889" sldId="412"/>
        </pc:sldMkLst>
      </pc:sldChg>
      <pc:sldChg chg="modSp add mod">
        <pc:chgData name="Matthew Purland" userId="8d07c89cff7dd31c" providerId="LiveId" clId="{0310AB16-71EA-4932-AB05-78E7F7816543}" dt="2023-06-09T13:42:30.845" v="1028"/>
        <pc:sldMkLst>
          <pc:docMk/>
          <pc:sldMk cId="1346989283" sldId="413"/>
        </pc:sldMkLst>
        <pc:spChg chg="mod">
          <ac:chgData name="Matthew Purland" userId="8d07c89cff7dd31c" providerId="LiveId" clId="{0310AB16-71EA-4932-AB05-78E7F7816543}" dt="2023-06-09T13:42:30.845" v="1028"/>
          <ac:spMkLst>
            <pc:docMk/>
            <pc:sldMk cId="1346989283" sldId="4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3:51:16.397" v="1060" actId="20577"/>
        <pc:sldMkLst>
          <pc:docMk/>
          <pc:sldMk cId="476350919" sldId="414"/>
        </pc:sldMkLst>
        <pc:spChg chg="del mod">
          <ac:chgData name="Matthew Purland" userId="8d07c89cff7dd31c" providerId="LiveId" clId="{0310AB16-71EA-4932-AB05-78E7F7816543}" dt="2023-06-09T13:47:51.904" v="1044" actId="478"/>
          <ac:spMkLst>
            <pc:docMk/>
            <pc:sldMk cId="476350919" sldId="414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51:16.397" v="1060" actId="20577"/>
          <ac:spMkLst>
            <pc:docMk/>
            <pc:sldMk cId="476350919" sldId="414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48:55.989" v="1046" actId="1076"/>
          <ac:spMkLst>
            <pc:docMk/>
            <pc:sldMk cId="476350919" sldId="414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3:52:32.729" v="1075" actId="20577"/>
        <pc:sldMkLst>
          <pc:docMk/>
          <pc:sldMk cId="109331949" sldId="415"/>
        </pc:sldMkLst>
        <pc:spChg chg="mod">
          <ac:chgData name="Matthew Purland" userId="8d07c89cff7dd31c" providerId="LiveId" clId="{0310AB16-71EA-4932-AB05-78E7F7816543}" dt="2023-06-09T13:52:32.729" v="1075" actId="20577"/>
          <ac:spMkLst>
            <pc:docMk/>
            <pc:sldMk cId="109331949" sldId="4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3:45.597" v="1090" actId="20577"/>
        <pc:sldMkLst>
          <pc:docMk/>
          <pc:sldMk cId="1635924525" sldId="416"/>
        </pc:sldMkLst>
        <pc:spChg chg="mod">
          <ac:chgData name="Matthew Purland" userId="8d07c89cff7dd31c" providerId="LiveId" clId="{0310AB16-71EA-4932-AB05-78E7F7816543}" dt="2023-06-09T13:53:45.597" v="1090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4:56.957" v="1105" actId="20577"/>
        <pc:sldMkLst>
          <pc:docMk/>
          <pc:sldMk cId="131965669" sldId="417"/>
        </pc:sldMkLst>
        <pc:spChg chg="mod">
          <ac:chgData name="Matthew Purland" userId="8d07c89cff7dd31c" providerId="LiveId" clId="{0310AB16-71EA-4932-AB05-78E7F7816543}" dt="2023-06-09T13:54:56.957" v="1105" actId="20577"/>
          <ac:spMkLst>
            <pc:docMk/>
            <pc:sldMk cId="131965669" sldId="4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6:22.583" v="1123" actId="20577"/>
        <pc:sldMkLst>
          <pc:docMk/>
          <pc:sldMk cId="2100587925" sldId="418"/>
        </pc:sldMkLst>
        <pc:spChg chg="mod">
          <ac:chgData name="Matthew Purland" userId="8d07c89cff7dd31c" providerId="LiveId" clId="{0310AB16-71EA-4932-AB05-78E7F7816543}" dt="2023-06-09T13:56:22.583" v="1123" actId="20577"/>
          <ac:spMkLst>
            <pc:docMk/>
            <pc:sldMk cId="2100587925" sldId="4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02:30.404" v="1300" actId="20577"/>
        <pc:sldMkLst>
          <pc:docMk/>
          <pc:sldMk cId="4190984347" sldId="419"/>
        </pc:sldMkLst>
        <pc:spChg chg="mod">
          <ac:chgData name="Matthew Purland" userId="8d07c89cff7dd31c" providerId="LiveId" clId="{0310AB16-71EA-4932-AB05-78E7F7816543}" dt="2023-06-09T14:02:30.404" v="1300" actId="20577"/>
          <ac:spMkLst>
            <pc:docMk/>
            <pc:sldMk cId="4190984347" sldId="41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4:06:41.404" v="1320" actId="20577"/>
        <pc:sldMkLst>
          <pc:docMk/>
          <pc:sldMk cId="578998625" sldId="420"/>
        </pc:sldMkLst>
        <pc:spChg chg="add mod">
          <ac:chgData name="Matthew Purland" userId="8d07c89cff7dd31c" providerId="LiveId" clId="{0310AB16-71EA-4932-AB05-78E7F7816543}" dt="2023-06-09T14:05:42.999" v="1308" actId="1076"/>
          <ac:spMkLst>
            <pc:docMk/>
            <pc:sldMk cId="578998625" sldId="420"/>
            <ac:spMk id="2" creationId="{507B7401-B6FB-0446-7CA9-642B37856342}"/>
          </ac:spMkLst>
        </pc:spChg>
        <pc:spChg chg="mod">
          <ac:chgData name="Matthew Purland" userId="8d07c89cff7dd31c" providerId="LiveId" clId="{0310AB16-71EA-4932-AB05-78E7F7816543}" dt="2023-06-09T14:06:41.404" v="1320" actId="20577"/>
          <ac:spMkLst>
            <pc:docMk/>
            <pc:sldMk cId="578998625" sldId="420"/>
            <ac:spMk id="3" creationId="{E352E269-F028-A26B-A8CF-EA1FC264DC9E}"/>
          </ac:spMkLst>
        </pc:spChg>
        <pc:spChg chg="del">
          <ac:chgData name="Matthew Purland" userId="8d07c89cff7dd31c" providerId="LiveId" clId="{0310AB16-71EA-4932-AB05-78E7F7816543}" dt="2023-06-09T14:03:24.423" v="1305" actId="478"/>
          <ac:spMkLst>
            <pc:docMk/>
            <pc:sldMk cId="578998625" sldId="420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4:09:17.630" v="1364" actId="20577"/>
        <pc:sldMkLst>
          <pc:docMk/>
          <pc:sldMk cId="335921451" sldId="421"/>
        </pc:sldMkLst>
        <pc:spChg chg="mod">
          <ac:chgData name="Matthew Purland" userId="8d07c89cff7dd31c" providerId="LiveId" clId="{0310AB16-71EA-4932-AB05-78E7F7816543}" dt="2023-06-09T14:09:17.630" v="1364" actId="20577"/>
          <ac:spMkLst>
            <pc:docMk/>
            <pc:sldMk cId="335921451" sldId="4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0:32.059" v="1382" actId="20577"/>
        <pc:sldMkLst>
          <pc:docMk/>
          <pc:sldMk cId="2823506169" sldId="422"/>
        </pc:sldMkLst>
        <pc:spChg chg="mod">
          <ac:chgData name="Matthew Purland" userId="8d07c89cff7dd31c" providerId="LiveId" clId="{0310AB16-71EA-4932-AB05-78E7F7816543}" dt="2023-06-09T14:10:32.059" v="1382" actId="20577"/>
          <ac:spMkLst>
            <pc:docMk/>
            <pc:sldMk cId="2823506169" sldId="4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3:01.276" v="1423" actId="207"/>
        <pc:sldMkLst>
          <pc:docMk/>
          <pc:sldMk cId="864407776" sldId="423"/>
        </pc:sldMkLst>
        <pc:spChg chg="mod">
          <ac:chgData name="Matthew Purland" userId="8d07c89cff7dd31c" providerId="LiveId" clId="{0310AB16-71EA-4932-AB05-78E7F7816543}" dt="2023-06-09T14:13:01.276" v="1423" actId="207"/>
          <ac:spMkLst>
            <pc:docMk/>
            <pc:sldMk cId="864407776" sldId="42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211" v="81" actId="47"/>
        <pc:sldMkLst>
          <pc:docMk/>
          <pc:sldMk cId="4117900434" sldId="423"/>
        </pc:sldMkLst>
      </pc:sldChg>
      <pc:sldChg chg="addSp delSp modSp new mod">
        <pc:chgData name="Matthew Purland" userId="8d07c89cff7dd31c" providerId="LiveId" clId="{0310AB16-71EA-4932-AB05-78E7F7816543}" dt="2023-06-11T17:04:03.708" v="1596" actId="20577"/>
        <pc:sldMkLst>
          <pc:docMk/>
          <pc:sldMk cId="996614066" sldId="424"/>
        </pc:sldMkLst>
        <pc:spChg chg="del">
          <ac:chgData name="Matthew Purland" userId="8d07c89cff7dd31c" providerId="LiveId" clId="{0310AB16-71EA-4932-AB05-78E7F7816543}" dt="2023-06-11T17:03:30.522" v="1592" actId="478"/>
          <ac:spMkLst>
            <pc:docMk/>
            <pc:sldMk cId="996614066" sldId="424"/>
            <ac:spMk id="2" creationId="{274DCFE2-94C3-382E-6B49-849ECAAB8C98}"/>
          </ac:spMkLst>
        </pc:spChg>
        <pc:spChg chg="del">
          <ac:chgData name="Matthew Purland" userId="8d07c89cff7dd31c" providerId="LiveId" clId="{0310AB16-71EA-4932-AB05-78E7F7816543}" dt="2023-06-11T17:03:29.070" v="1591" actId="478"/>
          <ac:spMkLst>
            <pc:docMk/>
            <pc:sldMk cId="996614066" sldId="424"/>
            <ac:spMk id="3" creationId="{AF1F2815-C2F8-CE44-8240-06902FCA272C}"/>
          </ac:spMkLst>
        </pc:spChg>
        <pc:spChg chg="add mod">
          <ac:chgData name="Matthew Purland" userId="8d07c89cff7dd31c" providerId="LiveId" clId="{0310AB16-71EA-4932-AB05-78E7F7816543}" dt="2023-06-11T17:04:03.708" v="1596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addSp delSp modSp new del mod">
        <pc:chgData name="Matthew Purland" userId="8d07c89cff7dd31c" providerId="LiveId" clId="{0310AB16-71EA-4932-AB05-78E7F7816543}" dt="2023-06-11T14:37:01.193" v="1589" actId="47"/>
        <pc:sldMkLst>
          <pc:docMk/>
          <pc:sldMk cId="1337174643" sldId="424"/>
        </pc:sldMkLst>
        <pc:spChg chg="del">
          <ac:chgData name="Matthew Purland" userId="8d07c89cff7dd31c" providerId="LiveId" clId="{0310AB16-71EA-4932-AB05-78E7F7816543}" dt="2023-06-11T14:32:35.896" v="1450" actId="478"/>
          <ac:spMkLst>
            <pc:docMk/>
            <pc:sldMk cId="1337174643" sldId="424"/>
            <ac:spMk id="2" creationId="{E3A02C5E-7AEC-7BD4-61E7-308B26DB3939}"/>
          </ac:spMkLst>
        </pc:spChg>
        <pc:spChg chg="del">
          <ac:chgData name="Matthew Purland" userId="8d07c89cff7dd31c" providerId="LiveId" clId="{0310AB16-71EA-4932-AB05-78E7F7816543}" dt="2023-06-11T14:32:39.025" v="1451" actId="478"/>
          <ac:spMkLst>
            <pc:docMk/>
            <pc:sldMk cId="1337174643" sldId="424"/>
            <ac:spMk id="3" creationId="{C70D9647-E028-2F85-997B-506AA11D95AB}"/>
          </ac:spMkLst>
        </pc:spChg>
        <pc:spChg chg="add mod">
          <ac:chgData name="Matthew Purland" userId="8d07c89cff7dd31c" providerId="LiveId" clId="{0310AB16-71EA-4932-AB05-78E7F7816543}" dt="2023-06-11T14:36:51.842" v="1588" actId="207"/>
          <ac:spMkLst>
            <pc:docMk/>
            <pc:sldMk cId="1337174643" sldId="424"/>
            <ac:spMk id="4" creationId="{AF3F3E59-756E-5BCF-AB8A-746FB36E6E66}"/>
          </ac:spMkLst>
        </pc:spChg>
      </pc:sldChg>
      <pc:sldChg chg="del">
        <pc:chgData name="Matthew Purland" userId="8d07c89cff7dd31c" providerId="LiveId" clId="{0310AB16-71EA-4932-AB05-78E7F7816543}" dt="2023-06-09T07:03:32.281" v="83" actId="47"/>
        <pc:sldMkLst>
          <pc:docMk/>
          <pc:sldMk cId="1741839607" sldId="424"/>
        </pc:sldMkLst>
      </pc:sldChg>
      <pc:sldChg chg="addSp delSp modSp new mod">
        <pc:chgData name="Matthew Purland" userId="8d07c89cff7dd31c" providerId="LiveId" clId="{0310AB16-71EA-4932-AB05-78E7F7816543}" dt="2023-06-13T09:45:33.286" v="2124" actId="6549"/>
        <pc:sldMkLst>
          <pc:docMk/>
          <pc:sldMk cId="549016995" sldId="425"/>
        </pc:sldMkLst>
        <pc:spChg chg="del">
          <ac:chgData name="Matthew Purland" userId="8d07c89cff7dd31c" providerId="LiveId" clId="{0310AB16-71EA-4932-AB05-78E7F7816543}" dt="2023-06-13T09:44:45.084" v="2113" actId="478"/>
          <ac:spMkLst>
            <pc:docMk/>
            <pc:sldMk cId="549016995" sldId="425"/>
            <ac:spMk id="2" creationId="{9C61D75F-A20C-CD33-F119-6EBB53994957}"/>
          </ac:spMkLst>
        </pc:spChg>
        <pc:spChg chg="del">
          <ac:chgData name="Matthew Purland" userId="8d07c89cff7dd31c" providerId="LiveId" clId="{0310AB16-71EA-4932-AB05-78E7F7816543}" dt="2023-06-13T09:44:46.492" v="2114" actId="478"/>
          <ac:spMkLst>
            <pc:docMk/>
            <pc:sldMk cId="549016995" sldId="425"/>
            <ac:spMk id="3" creationId="{74B23F7D-89DD-1302-0036-6F6FAA9E9D63}"/>
          </ac:spMkLst>
        </pc:spChg>
        <pc:spChg chg="add mod">
          <ac:chgData name="Matthew Purland" userId="8d07c89cff7dd31c" providerId="LiveId" clId="{0310AB16-71EA-4932-AB05-78E7F7816543}" dt="2023-06-13T09:45:33.286" v="2124" actId="6549"/>
          <ac:spMkLst>
            <pc:docMk/>
            <pc:sldMk cId="549016995" sldId="425"/>
            <ac:spMk id="4" creationId="{C8821C06-6C2B-4BE7-724E-4D8D406347A4}"/>
          </ac:spMkLst>
        </pc:spChg>
      </pc:sldChg>
      <pc:sldChg chg="add del">
        <pc:chgData name="Matthew Purland" userId="8d07c89cff7dd31c" providerId="LiveId" clId="{0310AB16-71EA-4932-AB05-78E7F7816543}" dt="2023-06-09T07:03:59.221" v="94" actId="47"/>
        <pc:sldMkLst>
          <pc:docMk/>
          <pc:sldMk cId="2934572253" sldId="425"/>
        </pc:sldMkLst>
      </pc:sldChg>
      <pc:sldChg chg="delSp new del mod">
        <pc:chgData name="Matthew Purland" userId="8d07c89cff7dd31c" providerId="LiveId" clId="{0310AB16-71EA-4932-AB05-78E7F7816543}" dt="2023-06-18T10:43:30.420" v="2479" actId="47"/>
        <pc:sldMkLst>
          <pc:docMk/>
          <pc:sldMk cId="1001891287" sldId="426"/>
        </pc:sldMkLst>
        <pc:spChg chg="del">
          <ac:chgData name="Matthew Purland" userId="8d07c89cff7dd31c" providerId="LiveId" clId="{0310AB16-71EA-4932-AB05-78E7F7816543}" dt="2023-06-18T10:43:19.340" v="2477" actId="478"/>
          <ac:spMkLst>
            <pc:docMk/>
            <pc:sldMk cId="1001891287" sldId="426"/>
            <ac:spMk id="2" creationId="{479BDE4E-8BE8-51CB-1AEA-91330DAE04CE}"/>
          </ac:spMkLst>
        </pc:spChg>
        <pc:spChg chg="del">
          <ac:chgData name="Matthew Purland" userId="8d07c89cff7dd31c" providerId="LiveId" clId="{0310AB16-71EA-4932-AB05-78E7F7816543}" dt="2023-06-18T10:43:17.604" v="2476" actId="478"/>
          <ac:spMkLst>
            <pc:docMk/>
            <pc:sldMk cId="1001891287" sldId="426"/>
            <ac:spMk id="3" creationId="{6B9696EE-49EA-8786-EDD9-2342C94A3201}"/>
          </ac:spMkLst>
        </pc:spChg>
      </pc:sldChg>
      <pc:sldChg chg="modSp add mod">
        <pc:chgData name="Matthew Purland" userId="8d07c89cff7dd31c" providerId="LiveId" clId="{0310AB16-71EA-4932-AB05-78E7F7816543}" dt="2023-06-18T10:50:25.125" v="2719" actId="20577"/>
        <pc:sldMkLst>
          <pc:docMk/>
          <pc:sldMk cId="721005046" sldId="427"/>
        </pc:sldMkLst>
        <pc:spChg chg="mod">
          <ac:chgData name="Matthew Purland" userId="8d07c89cff7dd31c" providerId="LiveId" clId="{0310AB16-71EA-4932-AB05-78E7F7816543}" dt="2023-06-18T10:50:25.125" v="2719" actId="20577"/>
          <ac:spMkLst>
            <pc:docMk/>
            <pc:sldMk cId="721005046" sldId="427"/>
            <ac:spMk id="4" creationId="{FE6CEA8B-254D-C422-D38A-FF91DF78176B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F7264160-B07E-43AF-ABCA-8EE6C328B445}"/>
    <pc:docChg chg="undo redo custSel addSld delSld modSld">
      <pc:chgData name="Matthew Purland" userId="8d07c89cff7dd31c" providerId="LiveId" clId="{F7264160-B07E-43AF-ABCA-8EE6C328B445}" dt="2023-08-02T07:53:17.611" v="800" actId="20577"/>
      <pc:docMkLst>
        <pc:docMk/>
      </pc:docMkLst>
      <pc:sldChg chg="modSp mod">
        <pc:chgData name="Matthew Purland" userId="8d07c89cff7dd31c" providerId="LiveId" clId="{F7264160-B07E-43AF-ABCA-8EE6C328B445}" dt="2023-07-27T09:53:56.098" v="437" actId="20577"/>
        <pc:sldMkLst>
          <pc:docMk/>
          <pc:sldMk cId="4037607485" sldId="285"/>
        </pc:sldMkLst>
        <pc:spChg chg="mod">
          <ac:chgData name="Matthew Purland" userId="8d07c89cff7dd31c" providerId="LiveId" clId="{F7264160-B07E-43AF-ABCA-8EE6C328B445}" dt="2023-07-27T09:53:56.098" v="437" actId="20577"/>
          <ac:spMkLst>
            <pc:docMk/>
            <pc:sldMk cId="4037607485" sldId="285"/>
            <ac:spMk id="15" creationId="{4957F61D-703E-F1BA-BF30-5467F21BA038}"/>
          </ac:spMkLst>
        </pc:spChg>
      </pc:sldChg>
      <pc:sldChg chg="modSp mod">
        <pc:chgData name="Matthew Purland" userId="8d07c89cff7dd31c" providerId="LiveId" clId="{F7264160-B07E-43AF-ABCA-8EE6C328B445}" dt="2023-07-27T10:21:44.461" v="509" actId="20577"/>
        <pc:sldMkLst>
          <pc:docMk/>
          <pc:sldMk cId="508834506" sldId="300"/>
        </pc:sldMkLst>
        <pc:spChg chg="mod">
          <ac:chgData name="Matthew Purland" userId="8d07c89cff7dd31c" providerId="LiveId" clId="{F7264160-B07E-43AF-ABCA-8EE6C328B445}" dt="2023-07-27T10:21:44.461" v="509" actId="20577"/>
          <ac:spMkLst>
            <pc:docMk/>
            <pc:sldMk cId="508834506" sldId="300"/>
            <ac:spMk id="15" creationId="{4957F61D-703E-F1BA-BF30-5467F21BA038}"/>
          </ac:spMkLst>
        </pc:spChg>
      </pc:sldChg>
      <pc:sldChg chg="modSp mod">
        <pc:chgData name="Matthew Purland" userId="8d07c89cff7dd31c" providerId="LiveId" clId="{F7264160-B07E-43AF-ABCA-8EE6C328B445}" dt="2023-07-27T10:43:14.705" v="546" actId="20577"/>
        <pc:sldMkLst>
          <pc:docMk/>
          <pc:sldMk cId="1818733945" sldId="432"/>
        </pc:sldMkLst>
        <pc:spChg chg="mod">
          <ac:chgData name="Matthew Purland" userId="8d07c89cff7dd31c" providerId="LiveId" clId="{F7264160-B07E-43AF-ABCA-8EE6C328B445}" dt="2023-07-27T10:43:14.705" v="546" actId="20577"/>
          <ac:spMkLst>
            <pc:docMk/>
            <pc:sldMk cId="1818733945" sldId="43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58:29.846" v="603" actId="20577"/>
        <pc:sldMkLst>
          <pc:docMk/>
          <pc:sldMk cId="3811595278" sldId="434"/>
        </pc:sldMkLst>
        <pc:spChg chg="mod">
          <ac:chgData name="Matthew Purland" userId="8d07c89cff7dd31c" providerId="LiveId" clId="{F7264160-B07E-43AF-ABCA-8EE6C328B445}" dt="2023-07-27T10:58:29.846" v="603" actId="20577"/>
          <ac:spMkLst>
            <pc:docMk/>
            <pc:sldMk cId="3811595278" sldId="4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8:51:58.183" v="191" actId="207"/>
        <pc:sldMkLst>
          <pc:docMk/>
          <pc:sldMk cId="3916596700" sldId="435"/>
        </pc:sldMkLst>
        <pc:spChg chg="mod">
          <ac:chgData name="Matthew Purland" userId="8d07c89cff7dd31c" providerId="LiveId" clId="{F7264160-B07E-43AF-ABCA-8EE6C328B445}" dt="2023-07-27T08:51:58.183" v="191" actId="207"/>
          <ac:spMkLst>
            <pc:docMk/>
            <pc:sldMk cId="3916596700" sldId="4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9:15:01.764" v="256" actId="20577"/>
        <pc:sldMkLst>
          <pc:docMk/>
          <pc:sldMk cId="719555022" sldId="439"/>
        </pc:sldMkLst>
        <pc:spChg chg="mod">
          <ac:chgData name="Matthew Purland" userId="8d07c89cff7dd31c" providerId="LiveId" clId="{F7264160-B07E-43AF-ABCA-8EE6C328B445}" dt="2023-07-27T09:15:01.764" v="256" actId="20577"/>
          <ac:spMkLst>
            <pc:docMk/>
            <pc:sldMk cId="719555022" sldId="4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5:47:48.113" v="760" actId="20577"/>
        <pc:sldMkLst>
          <pc:docMk/>
          <pc:sldMk cId="591085421" sldId="440"/>
        </pc:sldMkLst>
        <pc:spChg chg="mod">
          <ac:chgData name="Matthew Purland" userId="8d07c89cff7dd31c" providerId="LiveId" clId="{F7264160-B07E-43AF-ABCA-8EE6C328B445}" dt="2023-08-02T05:47:48.113" v="760" actId="20577"/>
          <ac:spMkLst>
            <pc:docMk/>
            <pc:sldMk cId="591085421" sldId="4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7:53:17.611" v="800" actId="20577"/>
        <pc:sldMkLst>
          <pc:docMk/>
          <pc:sldMk cId="4113271740" sldId="442"/>
        </pc:sldMkLst>
        <pc:spChg chg="mod">
          <ac:chgData name="Matthew Purland" userId="8d07c89cff7dd31c" providerId="LiveId" clId="{F7264160-B07E-43AF-ABCA-8EE6C328B445}" dt="2023-08-02T07:52:38.022" v="796" actId="207"/>
          <ac:spMkLst>
            <pc:docMk/>
            <pc:sldMk cId="4113271740" sldId="442"/>
            <ac:spMk id="3" creationId="{E352E269-F028-A26B-A8CF-EA1FC264DC9E}"/>
          </ac:spMkLst>
        </pc:spChg>
        <pc:spChg chg="mod">
          <ac:chgData name="Matthew Purland" userId="8d07c89cff7dd31c" providerId="LiveId" clId="{F7264160-B07E-43AF-ABCA-8EE6C328B445}" dt="2023-08-02T07:53:17.611" v="800" actId="20577"/>
          <ac:spMkLst>
            <pc:docMk/>
            <pc:sldMk cId="4113271740" sldId="442"/>
            <ac:spMk id="4" creationId="{57220620-91F4-6CBA-28BB-99BE4558C5A3}"/>
          </ac:spMkLst>
        </pc:spChg>
      </pc:sldChg>
      <pc:sldChg chg="modSp mod">
        <pc:chgData name="Matthew Purland" userId="8d07c89cff7dd31c" providerId="LiveId" clId="{F7264160-B07E-43AF-ABCA-8EE6C328B445}" dt="2023-08-02T05:45:36.266" v="735" actId="207"/>
        <pc:sldMkLst>
          <pc:docMk/>
          <pc:sldMk cId="715747800" sldId="443"/>
        </pc:sldMkLst>
        <pc:spChg chg="mod">
          <ac:chgData name="Matthew Purland" userId="8d07c89cff7dd31c" providerId="LiveId" clId="{F7264160-B07E-43AF-ABCA-8EE6C328B445}" dt="2023-08-02T05:45:36.266" v="735" actId="207"/>
          <ac:spMkLst>
            <pc:docMk/>
            <pc:sldMk cId="715747800" sldId="443"/>
            <ac:spMk id="3" creationId="{E352E269-F028-A26B-A8CF-EA1FC264DC9E}"/>
          </ac:spMkLst>
        </pc:spChg>
      </pc:sldChg>
      <pc:sldChg chg="del">
        <pc:chgData name="Matthew Purland" userId="8d07c89cff7dd31c" providerId="LiveId" clId="{F7264160-B07E-43AF-ABCA-8EE6C328B445}" dt="2023-07-27T09:26:54.773" v="360" actId="47"/>
        <pc:sldMkLst>
          <pc:docMk/>
          <pc:sldMk cId="4206080027" sldId="447"/>
        </pc:sldMkLst>
      </pc:sldChg>
      <pc:sldChg chg="modSp mod">
        <pc:chgData name="Matthew Purland" userId="8d07c89cff7dd31c" providerId="LiveId" clId="{F7264160-B07E-43AF-ABCA-8EE6C328B445}" dt="2023-07-27T09:27:30.812" v="366" actId="207"/>
        <pc:sldMkLst>
          <pc:docMk/>
          <pc:sldMk cId="767509270" sldId="449"/>
        </pc:sldMkLst>
        <pc:spChg chg="mod">
          <ac:chgData name="Matthew Purland" userId="8d07c89cff7dd31c" providerId="LiveId" clId="{F7264160-B07E-43AF-ABCA-8EE6C328B445}" dt="2023-07-27T09:27:30.812" v="366" actId="207"/>
          <ac:spMkLst>
            <pc:docMk/>
            <pc:sldMk cId="767509270" sldId="44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1:39.406" v="542" actId="20577"/>
        <pc:sldMkLst>
          <pc:docMk/>
          <pc:sldMk cId="419886106" sldId="453"/>
        </pc:sldMkLst>
        <pc:spChg chg="mod">
          <ac:chgData name="Matthew Purland" userId="8d07c89cff7dd31c" providerId="LiveId" clId="{F7264160-B07E-43AF-ABCA-8EE6C328B445}" dt="2023-07-27T10:41:39.406" v="542" actId="20577"/>
          <ac:spMkLst>
            <pc:docMk/>
            <pc:sldMk cId="419886106" sldId="45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58:28.130" v="601" actId="20577"/>
        <pc:sldMkLst>
          <pc:docMk/>
          <pc:sldMk cId="1087075806" sldId="456"/>
        </pc:sldMkLst>
        <pc:spChg chg="mod">
          <ac:chgData name="Matthew Purland" userId="8d07c89cff7dd31c" providerId="LiveId" clId="{F7264160-B07E-43AF-ABCA-8EE6C328B445}" dt="2023-07-27T10:58:28.130" v="601" actId="20577"/>
          <ac:spMkLst>
            <pc:docMk/>
            <pc:sldMk cId="1087075806" sldId="4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8T18:19:36.302" v="610" actId="207"/>
        <pc:sldMkLst>
          <pc:docMk/>
          <pc:sldMk cId="2970266820" sldId="457"/>
        </pc:sldMkLst>
        <pc:spChg chg="mod">
          <ac:chgData name="Matthew Purland" userId="8d07c89cff7dd31c" providerId="LiveId" clId="{F7264160-B07E-43AF-ABCA-8EE6C328B445}" dt="2023-07-28T18:19:36.302" v="610" actId="207"/>
          <ac:spMkLst>
            <pc:docMk/>
            <pc:sldMk cId="2970266820" sldId="457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09:23:23.056" v="279" actId="962"/>
        <pc:sldMkLst>
          <pc:docMk/>
          <pc:sldMk cId="3998620969" sldId="460"/>
        </pc:sldMkLst>
        <pc:spChg chg="mod">
          <ac:chgData name="Matthew Purland" userId="8d07c89cff7dd31c" providerId="LiveId" clId="{F7264160-B07E-43AF-ABCA-8EE6C328B445}" dt="2023-07-27T09:17:08.287" v="272" actId="313"/>
          <ac:spMkLst>
            <pc:docMk/>
            <pc:sldMk cId="3998620969" sldId="460"/>
            <ac:spMk id="3" creationId="{E352E269-F028-A26B-A8CF-EA1FC264DC9E}"/>
          </ac:spMkLst>
        </pc:spChg>
        <pc:picChg chg="add mod">
          <ac:chgData name="Matthew Purland" userId="8d07c89cff7dd31c" providerId="LiveId" clId="{F7264160-B07E-43AF-ABCA-8EE6C328B445}" dt="2023-07-27T09:23:23.056" v="279" actId="962"/>
          <ac:picMkLst>
            <pc:docMk/>
            <pc:sldMk cId="3998620969" sldId="460"/>
            <ac:picMk id="4" creationId="{61C8C381-184D-979C-2E86-2A78C206A9E4}"/>
          </ac:picMkLst>
        </pc:picChg>
        <pc:picChg chg="del">
          <ac:chgData name="Matthew Purland" userId="8d07c89cff7dd31c" providerId="LiveId" clId="{F7264160-B07E-43AF-ABCA-8EE6C328B445}" dt="2023-07-27T09:22:50.714" v="273" actId="478"/>
          <ac:picMkLst>
            <pc:docMk/>
            <pc:sldMk cId="3998620969" sldId="460"/>
            <ac:picMk id="7" creationId="{4F5B6F73-7E24-0F61-C10C-DB478EAE6833}"/>
          </ac:picMkLst>
        </pc:picChg>
      </pc:sldChg>
      <pc:sldChg chg="modSp mod">
        <pc:chgData name="Matthew Purland" userId="8d07c89cff7dd31c" providerId="LiveId" clId="{F7264160-B07E-43AF-ABCA-8EE6C328B445}" dt="2023-07-27T10:47:32.287" v="564" actId="20577"/>
        <pc:sldMkLst>
          <pc:docMk/>
          <pc:sldMk cId="2044962195" sldId="461"/>
        </pc:sldMkLst>
        <pc:spChg chg="mod">
          <ac:chgData name="Matthew Purland" userId="8d07c89cff7dd31c" providerId="LiveId" clId="{F7264160-B07E-43AF-ABCA-8EE6C328B445}" dt="2023-07-27T10:47:32.287" v="564" actId="20577"/>
          <ac:spMkLst>
            <pc:docMk/>
            <pc:sldMk cId="2044962195" sldId="46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9:27:59.433" v="374" actId="207"/>
        <pc:sldMkLst>
          <pc:docMk/>
          <pc:sldMk cId="1123483967" sldId="462"/>
        </pc:sldMkLst>
        <pc:spChg chg="mod">
          <ac:chgData name="Matthew Purland" userId="8d07c89cff7dd31c" providerId="LiveId" clId="{F7264160-B07E-43AF-ABCA-8EE6C328B445}" dt="2023-07-27T09:27:59.433" v="374" actId="207"/>
          <ac:spMkLst>
            <pc:docMk/>
            <pc:sldMk cId="1123483967" sldId="46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5:24.967" v="553" actId="20577"/>
        <pc:sldMkLst>
          <pc:docMk/>
          <pc:sldMk cId="163516482" sldId="463"/>
        </pc:sldMkLst>
        <pc:spChg chg="mod">
          <ac:chgData name="Matthew Purland" userId="8d07c89cff7dd31c" providerId="LiveId" clId="{F7264160-B07E-43AF-ABCA-8EE6C328B445}" dt="2023-07-27T10:45:24.967" v="553" actId="20577"/>
          <ac:spMkLst>
            <pc:docMk/>
            <pc:sldMk cId="163516482" sldId="463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15:28.872" v="464" actId="1076"/>
        <pc:sldMkLst>
          <pc:docMk/>
          <pc:sldMk cId="3381275041" sldId="465"/>
        </pc:sldMkLst>
        <pc:spChg chg="mod">
          <ac:chgData name="Matthew Purland" userId="8d07c89cff7dd31c" providerId="LiveId" clId="{F7264160-B07E-43AF-ABCA-8EE6C328B445}" dt="2023-07-27T09:36:00.834" v="381" actId="207"/>
          <ac:spMkLst>
            <pc:docMk/>
            <pc:sldMk cId="3381275041" sldId="465"/>
            <ac:spMk id="3" creationId="{E352E269-F028-A26B-A8CF-EA1FC264DC9E}"/>
          </ac:spMkLst>
        </pc:spChg>
        <pc:spChg chg="ord">
          <ac:chgData name="Matthew Purland" userId="8d07c89cff7dd31c" providerId="LiveId" clId="{F7264160-B07E-43AF-ABCA-8EE6C328B445}" dt="2023-07-27T09:55:16.885" v="439" actId="166"/>
          <ac:spMkLst>
            <pc:docMk/>
            <pc:sldMk cId="3381275041" sldId="465"/>
            <ac:spMk id="6" creationId="{F4F220C1-6149-867C-2C69-62056328E9F7}"/>
          </ac:spMkLst>
        </pc:spChg>
        <pc:graphicFrameChg chg="add del mod">
          <ac:chgData name="Matthew Purland" userId="8d07c89cff7dd31c" providerId="LiveId" clId="{F7264160-B07E-43AF-ABCA-8EE6C328B445}" dt="2023-07-27T09:49:30.448" v="388"/>
          <ac:graphicFrameMkLst>
            <pc:docMk/>
            <pc:sldMk cId="3381275041" sldId="465"/>
            <ac:graphicFrameMk id="2" creationId="{25E6BF8B-D324-C15F-9130-49E8FE48E2CD}"/>
          </ac:graphicFrameMkLst>
        </pc:graphicFrameChg>
        <pc:graphicFrameChg chg="add del mod">
          <ac:chgData name="Matthew Purland" userId="8d07c89cff7dd31c" providerId="LiveId" clId="{F7264160-B07E-43AF-ABCA-8EE6C328B445}" dt="2023-07-27T10:15:12.130" v="459"/>
          <ac:graphicFrameMkLst>
            <pc:docMk/>
            <pc:sldMk cId="3381275041" sldId="465"/>
            <ac:graphicFrameMk id="7" creationId="{671A4B1D-B8CD-134A-5593-4B10D5760A1C}"/>
          </ac:graphicFrameMkLst>
        </pc:graphicFrameChg>
        <pc:picChg chg="add del mod">
          <ac:chgData name="Matthew Purland" userId="8d07c89cff7dd31c" providerId="LiveId" clId="{F7264160-B07E-43AF-ABCA-8EE6C328B445}" dt="2023-07-27T10:14:59.755" v="455" actId="478"/>
          <ac:picMkLst>
            <pc:docMk/>
            <pc:sldMk cId="3381275041" sldId="465"/>
            <ac:picMk id="4" creationId="{767BD647-9047-6119-C14A-32CE49FCD197}"/>
          </ac:picMkLst>
        </pc:picChg>
        <pc:picChg chg="del">
          <ac:chgData name="Matthew Purland" userId="8d07c89cff7dd31c" providerId="LiveId" clId="{F7264160-B07E-43AF-ABCA-8EE6C328B445}" dt="2023-07-27T09:49:21.346" v="382" actId="478"/>
          <ac:picMkLst>
            <pc:docMk/>
            <pc:sldMk cId="3381275041" sldId="465"/>
            <ac:picMk id="5" creationId="{E354C0E1-08AB-204E-90D8-BF48BD92F9DB}"/>
          </ac:picMkLst>
        </pc:picChg>
        <pc:picChg chg="add mod">
          <ac:chgData name="Matthew Purland" userId="8d07c89cff7dd31c" providerId="LiveId" clId="{F7264160-B07E-43AF-ABCA-8EE6C328B445}" dt="2023-07-27T10:15:28.872" v="464" actId="1076"/>
          <ac:picMkLst>
            <pc:docMk/>
            <pc:sldMk cId="3381275041" sldId="465"/>
            <ac:picMk id="8" creationId="{F4DABDC7-9815-A07D-DC30-21D7381E45A0}"/>
          </ac:picMkLst>
        </pc:picChg>
      </pc:sldChg>
      <pc:sldChg chg="modSp mod">
        <pc:chgData name="Matthew Purland" userId="8d07c89cff7dd31c" providerId="LiveId" clId="{F7264160-B07E-43AF-ABCA-8EE6C328B445}" dt="2023-07-27T10:45:50.657" v="555" actId="20577"/>
        <pc:sldMkLst>
          <pc:docMk/>
          <pc:sldMk cId="2653035724" sldId="466"/>
        </pc:sldMkLst>
        <pc:spChg chg="mod">
          <ac:chgData name="Matthew Purland" userId="8d07c89cff7dd31c" providerId="LiveId" clId="{F7264160-B07E-43AF-ABCA-8EE6C328B445}" dt="2023-07-27T10:45:50.657" v="555" actId="20577"/>
          <ac:spMkLst>
            <pc:docMk/>
            <pc:sldMk cId="2653035724" sldId="466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16:04.799" v="470" actId="207"/>
        <pc:sldMkLst>
          <pc:docMk/>
          <pc:sldMk cId="2130692044" sldId="467"/>
        </pc:sldMkLst>
        <pc:spChg chg="mod">
          <ac:chgData name="Matthew Purland" userId="8d07c89cff7dd31c" providerId="LiveId" clId="{F7264160-B07E-43AF-ABCA-8EE6C328B445}" dt="2023-07-27T10:14:34.974" v="453" actId="1076"/>
          <ac:spMkLst>
            <pc:docMk/>
            <pc:sldMk cId="2130692044" sldId="467"/>
            <ac:spMk id="2" creationId="{546AB271-106E-4865-2897-FEFDEEFD60FF}"/>
          </ac:spMkLst>
        </pc:spChg>
        <pc:spChg chg="mod">
          <ac:chgData name="Matthew Purland" userId="8d07c89cff7dd31c" providerId="LiveId" clId="{F7264160-B07E-43AF-ABCA-8EE6C328B445}" dt="2023-07-27T10:16:04.799" v="470" actId="207"/>
          <ac:spMkLst>
            <pc:docMk/>
            <pc:sldMk cId="2130692044" sldId="467"/>
            <ac:spMk id="3" creationId="{E352E269-F028-A26B-A8CF-EA1FC264DC9E}"/>
          </ac:spMkLst>
        </pc:spChg>
        <pc:spChg chg="mod">
          <ac:chgData name="Matthew Purland" userId="8d07c89cff7dd31c" providerId="LiveId" clId="{F7264160-B07E-43AF-ABCA-8EE6C328B445}" dt="2023-07-27T10:14:46.150" v="454" actId="1076"/>
          <ac:spMkLst>
            <pc:docMk/>
            <pc:sldMk cId="2130692044" sldId="467"/>
            <ac:spMk id="6" creationId="{4C09BFD0-BFFE-83BE-5C1C-70D98554A7D6}"/>
          </ac:spMkLst>
        </pc:spChg>
        <pc:graphicFrameChg chg="add del mod">
          <ac:chgData name="Matthew Purland" userId="8d07c89cff7dd31c" providerId="LiveId" clId="{F7264160-B07E-43AF-ABCA-8EE6C328B445}" dt="2023-07-27T10:14:13.644" v="449"/>
          <ac:graphicFrameMkLst>
            <pc:docMk/>
            <pc:sldMk cId="2130692044" sldId="467"/>
            <ac:graphicFrameMk id="8" creationId="{C58C0118-573A-54FB-F071-8590CC4449A3}"/>
          </ac:graphicFrameMkLst>
        </pc:graphicFrameChg>
        <pc:picChg chg="del">
          <ac:chgData name="Matthew Purland" userId="8d07c89cff7dd31c" providerId="LiveId" clId="{F7264160-B07E-43AF-ABCA-8EE6C328B445}" dt="2023-07-27T10:12:40.952" v="443" actId="478"/>
          <ac:picMkLst>
            <pc:docMk/>
            <pc:sldMk cId="2130692044" sldId="467"/>
            <ac:picMk id="5" creationId="{ED9DB6B8-9E92-251F-B2BF-0EB55B3C49C7}"/>
          </ac:picMkLst>
        </pc:picChg>
        <pc:picChg chg="add del mod">
          <ac:chgData name="Matthew Purland" userId="8d07c89cff7dd31c" providerId="LiveId" clId="{F7264160-B07E-43AF-ABCA-8EE6C328B445}" dt="2023-07-27T10:13:13.199" v="447" actId="478"/>
          <ac:picMkLst>
            <pc:docMk/>
            <pc:sldMk cId="2130692044" sldId="467"/>
            <ac:picMk id="7" creationId="{C28EC31E-04CA-002E-EF37-1D2F96739E64}"/>
          </ac:picMkLst>
        </pc:picChg>
        <pc:picChg chg="add mod">
          <ac:chgData name="Matthew Purland" userId="8d07c89cff7dd31c" providerId="LiveId" clId="{F7264160-B07E-43AF-ABCA-8EE6C328B445}" dt="2023-07-27T10:14:19.677" v="452" actId="1076"/>
          <ac:picMkLst>
            <pc:docMk/>
            <pc:sldMk cId="2130692044" sldId="467"/>
            <ac:picMk id="9" creationId="{1ED6DC2E-E248-1996-BAAF-96216F1A8AEA}"/>
          </ac:picMkLst>
        </pc:picChg>
      </pc:sldChg>
      <pc:sldChg chg="modSp mod">
        <pc:chgData name="Matthew Purland" userId="8d07c89cff7dd31c" providerId="LiveId" clId="{F7264160-B07E-43AF-ABCA-8EE6C328B445}" dt="2023-07-27T10:17:20.681" v="474" actId="20577"/>
        <pc:sldMkLst>
          <pc:docMk/>
          <pc:sldMk cId="826613719" sldId="468"/>
        </pc:sldMkLst>
        <pc:spChg chg="mod">
          <ac:chgData name="Matthew Purland" userId="8d07c89cff7dd31c" providerId="LiveId" clId="{F7264160-B07E-43AF-ABCA-8EE6C328B445}" dt="2023-07-27T10:17:20.681" v="474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6:27.527" v="557" actId="20577"/>
        <pc:sldMkLst>
          <pc:docMk/>
          <pc:sldMk cId="745876181" sldId="471"/>
        </pc:sldMkLst>
        <pc:spChg chg="mod">
          <ac:chgData name="Matthew Purland" userId="8d07c89cff7dd31c" providerId="LiveId" clId="{F7264160-B07E-43AF-ABCA-8EE6C328B445}" dt="2023-07-27T10:46:27.527" v="557" actId="20577"/>
          <ac:spMkLst>
            <pc:docMk/>
            <pc:sldMk cId="745876181" sldId="471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39:02.277" v="526" actId="1076"/>
        <pc:sldMkLst>
          <pc:docMk/>
          <pc:sldMk cId="950642888" sldId="472"/>
        </pc:sldMkLst>
        <pc:spChg chg="mod">
          <ac:chgData name="Matthew Purland" userId="8d07c89cff7dd31c" providerId="LiveId" clId="{F7264160-B07E-43AF-ABCA-8EE6C328B445}" dt="2023-07-27T10:22:46.113" v="516" actId="207"/>
          <ac:spMkLst>
            <pc:docMk/>
            <pc:sldMk cId="950642888" sldId="472"/>
            <ac:spMk id="3" creationId="{E352E269-F028-A26B-A8CF-EA1FC264DC9E}"/>
          </ac:spMkLst>
        </pc:spChg>
        <pc:graphicFrameChg chg="add del mod">
          <ac:chgData name="Matthew Purland" userId="8d07c89cff7dd31c" providerId="LiveId" clId="{F7264160-B07E-43AF-ABCA-8EE6C328B445}" dt="2023-07-27T10:38:36.907" v="519"/>
          <ac:graphicFrameMkLst>
            <pc:docMk/>
            <pc:sldMk cId="950642888" sldId="472"/>
            <ac:graphicFrameMk id="2" creationId="{01119BA9-B7AD-A128-A654-B18B8B7F74F1}"/>
          </ac:graphicFrameMkLst>
        </pc:graphicFrameChg>
        <pc:picChg chg="add mod">
          <ac:chgData name="Matthew Purland" userId="8d07c89cff7dd31c" providerId="LiveId" clId="{F7264160-B07E-43AF-ABCA-8EE6C328B445}" dt="2023-07-27T10:39:02.277" v="526" actId="1076"/>
          <ac:picMkLst>
            <pc:docMk/>
            <pc:sldMk cId="950642888" sldId="472"/>
            <ac:picMk id="4" creationId="{AAB98507-1446-2807-D07B-D9F04B4C2633}"/>
          </ac:picMkLst>
        </pc:picChg>
        <pc:picChg chg="del">
          <ac:chgData name="Matthew Purland" userId="8d07c89cff7dd31c" providerId="LiveId" clId="{F7264160-B07E-43AF-ABCA-8EE6C328B445}" dt="2023-07-27T10:38:33.493" v="517" actId="478"/>
          <ac:picMkLst>
            <pc:docMk/>
            <pc:sldMk cId="950642888" sldId="472"/>
            <ac:picMk id="5" creationId="{465610DF-5BE3-9CAC-0C0A-0C7B2218C9F5}"/>
          </ac:picMkLst>
        </pc:picChg>
      </pc:sldChg>
      <pc:sldChg chg="modSp mod">
        <pc:chgData name="Matthew Purland" userId="8d07c89cff7dd31c" providerId="LiveId" clId="{F7264160-B07E-43AF-ABCA-8EE6C328B445}" dt="2023-07-27T10:52:57.806" v="575" actId="20577"/>
        <pc:sldMkLst>
          <pc:docMk/>
          <pc:sldMk cId="408150147" sldId="473"/>
        </pc:sldMkLst>
        <pc:spChg chg="mod">
          <ac:chgData name="Matthew Purland" userId="8d07c89cff7dd31c" providerId="LiveId" clId="{F7264160-B07E-43AF-ABCA-8EE6C328B445}" dt="2023-07-27T10:52:57.806" v="575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1:00:15.296" v="604" actId="207"/>
        <pc:sldMkLst>
          <pc:docMk/>
          <pc:sldMk cId="647249276" sldId="483"/>
        </pc:sldMkLst>
        <pc:spChg chg="mod">
          <ac:chgData name="Matthew Purland" userId="8d07c89cff7dd31c" providerId="LiveId" clId="{F7264160-B07E-43AF-ABCA-8EE6C328B445}" dt="2023-07-27T11:00:15.296" v="604" actId="207"/>
          <ac:spMkLst>
            <pc:docMk/>
            <pc:sldMk cId="647249276" sldId="48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7264160-B07E-43AF-ABCA-8EE6C328B445}" dt="2023-07-27T09:53:48.233" v="421"/>
        <pc:sldMkLst>
          <pc:docMk/>
          <pc:sldMk cId="748998189" sldId="484"/>
        </pc:sldMkLst>
        <pc:spChg chg="add mod">
          <ac:chgData name="Matthew Purland" userId="8d07c89cff7dd31c" providerId="LiveId" clId="{F7264160-B07E-43AF-ABCA-8EE6C328B445}" dt="2023-07-27T09:53:48.233" v="421"/>
          <ac:spMkLst>
            <pc:docMk/>
            <pc:sldMk cId="748998189" sldId="484"/>
            <ac:spMk id="6" creationId="{7F709B54-0467-053F-91FB-481E073BF73C}"/>
          </ac:spMkLst>
        </pc:spChg>
        <pc:spChg chg="mod">
          <ac:chgData name="Matthew Purland" userId="8d07c89cff7dd31c" providerId="LiveId" clId="{F7264160-B07E-43AF-ABCA-8EE6C328B445}" dt="2023-07-27T09:51:54.011" v="398" actId="207"/>
          <ac:spMkLst>
            <pc:docMk/>
            <pc:sldMk cId="748998189" sldId="484"/>
            <ac:spMk id="8" creationId="{32C54606-4F50-3A49-9A02-0D8D1922273A}"/>
          </ac:spMkLst>
        </pc:spChg>
        <pc:spChg chg="del mod">
          <ac:chgData name="Matthew Purland" userId="8d07c89cff7dd31c" providerId="LiveId" clId="{F7264160-B07E-43AF-ABCA-8EE6C328B445}" dt="2023-07-27T09:53:47.592" v="420" actId="478"/>
          <ac:spMkLst>
            <pc:docMk/>
            <pc:sldMk cId="748998189" sldId="484"/>
            <ac:spMk id="15" creationId="{4957F61D-703E-F1BA-BF30-5467F21BA038}"/>
          </ac:spMkLst>
        </pc:spChg>
      </pc:sldChg>
      <pc:sldChg chg="modSp add mod">
        <pc:chgData name="Matthew Purland" userId="8d07c89cff7dd31c" providerId="LiveId" clId="{F7264160-B07E-43AF-ABCA-8EE6C328B445}" dt="2023-07-27T10:21:15.924" v="477" actId="20577"/>
        <pc:sldMkLst>
          <pc:docMk/>
          <pc:sldMk cId="2377217427" sldId="485"/>
        </pc:sldMkLst>
        <pc:spChg chg="mod">
          <ac:chgData name="Matthew Purland" userId="8d07c89cff7dd31c" providerId="LiveId" clId="{F7264160-B07E-43AF-ABCA-8EE6C328B445}" dt="2023-07-27T10:21:15.924" v="477" actId="20577"/>
          <ac:spMkLst>
            <pc:docMk/>
            <pc:sldMk cId="2377217427" sldId="485"/>
            <ac:spMk id="8" creationId="{32C54606-4F50-3A49-9A02-0D8D1922273A}"/>
          </ac:spMkLst>
        </pc:spChg>
      </pc:sldChg>
    </pc:docChg>
  </pc:docChgLst>
  <pc:docChgLst>
    <pc:chgData name="Matthew Purland" userId="8d07c89cff7dd31c" providerId="LiveId" clId="{4A5D6C5A-9E2A-4EDB-AE07-29B569B3B0D7}"/>
    <pc:docChg chg="addSld delSld modSld">
      <pc:chgData name="Matthew Purland" userId="8d07c89cff7dd31c" providerId="LiveId" clId="{4A5D6C5A-9E2A-4EDB-AE07-29B569B3B0D7}" dt="2023-08-02T08:13:33.708" v="22" actId="20577"/>
      <pc:docMkLst>
        <pc:docMk/>
      </pc:docMkLst>
      <pc:sldChg chg="del">
        <pc:chgData name="Matthew Purland" userId="8d07c89cff7dd31c" providerId="LiveId" clId="{4A5D6C5A-9E2A-4EDB-AE07-29B569B3B0D7}" dt="2023-08-02T08:12:31.052" v="1" actId="47"/>
        <pc:sldMkLst>
          <pc:docMk/>
          <pc:sldMk cId="3687110327" sldId="268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930346199" sldId="269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830278751" sldId="270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327224142" sldId="271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976783739" sldId="272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496254353" sldId="273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435498292" sldId="274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720723882" sldId="275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963384140" sldId="276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137531294" sldId="277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743092899" sldId="278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561933909" sldId="279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47929079" sldId="280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735746721" sldId="281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4006896868" sldId="282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4160027595" sldId="283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638696512" sldId="284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4037607485" sldId="285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211075035" sldId="286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836190936" sldId="287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824960871" sldId="288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905082908" sldId="289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478670335" sldId="290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294417033" sldId="291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147650264" sldId="292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396451128" sldId="293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4097864787" sldId="294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015105964" sldId="295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409009620" sldId="296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419868689" sldId="297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4171926516" sldId="298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614495355" sldId="299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508834506" sldId="300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385965119" sldId="301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4277777425" sldId="302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956346827" sldId="303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279501611" sldId="304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725188016" sldId="305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49103153" sldId="306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634666009" sldId="307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970782786" sldId="308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080970815" sldId="309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150760081" sldId="310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344818566" sldId="311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483870790" sldId="312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045998636" sldId="438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719555022" sldId="439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591085421" sldId="440"/>
        </pc:sldMkLst>
      </pc:sldChg>
      <pc:sldChg chg="add">
        <pc:chgData name="Matthew Purland" userId="8d07c89cff7dd31c" providerId="LiveId" clId="{4A5D6C5A-9E2A-4EDB-AE07-29B569B3B0D7}" dt="2023-08-02T08:13:06.460" v="2"/>
        <pc:sldMkLst>
          <pc:docMk/>
          <pc:sldMk cId="1051611125" sldId="442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4113271740" sldId="442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715747800" sldId="443"/>
        </pc:sldMkLst>
      </pc:sldChg>
      <pc:sldChg chg="add">
        <pc:chgData name="Matthew Purland" userId="8d07c89cff7dd31c" providerId="LiveId" clId="{4A5D6C5A-9E2A-4EDB-AE07-29B569B3B0D7}" dt="2023-08-02T08:13:06.460" v="2"/>
        <pc:sldMkLst>
          <pc:docMk/>
          <pc:sldMk cId="1766089421" sldId="443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50800716" sldId="444"/>
        </pc:sldMkLst>
      </pc:sldChg>
      <pc:sldChg chg="add">
        <pc:chgData name="Matthew Purland" userId="8d07c89cff7dd31c" providerId="LiveId" clId="{4A5D6C5A-9E2A-4EDB-AE07-29B569B3B0D7}" dt="2023-08-02T08:13:06.460" v="2"/>
        <pc:sldMkLst>
          <pc:docMk/>
          <pc:sldMk cId="4245887190" sldId="444"/>
        </pc:sldMkLst>
      </pc:sldChg>
      <pc:sldChg chg="modSp add mod">
        <pc:chgData name="Matthew Purland" userId="8d07c89cff7dd31c" providerId="LiveId" clId="{4A5D6C5A-9E2A-4EDB-AE07-29B569B3B0D7}" dt="2023-08-02T08:13:26.378" v="20" actId="20577"/>
        <pc:sldMkLst>
          <pc:docMk/>
          <pc:sldMk cId="576565856" sldId="445"/>
        </pc:sldMkLst>
        <pc:spChg chg="mod">
          <ac:chgData name="Matthew Purland" userId="8d07c89cff7dd31c" providerId="LiveId" clId="{4A5D6C5A-9E2A-4EDB-AE07-29B569B3B0D7}" dt="2023-08-02T08:13:26.378" v="20" actId="20577"/>
          <ac:spMkLst>
            <pc:docMk/>
            <pc:sldMk cId="576565856" sldId="445"/>
            <ac:spMk id="2" creationId="{F240269D-6DED-F2E7-DFE0-1FB44C095B75}"/>
          </ac:spMkLst>
        </pc:spChg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494743731" sldId="445"/>
        </pc:sldMkLst>
      </pc:sldChg>
      <pc:sldChg chg="modSp add mod">
        <pc:chgData name="Matthew Purland" userId="8d07c89cff7dd31c" providerId="LiveId" clId="{4A5D6C5A-9E2A-4EDB-AE07-29B569B3B0D7}" dt="2023-08-02T08:13:33.708" v="22" actId="20577"/>
        <pc:sldMkLst>
          <pc:docMk/>
          <pc:sldMk cId="1926787005" sldId="446"/>
        </pc:sldMkLst>
        <pc:spChg chg="mod">
          <ac:chgData name="Matthew Purland" userId="8d07c89cff7dd31c" providerId="LiveId" clId="{4A5D6C5A-9E2A-4EDB-AE07-29B569B3B0D7}" dt="2023-08-02T08:13:33.708" v="22" actId="20577"/>
          <ac:spMkLst>
            <pc:docMk/>
            <pc:sldMk cId="1926787005" sldId="446"/>
            <ac:spMk id="2" creationId="{F240269D-6DED-F2E7-DFE0-1FB44C095B75}"/>
          </ac:spMkLst>
        </pc:spChg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340698924" sldId="446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748887866" sldId="448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767509270" sldId="449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430379312" sldId="450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394037100" sldId="451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629600955" sldId="452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419886106" sldId="453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673019944" sldId="454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788887864" sldId="455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087075806" sldId="456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970266820" sldId="457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731766195" sldId="458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667732799" sldId="459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998620969" sldId="460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044962195" sldId="461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123483967" sldId="462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163516482" sldId="463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210381578" sldId="464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381275041" sldId="465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653035724" sldId="466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130692044" sldId="467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826613719" sldId="468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004785511" sldId="469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429632722" sldId="470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745876181" sldId="471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950642888" sldId="472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408150147" sldId="473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770319544" sldId="474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979175798" sldId="475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480340144" sldId="476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336785996" sldId="477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3603097218" sldId="478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992731388" sldId="481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4039702953" sldId="482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647249276" sldId="483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748998189" sldId="484"/>
        </pc:sldMkLst>
      </pc:sldChg>
      <pc:sldChg chg="del">
        <pc:chgData name="Matthew Purland" userId="8d07c89cff7dd31c" providerId="LiveId" clId="{4A5D6C5A-9E2A-4EDB-AE07-29B569B3B0D7}" dt="2023-08-02T08:12:26.771" v="0" actId="47"/>
        <pc:sldMkLst>
          <pc:docMk/>
          <pc:sldMk cId="2377217427" sldId="485"/>
        </pc:sldMkLst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2A2C34C6-D11E-41DA-AAAF-D9A36D0C467D}"/>
    <pc:docChg chg="undo redo custSel addSld delSld modSld sldOrd">
      <pc:chgData name="Matthew Purland" userId="8d07c89cff7dd31c" providerId="LiveId" clId="{2A2C34C6-D11E-41DA-AAAF-D9A36D0C467D}" dt="2023-07-01T08:39:56.243" v="2434" actId="114"/>
      <pc:docMkLst>
        <pc:docMk/>
      </pc:docMkLst>
      <pc:sldChg chg="modSp mod">
        <pc:chgData name="Matthew Purland" userId="8d07c89cff7dd31c" providerId="LiveId" clId="{2A2C34C6-D11E-41DA-AAAF-D9A36D0C467D}" dt="2023-06-23T10:02:10.893" v="17" actId="20577"/>
        <pc:sldMkLst>
          <pc:docMk/>
          <pc:sldMk cId="3687110327" sldId="268"/>
        </pc:sldMkLst>
        <pc:spChg chg="mod">
          <ac:chgData name="Matthew Purland" userId="8d07c89cff7dd31c" providerId="LiveId" clId="{2A2C34C6-D11E-41DA-AAAF-D9A36D0C467D}" dt="2023-06-23T10:02:10.893" v="17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930346199" sldId="269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830278751" sldId="270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1327224142" sldId="271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976783739" sldId="272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496254353" sldId="273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1435498292" sldId="274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3720723882" sldId="275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963384140" sldId="276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3137531294" sldId="277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743092899" sldId="278"/>
        </pc:sldMkLst>
      </pc:sldChg>
      <pc:sldChg chg="modSp add mod">
        <pc:chgData name="Matthew Purland" userId="8d07c89cff7dd31c" providerId="LiveId" clId="{2A2C34C6-D11E-41DA-AAAF-D9A36D0C467D}" dt="2023-06-25T14:28:21.043" v="1813" actId="20577"/>
        <pc:sldMkLst>
          <pc:docMk/>
          <pc:sldMk cId="1561933909" sldId="279"/>
        </pc:sldMkLst>
        <pc:spChg chg="mod">
          <ac:chgData name="Matthew Purland" userId="8d07c89cff7dd31c" providerId="LiveId" clId="{2A2C34C6-D11E-41DA-AAAF-D9A36D0C467D}" dt="2023-06-25T14:28:21.043" v="1813" actId="20577"/>
          <ac:spMkLst>
            <pc:docMk/>
            <pc:sldMk cId="1561933909" sldId="279"/>
            <ac:spMk id="3" creationId="{C0B0DC77-D51C-DE26-4EC0-7C3582DD7C75}"/>
          </ac:spMkLst>
        </pc:spChg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247929079" sldId="280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1735746721" sldId="281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4006896868" sldId="282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4160027595" sldId="283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2638696512" sldId="284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4037607485" sldId="285"/>
        </pc:sldMkLst>
      </pc:sldChg>
      <pc:sldChg chg="modSp add mod">
        <pc:chgData name="Matthew Purland" userId="8d07c89cff7dd31c" providerId="LiveId" clId="{2A2C34C6-D11E-41DA-AAAF-D9A36D0C467D}" dt="2023-06-30T13:46:42.417" v="1964" actId="207"/>
        <pc:sldMkLst>
          <pc:docMk/>
          <pc:sldMk cId="3211075035" sldId="286"/>
        </pc:sldMkLst>
        <pc:spChg chg="mod">
          <ac:chgData name="Matthew Purland" userId="8d07c89cff7dd31c" providerId="LiveId" clId="{2A2C34C6-D11E-41DA-AAAF-D9A36D0C467D}" dt="2023-06-30T13:46:42.417" v="1964" actId="207"/>
          <ac:spMkLst>
            <pc:docMk/>
            <pc:sldMk cId="3211075035" sldId="286"/>
            <ac:spMk id="4" creationId="{D3B01CD3-B990-E71E-754F-32CF36A20003}"/>
          </ac:spMkLst>
        </pc:spChg>
        <pc:spChg chg="mod">
          <ac:chgData name="Matthew Purland" userId="8d07c89cff7dd31c" providerId="LiveId" clId="{2A2C34C6-D11E-41DA-AAAF-D9A36D0C467D}" dt="2023-06-30T13:46:35.519" v="1963" actId="207"/>
          <ac:spMkLst>
            <pc:docMk/>
            <pc:sldMk cId="3211075035" sldId="286"/>
            <ac:spMk id="6" creationId="{6CFD1331-5FF0-07A0-83A6-0F986BDE7B27}"/>
          </ac:spMkLst>
        </pc:spChg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2836190936" sldId="287"/>
        </pc:sldMkLst>
      </pc:sldChg>
      <pc:sldChg chg="addSp delSp modSp add mod">
        <pc:chgData name="Matthew Purland" userId="8d07c89cff7dd31c" providerId="LiveId" clId="{2A2C34C6-D11E-41DA-AAAF-D9A36D0C467D}" dt="2023-06-25T14:33:18.540" v="1818"/>
        <pc:sldMkLst>
          <pc:docMk/>
          <pc:sldMk cId="3824960871" sldId="288"/>
        </pc:sldMkLst>
        <pc:spChg chg="add mod">
          <ac:chgData name="Matthew Purland" userId="8d07c89cff7dd31c" providerId="LiveId" clId="{2A2C34C6-D11E-41DA-AAAF-D9A36D0C467D}" dt="2023-06-25T14:33:18.540" v="1818"/>
          <ac:spMkLst>
            <pc:docMk/>
            <pc:sldMk cId="3824960871" sldId="288"/>
            <ac:spMk id="4" creationId="{B933A5D2-2BC8-B8A3-52D7-8C310E7E503D}"/>
          </ac:spMkLst>
        </pc:spChg>
        <pc:spChg chg="del mod">
          <ac:chgData name="Matthew Purland" userId="8d07c89cff7dd31c" providerId="LiveId" clId="{2A2C34C6-D11E-41DA-AAAF-D9A36D0C467D}" dt="2023-06-25T14:33:10.801" v="1817" actId="478"/>
          <ac:spMkLst>
            <pc:docMk/>
            <pc:sldMk cId="3824960871" sldId="288"/>
            <ac:spMk id="8" creationId="{32C54606-4F50-3A49-9A02-0D8D1922273A}"/>
          </ac:spMkLst>
        </pc:spChg>
      </pc:sldChg>
      <pc:sldChg chg="modSp add mod">
        <pc:chgData name="Matthew Purland" userId="8d07c89cff7dd31c" providerId="LiveId" clId="{2A2C34C6-D11E-41DA-AAAF-D9A36D0C467D}" dt="2023-06-25T14:32:40.103" v="1814" actId="207"/>
        <pc:sldMkLst>
          <pc:docMk/>
          <pc:sldMk cId="3905082908" sldId="289"/>
        </pc:sldMkLst>
        <pc:spChg chg="mod">
          <ac:chgData name="Matthew Purland" userId="8d07c89cff7dd31c" providerId="LiveId" clId="{2A2C34C6-D11E-41DA-AAAF-D9A36D0C467D}" dt="2023-06-25T14:32:40.103" v="1814" actId="207"/>
          <ac:spMkLst>
            <pc:docMk/>
            <pc:sldMk cId="3905082908" sldId="289"/>
            <ac:spMk id="8" creationId="{32C54606-4F50-3A49-9A02-0D8D1922273A}"/>
          </ac:spMkLst>
        </pc:spChg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478670335" sldId="290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294417033" sldId="291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147650264" sldId="292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396451128" sldId="293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4097864787" sldId="294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015105964" sldId="295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2409009620" sldId="296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419868689" sldId="297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4171926516" sldId="298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2614495355" sldId="299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508834506" sldId="300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3385965119" sldId="301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4277777425" sldId="302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956346827" sldId="303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3279501611" sldId="304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1725188016" sldId="305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49103153" sldId="306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634666009" sldId="307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970782786" sldId="308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3080970815" sldId="309"/>
        </pc:sldMkLst>
      </pc:sldChg>
      <pc:sldChg chg="modSp add mod">
        <pc:chgData name="Matthew Purland" userId="8d07c89cff7dd31c" providerId="LiveId" clId="{2A2C34C6-D11E-41DA-AAAF-D9A36D0C467D}" dt="2023-06-25T14:46:47.867" v="1821" actId="207"/>
        <pc:sldMkLst>
          <pc:docMk/>
          <pc:sldMk cId="1150760081" sldId="310"/>
        </pc:sldMkLst>
        <pc:spChg chg="mod">
          <ac:chgData name="Matthew Purland" userId="8d07c89cff7dd31c" providerId="LiveId" clId="{2A2C34C6-D11E-41DA-AAAF-D9A36D0C467D}" dt="2023-06-25T14:46:47.867" v="1821" actId="207"/>
          <ac:spMkLst>
            <pc:docMk/>
            <pc:sldMk cId="1150760081" sldId="310"/>
            <ac:spMk id="14" creationId="{A80B4407-95A2-0172-7637-27C0E17161C2}"/>
          </ac:spMkLst>
        </pc:spChg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344818566" sldId="311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3483870790" sldId="31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070946641" sldId="35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089865336" sldId="37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800362524" sldId="37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170275538" sldId="37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70923207" sldId="37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499575112" sldId="37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580538077" sldId="37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832521760" sldId="37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237052981" sldId="37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43185241" sldId="37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94180310" sldId="38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715454136" sldId="38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885049502" sldId="38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493763825" sldId="38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213300259" sldId="38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604522635" sldId="38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875071446" sldId="38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03905960" sldId="38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57504261" sldId="38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663313487" sldId="38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58998552" sldId="39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626276500" sldId="39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14153302" sldId="39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93669542" sldId="40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67465739" sldId="40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63871541" sldId="40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551595350" sldId="40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49109113" sldId="40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57164645" sldId="40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953083950" sldId="40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212331694" sldId="40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920285420" sldId="40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279354129" sldId="40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823670467" sldId="41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346989283" sldId="41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76350919" sldId="41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09331949" sldId="41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635924525" sldId="41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31965669" sldId="41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00587925" sldId="41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90984347" sldId="41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78998625" sldId="42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35921451" sldId="42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823506169" sldId="42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864407776" sldId="42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996614066" sldId="42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49016995" sldId="42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721005046" sldId="427"/>
        </pc:sldMkLst>
      </pc:sldChg>
      <pc:sldChg chg="addSp modSp add mod">
        <pc:chgData name="Matthew Purland" userId="8d07c89cff7dd31c" providerId="LiveId" clId="{2A2C34C6-D11E-41DA-AAAF-D9A36D0C467D}" dt="2023-06-23T10:14:09.554" v="137" actId="962"/>
        <pc:sldMkLst>
          <pc:docMk/>
          <pc:sldMk cId="1689419326" sldId="428"/>
        </pc:sldMkLst>
        <pc:spChg chg="mod">
          <ac:chgData name="Matthew Purland" userId="8d07c89cff7dd31c" providerId="LiveId" clId="{2A2C34C6-D11E-41DA-AAAF-D9A36D0C467D}" dt="2023-06-23T10:13:52.282" v="132" actId="20577"/>
          <ac:spMkLst>
            <pc:docMk/>
            <pc:sldMk cId="1689419326" sldId="428"/>
            <ac:spMk id="3" creationId="{E352E269-F028-A26B-A8CF-EA1FC264DC9E}"/>
          </ac:spMkLst>
        </pc:spChg>
        <pc:picChg chg="add mod">
          <ac:chgData name="Matthew Purland" userId="8d07c89cff7dd31c" providerId="LiveId" clId="{2A2C34C6-D11E-41DA-AAAF-D9A36D0C467D}" dt="2023-06-23T10:14:09.554" v="137" actId="962"/>
          <ac:picMkLst>
            <pc:docMk/>
            <pc:sldMk cId="1689419326" sldId="428"/>
            <ac:picMk id="4" creationId="{865995A7-3F69-4C1A-44E0-E3066C9291AA}"/>
          </ac:picMkLst>
        </pc:picChg>
      </pc:sldChg>
      <pc:sldChg chg="modSp add mod">
        <pc:chgData name="Matthew Purland" userId="8d07c89cff7dd31c" providerId="LiveId" clId="{2A2C34C6-D11E-41DA-AAAF-D9A36D0C467D}" dt="2023-06-23T10:15:53.592" v="156" actId="207"/>
        <pc:sldMkLst>
          <pc:docMk/>
          <pc:sldMk cId="3238909755" sldId="429"/>
        </pc:sldMkLst>
        <pc:spChg chg="mod">
          <ac:chgData name="Matthew Purland" userId="8d07c89cff7dd31c" providerId="LiveId" clId="{2A2C34C6-D11E-41DA-AAAF-D9A36D0C467D}" dt="2023-06-23T10:15:53.592" v="156" actId="207"/>
          <ac:spMkLst>
            <pc:docMk/>
            <pc:sldMk cId="3238909755" sldId="4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19:07.726" v="213" actId="20577"/>
        <pc:sldMkLst>
          <pc:docMk/>
          <pc:sldMk cId="3047325549" sldId="430"/>
        </pc:sldMkLst>
        <pc:spChg chg="mod">
          <ac:chgData name="Matthew Purland" userId="8d07c89cff7dd31c" providerId="LiveId" clId="{2A2C34C6-D11E-41DA-AAAF-D9A36D0C467D}" dt="2023-06-23T10:19:07.726" v="213" actId="20577"/>
          <ac:spMkLst>
            <pc:docMk/>
            <pc:sldMk cId="3047325549" sldId="4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1:06.155" v="239" actId="20577"/>
        <pc:sldMkLst>
          <pc:docMk/>
          <pc:sldMk cId="4183098030" sldId="431"/>
        </pc:sldMkLst>
        <pc:spChg chg="mod">
          <ac:chgData name="Matthew Purland" userId="8d07c89cff7dd31c" providerId="LiveId" clId="{2A2C34C6-D11E-41DA-AAAF-D9A36D0C467D}" dt="2023-06-23T10:21:06.155" v="239" actId="20577"/>
          <ac:spMkLst>
            <pc:docMk/>
            <pc:sldMk cId="4183098030" sldId="4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2:19.744" v="246" actId="207"/>
        <pc:sldMkLst>
          <pc:docMk/>
          <pc:sldMk cId="1818733945" sldId="432"/>
        </pc:sldMkLst>
        <pc:spChg chg="mod">
          <ac:chgData name="Matthew Purland" userId="8d07c89cff7dd31c" providerId="LiveId" clId="{2A2C34C6-D11E-41DA-AAAF-D9A36D0C467D}" dt="2023-06-23T10:22:19.744" v="246" actId="207"/>
          <ac:spMkLst>
            <pc:docMk/>
            <pc:sldMk cId="1818733945" sldId="4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1:44.882" v="1828" actId="207"/>
        <pc:sldMkLst>
          <pc:docMk/>
          <pc:sldMk cId="1264463471" sldId="433"/>
        </pc:sldMkLst>
        <pc:spChg chg="mod">
          <ac:chgData name="Matthew Purland" userId="8d07c89cff7dd31c" providerId="LiveId" clId="{2A2C34C6-D11E-41DA-AAAF-D9A36D0C467D}" dt="2023-06-30T13:21:44.882" v="1828" actId="207"/>
          <ac:spMkLst>
            <pc:docMk/>
            <pc:sldMk cId="1264463471" sldId="4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4:45.685" v="281" actId="207"/>
        <pc:sldMkLst>
          <pc:docMk/>
          <pc:sldMk cId="3811595278" sldId="434"/>
        </pc:sldMkLst>
        <pc:spChg chg="mod">
          <ac:chgData name="Matthew Purland" userId="8d07c89cff7dd31c" providerId="LiveId" clId="{2A2C34C6-D11E-41DA-AAAF-D9A36D0C467D}" dt="2023-06-23T10:24:45.685" v="281" actId="207"/>
          <ac:spMkLst>
            <pc:docMk/>
            <pc:sldMk cId="3811595278" sldId="434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2.958" v="59"/>
        <pc:sldMkLst>
          <pc:docMk/>
          <pc:sldMk cId="130688798" sldId="435"/>
        </pc:sldMkLst>
      </pc:sldChg>
      <pc:sldChg chg="modSp add mod">
        <pc:chgData name="Matthew Purland" userId="8d07c89cff7dd31c" providerId="LiveId" clId="{2A2C34C6-D11E-41DA-AAAF-D9A36D0C467D}" dt="2023-06-23T10:25:53.567" v="288" actId="20577"/>
        <pc:sldMkLst>
          <pc:docMk/>
          <pc:sldMk cId="3916596700" sldId="435"/>
        </pc:sldMkLst>
        <pc:spChg chg="mod">
          <ac:chgData name="Matthew Purland" userId="8d07c89cff7dd31c" providerId="LiveId" clId="{2A2C34C6-D11E-41DA-AAAF-D9A36D0C467D}" dt="2023-06-23T10:25:53.567" v="288" actId="20577"/>
          <ac:spMkLst>
            <pc:docMk/>
            <pc:sldMk cId="3916596700" sldId="435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1.768" v="58"/>
        <pc:sldMkLst>
          <pc:docMk/>
          <pc:sldMk cId="1674738831" sldId="436"/>
        </pc:sldMkLst>
      </pc:sldChg>
      <pc:sldChg chg="modSp add mod">
        <pc:chgData name="Matthew Purland" userId="8d07c89cff7dd31c" providerId="LiveId" clId="{2A2C34C6-D11E-41DA-AAAF-D9A36D0C467D}" dt="2023-07-01T08:39:42.348" v="2433" actId="114"/>
        <pc:sldMkLst>
          <pc:docMk/>
          <pc:sldMk cId="3305078308" sldId="436"/>
        </pc:sldMkLst>
        <pc:spChg chg="mod">
          <ac:chgData name="Matthew Purland" userId="8d07c89cff7dd31c" providerId="LiveId" clId="{2A2C34C6-D11E-41DA-AAAF-D9A36D0C467D}" dt="2023-07-01T08:39:42.348" v="2433" actId="114"/>
          <ac:spMkLst>
            <pc:docMk/>
            <pc:sldMk cId="3305078308" sldId="43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7:19.567" v="308" actId="20577"/>
        <pc:sldMkLst>
          <pc:docMk/>
          <pc:sldMk cId="1721586727" sldId="437"/>
        </pc:sldMkLst>
        <pc:spChg chg="mod">
          <ac:chgData name="Matthew Purland" userId="8d07c89cff7dd31c" providerId="LiveId" clId="{2A2C34C6-D11E-41DA-AAAF-D9A36D0C467D}" dt="2023-06-23T10:27:19.567" v="308" actId="20577"/>
          <ac:spMkLst>
            <pc:docMk/>
            <pc:sldMk cId="1721586727" sldId="437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0.612" v="57"/>
        <pc:sldMkLst>
          <pc:docMk/>
          <pc:sldMk cId="3097654293" sldId="437"/>
        </pc:sldMkLst>
      </pc:sldChg>
      <pc:sldChg chg="modSp add mod">
        <pc:chgData name="Matthew Purland" userId="8d07c89cff7dd31c" providerId="LiveId" clId="{2A2C34C6-D11E-41DA-AAAF-D9A36D0C467D}" dt="2023-06-30T13:24:34.150" v="1840" actId="207"/>
        <pc:sldMkLst>
          <pc:docMk/>
          <pc:sldMk cId="3045998636" sldId="438"/>
        </pc:sldMkLst>
        <pc:spChg chg="mod">
          <ac:chgData name="Matthew Purland" userId="8d07c89cff7dd31c" providerId="LiveId" clId="{2A2C34C6-D11E-41DA-AAAF-D9A36D0C467D}" dt="2023-06-30T13:24:34.150" v="1840" actId="207"/>
          <ac:spMkLst>
            <pc:docMk/>
            <pc:sldMk cId="3045998636" sldId="4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9:53.010" v="327" actId="207"/>
        <pc:sldMkLst>
          <pc:docMk/>
          <pc:sldMk cId="719555022" sldId="439"/>
        </pc:sldMkLst>
        <pc:spChg chg="mod">
          <ac:chgData name="Matthew Purland" userId="8d07c89cff7dd31c" providerId="LiveId" clId="{2A2C34C6-D11E-41DA-AAAF-D9A36D0C467D}" dt="2023-06-23T10:29:53.010" v="327" actId="207"/>
          <ac:spMkLst>
            <pc:docMk/>
            <pc:sldMk cId="719555022" sldId="4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7-01T08:39:56.243" v="2434" actId="114"/>
        <pc:sldMkLst>
          <pc:docMk/>
          <pc:sldMk cId="591085421" sldId="440"/>
        </pc:sldMkLst>
        <pc:spChg chg="mod">
          <ac:chgData name="Matthew Purland" userId="8d07c89cff7dd31c" providerId="LiveId" clId="{2A2C34C6-D11E-41DA-AAAF-D9A36D0C467D}" dt="2023-07-01T08:39:56.243" v="2434" actId="114"/>
          <ac:spMkLst>
            <pc:docMk/>
            <pc:sldMk cId="591085421" sldId="440"/>
            <ac:spMk id="3" creationId="{E352E269-F028-A26B-A8CF-EA1FC264DC9E}"/>
          </ac:spMkLst>
        </pc:spChg>
      </pc:sldChg>
      <pc:sldChg chg="modSp add mod ord">
        <pc:chgData name="Matthew Purland" userId="8d07c89cff7dd31c" providerId="LiveId" clId="{2A2C34C6-D11E-41DA-AAAF-D9A36D0C467D}" dt="2023-06-30T13:18:12.170" v="1824" actId="207"/>
        <pc:sldMkLst>
          <pc:docMk/>
          <pc:sldMk cId="1133031334" sldId="441"/>
        </pc:sldMkLst>
        <pc:spChg chg="mod">
          <ac:chgData name="Matthew Purland" userId="8d07c89cff7dd31c" providerId="LiveId" clId="{2A2C34C6-D11E-41DA-AAAF-D9A36D0C467D}" dt="2023-06-30T13:18:12.170" v="1824" actId="207"/>
          <ac:spMkLst>
            <pc:docMk/>
            <pc:sldMk cId="1133031334" sldId="441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3:28:51.930" v="1909" actId="207"/>
        <pc:sldMkLst>
          <pc:docMk/>
          <pc:sldMk cId="4113271740" sldId="442"/>
        </pc:sldMkLst>
        <pc:spChg chg="add del mod">
          <ac:chgData name="Matthew Purland" userId="8d07c89cff7dd31c" providerId="LiveId" clId="{2A2C34C6-D11E-41DA-AAAF-D9A36D0C467D}" dt="2023-06-23T10:34:09.715" v="408"/>
          <ac:spMkLst>
            <pc:docMk/>
            <pc:sldMk cId="4113271740" sldId="442"/>
            <ac:spMk id="2" creationId="{B026B4C2-6874-59C3-CDE7-349625AE429B}"/>
          </ac:spMkLst>
        </pc:spChg>
        <pc:spChg chg="mod">
          <ac:chgData name="Matthew Purland" userId="8d07c89cff7dd31c" providerId="LiveId" clId="{2A2C34C6-D11E-41DA-AAAF-D9A36D0C467D}" dt="2023-06-30T13:28:51.930" v="1909" actId="207"/>
          <ac:spMkLst>
            <pc:docMk/>
            <pc:sldMk cId="4113271740" sldId="442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23T10:35:42.637" v="446" actId="1076"/>
          <ac:spMkLst>
            <pc:docMk/>
            <pc:sldMk cId="4113271740" sldId="442"/>
            <ac:spMk id="4" creationId="{57220620-91F4-6CBA-28BB-99BE4558C5A3}"/>
          </ac:spMkLst>
        </pc:spChg>
      </pc:sldChg>
      <pc:sldChg chg="modSp add mod">
        <pc:chgData name="Matthew Purland" userId="8d07c89cff7dd31c" providerId="LiveId" clId="{2A2C34C6-D11E-41DA-AAAF-D9A36D0C467D}" dt="2023-06-30T14:30:42.057" v="2143" actId="12"/>
        <pc:sldMkLst>
          <pc:docMk/>
          <pc:sldMk cId="715747800" sldId="443"/>
        </pc:sldMkLst>
        <pc:spChg chg="mod">
          <ac:chgData name="Matthew Purland" userId="8d07c89cff7dd31c" providerId="LiveId" clId="{2A2C34C6-D11E-41DA-AAAF-D9A36D0C467D}" dt="2023-06-30T14:30:42.057" v="2143" actId="12"/>
          <ac:spMkLst>
            <pc:docMk/>
            <pc:sldMk cId="715747800" sldId="4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9:25.452" v="1912" actId="114"/>
        <pc:sldMkLst>
          <pc:docMk/>
          <pc:sldMk cId="250800716" sldId="444"/>
        </pc:sldMkLst>
        <pc:spChg chg="mod">
          <ac:chgData name="Matthew Purland" userId="8d07c89cff7dd31c" providerId="LiveId" clId="{2A2C34C6-D11E-41DA-AAAF-D9A36D0C467D}" dt="2023-06-30T13:29:25.452" v="1912" actId="114"/>
          <ac:spMkLst>
            <pc:docMk/>
            <pc:sldMk cId="250800716" sldId="4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9:51.094" v="1913" actId="20577"/>
        <pc:sldMkLst>
          <pc:docMk/>
          <pc:sldMk cId="3494743731" sldId="445"/>
        </pc:sldMkLst>
        <pc:spChg chg="mod">
          <ac:chgData name="Matthew Purland" userId="8d07c89cff7dd31c" providerId="LiveId" clId="{2A2C34C6-D11E-41DA-AAAF-D9A36D0C467D}" dt="2023-06-30T13:29:51.094" v="1913" actId="20577"/>
          <ac:spMkLst>
            <pc:docMk/>
            <pc:sldMk cId="3494743731" sldId="4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0:08.695" v="2210" actId="20577"/>
        <pc:sldMkLst>
          <pc:docMk/>
          <pc:sldMk cId="3340698924" sldId="446"/>
        </pc:sldMkLst>
        <pc:spChg chg="mod">
          <ac:chgData name="Matthew Purland" userId="8d07c89cff7dd31c" providerId="LiveId" clId="{2A2C34C6-D11E-41DA-AAAF-D9A36D0C467D}" dt="2023-06-30T14:40:08.695" v="2210" actId="20577"/>
          <ac:spMkLst>
            <pc:docMk/>
            <pc:sldMk cId="3340698924" sldId="44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3T10:54:33.140" v="681" actId="1076"/>
        <pc:sldMkLst>
          <pc:docMk/>
          <pc:sldMk cId="4206080027" sldId="447"/>
        </pc:sldMkLst>
        <pc:spChg chg="mod">
          <ac:chgData name="Matthew Purland" userId="8d07c89cff7dd31c" providerId="LiveId" clId="{2A2C34C6-D11E-41DA-AAAF-D9A36D0C467D}" dt="2023-06-23T10:51:48.080" v="667" actId="20577"/>
          <ac:spMkLst>
            <pc:docMk/>
            <pc:sldMk cId="4206080027" sldId="447"/>
            <ac:spMk id="3" creationId="{E352E269-F028-A26B-A8CF-EA1FC264DC9E}"/>
          </ac:spMkLst>
        </pc:spChg>
        <pc:picChg chg="add del mod">
          <ac:chgData name="Matthew Purland" userId="8d07c89cff7dd31c" providerId="LiveId" clId="{2A2C34C6-D11E-41DA-AAAF-D9A36D0C467D}" dt="2023-06-23T10:53:39.175" v="675" actId="478"/>
          <ac:picMkLst>
            <pc:docMk/>
            <pc:sldMk cId="4206080027" sldId="447"/>
            <ac:picMk id="4" creationId="{40ADCF47-0EF3-CD9C-99D7-CFE6BF3DF843}"/>
          </ac:picMkLst>
        </pc:picChg>
        <pc:picChg chg="add mod">
          <ac:chgData name="Matthew Purland" userId="8d07c89cff7dd31c" providerId="LiveId" clId="{2A2C34C6-D11E-41DA-AAAF-D9A36D0C467D}" dt="2023-06-23T10:54:33.140" v="681" actId="1076"/>
          <ac:picMkLst>
            <pc:docMk/>
            <pc:sldMk cId="4206080027" sldId="447"/>
            <ac:picMk id="6" creationId="{E809CD94-D2E8-775D-75F0-015A71F315EC}"/>
          </ac:picMkLst>
        </pc:picChg>
      </pc:sldChg>
      <pc:sldChg chg="modSp add mod">
        <pc:chgData name="Matthew Purland" userId="8d07c89cff7dd31c" providerId="LiveId" clId="{2A2C34C6-D11E-41DA-AAAF-D9A36D0C467D}" dt="2023-06-30T13:37:58.769" v="1960" actId="20577"/>
        <pc:sldMkLst>
          <pc:docMk/>
          <pc:sldMk cId="1748887866" sldId="448"/>
        </pc:sldMkLst>
        <pc:spChg chg="mod">
          <ac:chgData name="Matthew Purland" userId="8d07c89cff7dd31c" providerId="LiveId" clId="{2A2C34C6-D11E-41DA-AAAF-D9A36D0C467D}" dt="2023-06-30T13:37:58.769" v="1960" actId="20577"/>
          <ac:spMkLst>
            <pc:docMk/>
            <pc:sldMk cId="1748887866" sldId="4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6:48.692" v="2006" actId="20577"/>
        <pc:sldMkLst>
          <pc:docMk/>
          <pc:sldMk cId="767509270" sldId="449"/>
        </pc:sldMkLst>
        <pc:spChg chg="add mod">
          <ac:chgData name="Matthew Purland" userId="8d07c89cff7dd31c" providerId="LiveId" clId="{2A2C34C6-D11E-41DA-AAAF-D9A36D0C467D}" dt="2023-06-30T14:06:48.692" v="2006" actId="20577"/>
          <ac:spMkLst>
            <pc:docMk/>
            <pc:sldMk cId="767509270" sldId="449"/>
            <ac:spMk id="2" creationId="{ECBB073E-D318-CD38-9ACC-AD0FD189AEE1}"/>
          </ac:spMkLst>
        </pc:spChg>
        <pc:spChg chg="mod">
          <ac:chgData name="Matthew Purland" userId="8d07c89cff7dd31c" providerId="LiveId" clId="{2A2C34C6-D11E-41DA-AAAF-D9A36D0C467D}" dt="2023-06-25T12:09:03.104" v="1666" actId="207"/>
          <ac:spMkLst>
            <pc:docMk/>
            <pc:sldMk cId="767509270" sldId="449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1:14:44.267" v="709"/>
          <ac:graphicFrameMkLst>
            <pc:docMk/>
            <pc:sldMk cId="767509270" sldId="449"/>
            <ac:graphicFrameMk id="2" creationId="{0CBB5B64-3F1B-7354-DEE9-E5391249B7A5}"/>
          </ac:graphicFrameMkLst>
        </pc:graphicFrameChg>
        <pc:picChg chg="add mod">
          <ac:chgData name="Matthew Purland" userId="8d07c89cff7dd31c" providerId="LiveId" clId="{2A2C34C6-D11E-41DA-AAAF-D9A36D0C467D}" dt="2023-06-23T11:15:08.639" v="714" actId="1076"/>
          <ac:picMkLst>
            <pc:docMk/>
            <pc:sldMk cId="767509270" sldId="449"/>
            <ac:picMk id="4" creationId="{E736E9D4-0389-41A2-BDAA-E8591CBE95B5}"/>
          </ac:picMkLst>
        </pc:picChg>
      </pc:sldChg>
      <pc:sldChg chg="modSp add mod">
        <pc:chgData name="Matthew Purland" userId="8d07c89cff7dd31c" providerId="LiveId" clId="{2A2C34C6-D11E-41DA-AAAF-D9A36D0C467D}" dt="2023-06-30T13:40:40.412" v="1961" actId="13926"/>
        <pc:sldMkLst>
          <pc:docMk/>
          <pc:sldMk cId="2430379312" sldId="450"/>
        </pc:sldMkLst>
        <pc:spChg chg="mod">
          <ac:chgData name="Matthew Purland" userId="8d07c89cff7dd31c" providerId="LiveId" clId="{2A2C34C6-D11E-41DA-AAAF-D9A36D0C467D}" dt="2023-06-30T13:40:40.412" v="1961" actId="13926"/>
          <ac:spMkLst>
            <pc:docMk/>
            <pc:sldMk cId="2430379312" sldId="45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1:22.460" v="2089" actId="20577"/>
        <pc:sldMkLst>
          <pc:docMk/>
          <pc:sldMk cId="2394037100" sldId="451"/>
        </pc:sldMkLst>
        <pc:spChg chg="mod">
          <ac:chgData name="Matthew Purland" userId="8d07c89cff7dd31c" providerId="LiveId" clId="{2A2C34C6-D11E-41DA-AAAF-D9A36D0C467D}" dt="2023-06-30T14:11:22.460" v="2089" actId="20577"/>
          <ac:spMkLst>
            <pc:docMk/>
            <pc:sldMk cId="2394037100" sldId="4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7:12.834" v="2112" actId="6549"/>
        <pc:sldMkLst>
          <pc:docMk/>
          <pc:sldMk cId="1629600955" sldId="452"/>
        </pc:sldMkLst>
        <pc:spChg chg="mod">
          <ac:chgData name="Matthew Purland" userId="8d07c89cff7dd31c" providerId="LiveId" clId="{2A2C34C6-D11E-41DA-AAAF-D9A36D0C467D}" dt="2023-06-30T14:17:12.834" v="2112" actId="6549"/>
          <ac:spMkLst>
            <pc:docMk/>
            <pc:sldMk cId="1629600955" sldId="4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26:10.065" v="2126" actId="13926"/>
        <pc:sldMkLst>
          <pc:docMk/>
          <pc:sldMk cId="419886106" sldId="453"/>
        </pc:sldMkLst>
        <pc:spChg chg="mod">
          <ac:chgData name="Matthew Purland" userId="8d07c89cff7dd31c" providerId="LiveId" clId="{2A2C34C6-D11E-41DA-AAAF-D9A36D0C467D}" dt="2023-06-30T14:26:10.065" v="2126" actId="13926"/>
          <ac:spMkLst>
            <pc:docMk/>
            <pc:sldMk cId="419886106" sldId="4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35:14.714" v="2157" actId="20577"/>
        <pc:sldMkLst>
          <pc:docMk/>
          <pc:sldMk cId="3673019944" sldId="454"/>
        </pc:sldMkLst>
        <pc:spChg chg="mod">
          <ac:chgData name="Matthew Purland" userId="8d07c89cff7dd31c" providerId="LiveId" clId="{2A2C34C6-D11E-41DA-AAAF-D9A36D0C467D}" dt="2023-06-30T14:35:14.714" v="2157" actId="20577"/>
          <ac:spMkLst>
            <pc:docMk/>
            <pc:sldMk cId="3673019944" sldId="4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39:53.075" v="2198" actId="20577"/>
        <pc:sldMkLst>
          <pc:docMk/>
          <pc:sldMk cId="3788887864" sldId="455"/>
        </pc:sldMkLst>
        <pc:spChg chg="mod">
          <ac:chgData name="Matthew Purland" userId="8d07c89cff7dd31c" providerId="LiveId" clId="{2A2C34C6-D11E-41DA-AAAF-D9A36D0C467D}" dt="2023-06-30T14:39:53.075" v="2198" actId="20577"/>
          <ac:spMkLst>
            <pc:docMk/>
            <pc:sldMk cId="3788887864" sldId="45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0:39.887" v="2212" actId="207"/>
        <pc:sldMkLst>
          <pc:docMk/>
          <pc:sldMk cId="1087075806" sldId="456"/>
        </pc:sldMkLst>
        <pc:spChg chg="mod">
          <ac:chgData name="Matthew Purland" userId="8d07c89cff7dd31c" providerId="LiveId" clId="{2A2C34C6-D11E-41DA-AAAF-D9A36D0C467D}" dt="2023-06-30T14:40:39.887" v="2212" actId="207"/>
          <ac:spMkLst>
            <pc:docMk/>
            <pc:sldMk cId="1087075806" sldId="4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2:39:25.286" v="1311" actId="20577"/>
        <pc:sldMkLst>
          <pc:docMk/>
          <pc:sldMk cId="2970266820" sldId="457"/>
        </pc:sldMkLst>
        <pc:spChg chg="mod">
          <ac:chgData name="Matthew Purland" userId="8d07c89cff7dd31c" providerId="LiveId" clId="{2A2C34C6-D11E-41DA-AAAF-D9A36D0C467D}" dt="2023-06-23T12:39:25.286" v="1311" actId="20577"/>
          <ac:spMkLst>
            <pc:docMk/>
            <pc:sldMk cId="2970266820" sldId="4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5T14:53:25.696" v="1822" actId="207"/>
        <pc:sldMkLst>
          <pc:docMk/>
          <pc:sldMk cId="731766195" sldId="458"/>
        </pc:sldMkLst>
        <pc:spChg chg="mod">
          <ac:chgData name="Matthew Purland" userId="8d07c89cff7dd31c" providerId="LiveId" clId="{2A2C34C6-D11E-41DA-AAAF-D9A36D0C467D}" dt="2023-06-25T14:53:25.696" v="1822" actId="207"/>
          <ac:spMkLst>
            <pc:docMk/>
            <pc:sldMk cId="731766195" sldId="45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2A2C34C6-D11E-41DA-AAAF-D9A36D0C467D}" dt="2023-06-23T10:41:28.652" v="512"/>
        <pc:sldMkLst>
          <pc:docMk/>
          <pc:sldMk cId="667732799" sldId="459"/>
        </pc:sldMkLst>
        <pc:spChg chg="mod">
          <ac:chgData name="Matthew Purland" userId="8d07c89cff7dd31c" providerId="LiveId" clId="{2A2C34C6-D11E-41DA-AAAF-D9A36D0C467D}" dt="2023-06-23T10:41:28.652" v="512"/>
          <ac:spMkLst>
            <pc:docMk/>
            <pc:sldMk cId="667732799" sldId="459"/>
            <ac:spMk id="3" creationId="{E352E269-F028-A26B-A8CF-EA1FC264DC9E}"/>
          </ac:spMkLst>
        </pc:spChg>
        <pc:picChg chg="add mod">
          <ac:chgData name="Matthew Purland" userId="8d07c89cff7dd31c" providerId="LiveId" clId="{2A2C34C6-D11E-41DA-AAAF-D9A36D0C467D}" dt="2023-06-23T10:40:44.639" v="511" actId="1076"/>
          <ac:picMkLst>
            <pc:docMk/>
            <pc:sldMk cId="667732799" sldId="459"/>
            <ac:picMk id="4" creationId="{4B096249-3772-F255-0DDA-C38F2C347A61}"/>
          </ac:picMkLst>
        </pc:picChg>
      </pc:sldChg>
      <pc:sldChg chg="addSp delSp modSp add mod">
        <pc:chgData name="Matthew Purland" userId="8d07c89cff7dd31c" providerId="LiveId" clId="{2A2C34C6-D11E-41DA-AAAF-D9A36D0C467D}" dt="2023-06-23T10:47:59.485" v="607" actId="1076"/>
        <pc:sldMkLst>
          <pc:docMk/>
          <pc:sldMk cId="3998620969" sldId="460"/>
        </pc:sldMkLst>
        <pc:spChg chg="mod">
          <ac:chgData name="Matthew Purland" userId="8d07c89cff7dd31c" providerId="LiveId" clId="{2A2C34C6-D11E-41DA-AAAF-D9A36D0C467D}" dt="2023-06-23T10:47:39.177" v="601" actId="20577"/>
          <ac:spMkLst>
            <pc:docMk/>
            <pc:sldMk cId="3998620969" sldId="460"/>
            <ac:spMk id="3" creationId="{E352E269-F028-A26B-A8CF-EA1FC264DC9E}"/>
          </ac:spMkLst>
        </pc:spChg>
        <pc:picChg chg="del">
          <ac:chgData name="Matthew Purland" userId="8d07c89cff7dd31c" providerId="LiveId" clId="{2A2C34C6-D11E-41DA-AAAF-D9A36D0C467D}" dt="2023-06-23T10:42:39.339" v="520" actId="478"/>
          <ac:picMkLst>
            <pc:docMk/>
            <pc:sldMk cId="3998620969" sldId="460"/>
            <ac:picMk id="4" creationId="{4B096249-3772-F255-0DDA-C38F2C347A61}"/>
          </ac:picMkLst>
        </pc:picChg>
        <pc:picChg chg="add del mod">
          <ac:chgData name="Matthew Purland" userId="8d07c89cff7dd31c" providerId="LiveId" clId="{2A2C34C6-D11E-41DA-AAAF-D9A36D0C467D}" dt="2023-06-23T10:46:11.732" v="593" actId="931"/>
          <ac:picMkLst>
            <pc:docMk/>
            <pc:sldMk cId="3998620969" sldId="460"/>
            <ac:picMk id="5" creationId="{1FEBF7D9-0E76-CA97-BA15-B82A7C897F5E}"/>
          </ac:picMkLst>
        </pc:picChg>
        <pc:picChg chg="add mod">
          <ac:chgData name="Matthew Purland" userId="8d07c89cff7dd31c" providerId="LiveId" clId="{2A2C34C6-D11E-41DA-AAAF-D9A36D0C467D}" dt="2023-06-23T10:47:59.485" v="607" actId="1076"/>
          <ac:picMkLst>
            <pc:docMk/>
            <pc:sldMk cId="3998620969" sldId="460"/>
            <ac:picMk id="7" creationId="{4F5B6F73-7E24-0F61-C10C-DB478EAE6833}"/>
          </ac:picMkLst>
        </pc:picChg>
      </pc:sldChg>
      <pc:sldChg chg="delSp modSp add mod">
        <pc:chgData name="Matthew Purland" userId="8d07c89cff7dd31c" providerId="LiveId" clId="{2A2C34C6-D11E-41DA-AAAF-D9A36D0C467D}" dt="2023-06-30T13:32:26.797" v="1918" actId="207"/>
        <pc:sldMkLst>
          <pc:docMk/>
          <pc:sldMk cId="2044962195" sldId="461"/>
        </pc:sldMkLst>
        <pc:spChg chg="mod">
          <ac:chgData name="Matthew Purland" userId="8d07c89cff7dd31c" providerId="LiveId" clId="{2A2C34C6-D11E-41DA-AAAF-D9A36D0C467D}" dt="2023-06-30T13:32:26.797" v="1918" actId="207"/>
          <ac:spMkLst>
            <pc:docMk/>
            <pc:sldMk cId="2044962195" sldId="461"/>
            <ac:spMk id="3" creationId="{E352E269-F028-A26B-A8CF-EA1FC264DC9E}"/>
          </ac:spMkLst>
        </pc:spChg>
        <pc:picChg chg="del">
          <ac:chgData name="Matthew Purland" userId="8d07c89cff7dd31c" providerId="LiveId" clId="{2A2C34C6-D11E-41DA-AAAF-D9A36D0C467D}" dt="2023-06-23T10:48:49.365" v="621" actId="478"/>
          <ac:picMkLst>
            <pc:docMk/>
            <pc:sldMk cId="2044962195" sldId="461"/>
            <ac:picMk id="4" creationId="{4B096249-3772-F255-0DDA-C38F2C347A61}"/>
          </ac:picMkLst>
        </pc:picChg>
      </pc:sldChg>
      <pc:sldChg chg="addSp delSp modSp add mod">
        <pc:chgData name="Matthew Purland" userId="8d07c89cff7dd31c" providerId="LiveId" clId="{2A2C34C6-D11E-41DA-AAAF-D9A36D0C467D}" dt="2023-06-30T14:07:32.611" v="2018" actId="20577"/>
        <pc:sldMkLst>
          <pc:docMk/>
          <pc:sldMk cId="1123483967" sldId="462"/>
        </pc:sldMkLst>
        <pc:spChg chg="add mod">
          <ac:chgData name="Matthew Purland" userId="8d07c89cff7dd31c" providerId="LiveId" clId="{2A2C34C6-D11E-41DA-AAAF-D9A36D0C467D}" dt="2023-06-30T14:07:05.029" v="2009" actId="20577"/>
          <ac:spMkLst>
            <pc:docMk/>
            <pc:sldMk cId="1123483967" sldId="462"/>
            <ac:spMk id="2" creationId="{C1157DD8-50B8-AAE0-125B-4552AC5D4E9C}"/>
          </ac:spMkLst>
        </pc:spChg>
        <pc:spChg chg="mod">
          <ac:chgData name="Matthew Purland" userId="8d07c89cff7dd31c" providerId="LiveId" clId="{2A2C34C6-D11E-41DA-AAAF-D9A36D0C467D}" dt="2023-06-25T12:09:37.427" v="1667" actId="207"/>
          <ac:spMkLst>
            <pc:docMk/>
            <pc:sldMk cId="1123483967" sldId="462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7:20.707" v="2014" actId="20577"/>
          <ac:spMkLst>
            <pc:docMk/>
            <pc:sldMk cId="1123483967" sldId="462"/>
            <ac:spMk id="4" creationId="{293CC86D-4642-C7D3-735F-AC5FF7704071}"/>
          </ac:spMkLst>
        </pc:spChg>
        <pc:spChg chg="add mod">
          <ac:chgData name="Matthew Purland" userId="8d07c89cff7dd31c" providerId="LiveId" clId="{2A2C34C6-D11E-41DA-AAAF-D9A36D0C467D}" dt="2023-06-30T14:07:32.611" v="2018" actId="20577"/>
          <ac:spMkLst>
            <pc:docMk/>
            <pc:sldMk cId="1123483967" sldId="462"/>
            <ac:spMk id="6" creationId="{DA24344C-B6D7-5D7E-5D35-0A2EE60E81C6}"/>
          </ac:spMkLst>
        </pc:spChg>
        <pc:graphicFrameChg chg="add del mod">
          <ac:chgData name="Matthew Purland" userId="8d07c89cff7dd31c" providerId="LiveId" clId="{2A2C34C6-D11E-41DA-AAAF-D9A36D0C467D}" dt="2023-06-23T11:16:36.171" v="722"/>
          <ac:graphicFrameMkLst>
            <pc:docMk/>
            <pc:sldMk cId="1123483967" sldId="462"/>
            <ac:graphicFrameMk id="2" creationId="{854E9E5C-DB68-96FC-DCB1-B29E1F4AEAC4}"/>
          </ac:graphicFrameMkLst>
        </pc:graphicFrameChg>
        <pc:picChg chg="del">
          <ac:chgData name="Matthew Purland" userId="8d07c89cff7dd31c" providerId="LiveId" clId="{2A2C34C6-D11E-41DA-AAAF-D9A36D0C467D}" dt="2023-06-23T11:16:30.485" v="720" actId="478"/>
          <ac:picMkLst>
            <pc:docMk/>
            <pc:sldMk cId="1123483967" sldId="462"/>
            <ac:picMk id="4" creationId="{E736E9D4-0389-41A2-BDAA-E8591CBE95B5}"/>
          </ac:picMkLst>
        </pc:picChg>
        <pc:picChg chg="add mod">
          <ac:chgData name="Matthew Purland" userId="8d07c89cff7dd31c" providerId="LiveId" clId="{2A2C34C6-D11E-41DA-AAAF-D9A36D0C467D}" dt="2023-06-30T14:07:10.677" v="2012" actId="1076"/>
          <ac:picMkLst>
            <pc:docMk/>
            <pc:sldMk cId="1123483967" sldId="462"/>
            <ac:picMk id="5" creationId="{F932C158-A267-D2CA-D0D8-4FC0899319FA}"/>
          </ac:picMkLst>
        </pc:picChg>
      </pc:sldChg>
      <pc:sldChg chg="modSp add mod">
        <pc:chgData name="Matthew Purland" userId="8d07c89cff7dd31c" providerId="LiveId" clId="{2A2C34C6-D11E-41DA-AAAF-D9A36D0C467D}" dt="2023-06-30T13:50:36.060" v="1971" actId="20577"/>
        <pc:sldMkLst>
          <pc:docMk/>
          <pc:sldMk cId="163516482" sldId="463"/>
        </pc:sldMkLst>
        <pc:spChg chg="mod">
          <ac:chgData name="Matthew Purland" userId="8d07c89cff7dd31c" providerId="LiveId" clId="{2A2C34C6-D11E-41DA-AAAF-D9A36D0C467D}" dt="2023-06-30T13:50:36.060" v="1971" actId="20577"/>
          <ac:spMkLst>
            <pc:docMk/>
            <pc:sldMk cId="163516482" sldId="46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2A2C34C6-D11E-41DA-AAAF-D9A36D0C467D}" dt="2023-06-23T11:20:25.180" v="816" actId="2696"/>
        <pc:sldMkLst>
          <pc:docMk/>
          <pc:sldMk cId="1602219483" sldId="463"/>
        </pc:sldMkLst>
        <pc:spChg chg="mod">
          <ac:chgData name="Matthew Purland" userId="8d07c89cff7dd31c" providerId="LiveId" clId="{2A2C34C6-D11E-41DA-AAAF-D9A36D0C467D}" dt="2023-06-23T11:20:15.553" v="815" actId="20577"/>
          <ac:spMkLst>
            <pc:docMk/>
            <pc:sldMk cId="1602219483" sldId="46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37:42.540" v="1952" actId="20577"/>
        <pc:sldMkLst>
          <pc:docMk/>
          <pc:sldMk cId="3210381578" sldId="464"/>
        </pc:sldMkLst>
        <pc:spChg chg="mod">
          <ac:chgData name="Matthew Purland" userId="8d07c89cff7dd31c" providerId="LiveId" clId="{2A2C34C6-D11E-41DA-AAAF-D9A36D0C467D}" dt="2023-06-30T13:37:42.540" v="1952" actId="20577"/>
          <ac:spMkLst>
            <pc:docMk/>
            <pc:sldMk cId="3210381578" sldId="46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4:49.246" v="1988" actId="20577"/>
        <pc:sldMkLst>
          <pc:docMk/>
          <pc:sldMk cId="3381275041" sldId="465"/>
        </pc:sldMkLst>
        <pc:spChg chg="mod">
          <ac:chgData name="Matthew Purland" userId="8d07c89cff7dd31c" providerId="LiveId" clId="{2A2C34C6-D11E-41DA-AAAF-D9A36D0C467D}" dt="2023-06-23T12:29:47.942" v="1159" actId="207"/>
          <ac:spMkLst>
            <pc:docMk/>
            <pc:sldMk cId="3381275041" sldId="465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4:49.246" v="1988" actId="20577"/>
          <ac:spMkLst>
            <pc:docMk/>
            <pc:sldMk cId="3381275041" sldId="465"/>
            <ac:spMk id="6" creationId="{F4F220C1-6149-867C-2C69-62056328E9F7}"/>
          </ac:spMkLst>
        </pc:spChg>
        <pc:graphicFrameChg chg="add del mod">
          <ac:chgData name="Matthew Purland" userId="8d07c89cff7dd31c" providerId="LiveId" clId="{2A2C34C6-D11E-41DA-AAAF-D9A36D0C467D}" dt="2023-06-23T12:00:33.831" v="857"/>
          <ac:graphicFrameMkLst>
            <pc:docMk/>
            <pc:sldMk cId="3381275041" sldId="465"/>
            <ac:graphicFrameMk id="2" creationId="{9000F068-003D-C5C1-F9CC-23E2069419C4}"/>
          </ac:graphicFrameMkLst>
        </pc:graphicFrameChg>
        <pc:picChg chg="add del mod">
          <ac:chgData name="Matthew Purland" userId="8d07c89cff7dd31c" providerId="LiveId" clId="{2A2C34C6-D11E-41DA-AAAF-D9A36D0C467D}" dt="2023-06-30T13:58:50.296" v="1972" actId="478"/>
          <ac:picMkLst>
            <pc:docMk/>
            <pc:sldMk cId="3381275041" sldId="465"/>
            <ac:picMk id="4" creationId="{29694CC4-E25A-2311-16A9-C675250A2B64}"/>
          </ac:picMkLst>
        </pc:picChg>
        <pc:picChg chg="add mod">
          <ac:chgData name="Matthew Purland" userId="8d07c89cff7dd31c" providerId="LiveId" clId="{2A2C34C6-D11E-41DA-AAAF-D9A36D0C467D}" dt="2023-06-30T14:04:31.377" v="1986" actId="1076"/>
          <ac:picMkLst>
            <pc:docMk/>
            <pc:sldMk cId="3381275041" sldId="465"/>
            <ac:picMk id="5" creationId="{E354C0E1-08AB-204E-90D8-BF48BD92F9DB}"/>
          </ac:picMkLst>
        </pc:picChg>
        <pc:picChg chg="del">
          <ac:chgData name="Matthew Purland" userId="8d07c89cff7dd31c" providerId="LiveId" clId="{2A2C34C6-D11E-41DA-AAAF-D9A36D0C467D}" dt="2023-06-23T12:00:27.800" v="851" actId="478"/>
          <ac:picMkLst>
            <pc:docMk/>
            <pc:sldMk cId="3381275041" sldId="465"/>
            <ac:picMk id="5" creationId="{F932C158-A267-D2CA-D0D8-4FC0899319FA}"/>
          </ac:picMkLst>
        </pc:picChg>
      </pc:sldChg>
      <pc:sldChg chg="modSp add mod">
        <pc:chgData name="Matthew Purland" userId="8d07c89cff7dd31c" providerId="LiveId" clId="{2A2C34C6-D11E-41DA-AAAF-D9A36D0C467D}" dt="2023-06-30T14:00:03.801" v="1983" actId="20577"/>
        <pc:sldMkLst>
          <pc:docMk/>
          <pc:sldMk cId="2653035724" sldId="466"/>
        </pc:sldMkLst>
        <pc:spChg chg="mod">
          <ac:chgData name="Matthew Purland" userId="8d07c89cff7dd31c" providerId="LiveId" clId="{2A2C34C6-D11E-41DA-AAAF-D9A36D0C467D}" dt="2023-06-30T14:00:03.801" v="1983" actId="20577"/>
          <ac:spMkLst>
            <pc:docMk/>
            <pc:sldMk cId="2653035724" sldId="46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5:51.377" v="2000" actId="20577"/>
        <pc:sldMkLst>
          <pc:docMk/>
          <pc:sldMk cId="2130692044" sldId="467"/>
        </pc:sldMkLst>
        <pc:spChg chg="add mod">
          <ac:chgData name="Matthew Purland" userId="8d07c89cff7dd31c" providerId="LiveId" clId="{2A2C34C6-D11E-41DA-AAAF-D9A36D0C467D}" dt="2023-06-30T14:05:20.928" v="1991" actId="20577"/>
          <ac:spMkLst>
            <pc:docMk/>
            <pc:sldMk cId="2130692044" sldId="467"/>
            <ac:spMk id="2" creationId="{546AB271-106E-4865-2897-FEFDEEFD60FF}"/>
          </ac:spMkLst>
        </pc:spChg>
        <pc:spChg chg="mod">
          <ac:chgData name="Matthew Purland" userId="8d07c89cff7dd31c" providerId="LiveId" clId="{2A2C34C6-D11E-41DA-AAAF-D9A36D0C467D}" dt="2023-06-23T12:29:40.188" v="1158" actId="207"/>
          <ac:spMkLst>
            <pc:docMk/>
            <pc:sldMk cId="2130692044" sldId="467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5:51.377" v="2000" actId="20577"/>
          <ac:spMkLst>
            <pc:docMk/>
            <pc:sldMk cId="2130692044" sldId="467"/>
            <ac:spMk id="4" creationId="{C6A9DE11-D6CB-298E-9057-6317C1035D59}"/>
          </ac:spMkLst>
        </pc:spChg>
        <pc:spChg chg="add mod">
          <ac:chgData name="Matthew Purland" userId="8d07c89cff7dd31c" providerId="LiveId" clId="{2A2C34C6-D11E-41DA-AAAF-D9A36D0C467D}" dt="2023-06-30T14:05:33.352" v="1995" actId="20577"/>
          <ac:spMkLst>
            <pc:docMk/>
            <pc:sldMk cId="2130692044" sldId="467"/>
            <ac:spMk id="6" creationId="{4C09BFD0-BFFE-83BE-5C1C-70D98554A7D6}"/>
          </ac:spMkLst>
        </pc:spChg>
        <pc:graphicFrameChg chg="add del mod">
          <ac:chgData name="Matthew Purland" userId="8d07c89cff7dd31c" providerId="LiveId" clId="{2A2C34C6-D11E-41DA-AAAF-D9A36D0C467D}" dt="2023-06-23T12:06:16.884" v="887"/>
          <ac:graphicFrameMkLst>
            <pc:docMk/>
            <pc:sldMk cId="2130692044" sldId="467"/>
            <ac:graphicFrameMk id="2" creationId="{2D9C9A94-375F-DD6C-0741-19D3CA8B335E}"/>
          </ac:graphicFrameMkLst>
        </pc:graphicFrameChg>
        <pc:picChg chg="del">
          <ac:chgData name="Matthew Purland" userId="8d07c89cff7dd31c" providerId="LiveId" clId="{2A2C34C6-D11E-41DA-AAAF-D9A36D0C467D}" dt="2023-06-23T12:05:57.676" v="883" actId="478"/>
          <ac:picMkLst>
            <pc:docMk/>
            <pc:sldMk cId="2130692044" sldId="467"/>
            <ac:picMk id="4" creationId="{29694CC4-E25A-2311-16A9-C675250A2B64}"/>
          </ac:picMkLst>
        </pc:picChg>
        <pc:picChg chg="add mod">
          <ac:chgData name="Matthew Purland" userId="8d07c89cff7dd31c" providerId="LiveId" clId="{2A2C34C6-D11E-41DA-AAAF-D9A36D0C467D}" dt="2023-06-30T14:05:37.424" v="1997" actId="1076"/>
          <ac:picMkLst>
            <pc:docMk/>
            <pc:sldMk cId="2130692044" sldId="467"/>
            <ac:picMk id="5" creationId="{ED9DB6B8-9E92-251F-B2BF-0EB55B3C49C7}"/>
          </ac:picMkLst>
        </pc:picChg>
      </pc:sldChg>
      <pc:sldChg chg="modSp add mod">
        <pc:chgData name="Matthew Purland" userId="8d07c89cff7dd31c" providerId="LiveId" clId="{2A2C34C6-D11E-41DA-AAAF-D9A36D0C467D}" dt="2023-06-30T14:09:50.632" v="2073" actId="20577"/>
        <pc:sldMkLst>
          <pc:docMk/>
          <pc:sldMk cId="826613719" sldId="468"/>
        </pc:sldMkLst>
        <pc:spChg chg="mod">
          <ac:chgData name="Matthew Purland" userId="8d07c89cff7dd31c" providerId="LiveId" clId="{2A2C34C6-D11E-41DA-AAAF-D9A36D0C467D}" dt="2023-06-30T14:09:50.632" v="2073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2:19.900" v="2093" actId="20577"/>
        <pc:sldMkLst>
          <pc:docMk/>
          <pc:sldMk cId="2004785511" sldId="469"/>
        </pc:sldMkLst>
        <pc:spChg chg="mod">
          <ac:chgData name="Matthew Purland" userId="8d07c89cff7dd31c" providerId="LiveId" clId="{2A2C34C6-D11E-41DA-AAAF-D9A36D0C467D}" dt="2023-06-30T14:12:19.900" v="2093" actId="20577"/>
          <ac:spMkLst>
            <pc:docMk/>
            <pc:sldMk cId="2004785511" sldId="46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5T12:13:32.353" v="1670" actId="207"/>
        <pc:sldMkLst>
          <pc:docMk/>
          <pc:sldMk cId="3429632722" sldId="470"/>
        </pc:sldMkLst>
        <pc:spChg chg="mod">
          <ac:chgData name="Matthew Purland" userId="8d07c89cff7dd31c" providerId="LiveId" clId="{2A2C34C6-D11E-41DA-AAAF-D9A36D0C467D}" dt="2023-06-25T12:13:32.353" v="1670" actId="207"/>
          <ac:spMkLst>
            <pc:docMk/>
            <pc:sldMk cId="3429632722" sldId="470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13:54.492" v="1013"/>
          <ac:graphicFrameMkLst>
            <pc:docMk/>
            <pc:sldMk cId="3429632722" sldId="470"/>
            <ac:graphicFrameMk id="2" creationId="{70709AFE-5DE1-4999-55F0-1399C46F8C83}"/>
          </ac:graphicFrameMkLst>
        </pc:graphicFrameChg>
        <pc:picChg chg="add mod">
          <ac:chgData name="Matthew Purland" userId="8d07c89cff7dd31c" providerId="LiveId" clId="{2A2C34C6-D11E-41DA-AAAF-D9A36D0C467D}" dt="2023-06-23T12:14:08.317" v="1018" actId="1076"/>
          <ac:picMkLst>
            <pc:docMk/>
            <pc:sldMk cId="3429632722" sldId="470"/>
            <ac:picMk id="4" creationId="{BB223CB7-EF93-F967-6AF5-FE19F9F199D0}"/>
          </ac:picMkLst>
        </pc:picChg>
        <pc:picChg chg="del">
          <ac:chgData name="Matthew Purland" userId="8d07c89cff7dd31c" providerId="LiveId" clId="{2A2C34C6-D11E-41DA-AAAF-D9A36D0C467D}" dt="2023-06-23T12:13:50.382" v="1011" actId="478"/>
          <ac:picMkLst>
            <pc:docMk/>
            <pc:sldMk cId="3429632722" sldId="470"/>
            <ac:picMk id="5" creationId="{ED9DB6B8-9E92-251F-B2BF-0EB55B3C49C7}"/>
          </ac:picMkLst>
        </pc:picChg>
      </pc:sldChg>
      <pc:sldChg chg="modSp add mod">
        <pc:chgData name="Matthew Purland" userId="8d07c89cff7dd31c" providerId="LiveId" clId="{2A2C34C6-D11E-41DA-AAAF-D9A36D0C467D}" dt="2023-06-30T14:18:56.388" v="2123" actId="20577"/>
        <pc:sldMkLst>
          <pc:docMk/>
          <pc:sldMk cId="745876181" sldId="471"/>
        </pc:sldMkLst>
        <pc:spChg chg="mod">
          <ac:chgData name="Matthew Purland" userId="8d07c89cff7dd31c" providerId="LiveId" clId="{2A2C34C6-D11E-41DA-AAAF-D9A36D0C467D}" dt="2023-06-30T14:18:56.388" v="2123" actId="20577"/>
          <ac:spMkLst>
            <pc:docMk/>
            <pc:sldMk cId="745876181" sldId="471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3T12:29:20.504" v="1156" actId="207"/>
        <pc:sldMkLst>
          <pc:docMk/>
          <pc:sldMk cId="950642888" sldId="472"/>
        </pc:sldMkLst>
        <pc:spChg chg="mod">
          <ac:chgData name="Matthew Purland" userId="8d07c89cff7dd31c" providerId="LiveId" clId="{2A2C34C6-D11E-41DA-AAAF-D9A36D0C467D}" dt="2023-06-23T12:29:20.504" v="1156" actId="207"/>
          <ac:spMkLst>
            <pc:docMk/>
            <pc:sldMk cId="950642888" sldId="472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20:14.570" v="1074"/>
          <ac:graphicFrameMkLst>
            <pc:docMk/>
            <pc:sldMk cId="950642888" sldId="472"/>
            <ac:graphicFrameMk id="2" creationId="{2328FAC0-DB76-B497-0615-535CEBE7AD18}"/>
          </ac:graphicFrameMkLst>
        </pc:graphicFrameChg>
        <pc:picChg chg="del">
          <ac:chgData name="Matthew Purland" userId="8d07c89cff7dd31c" providerId="LiveId" clId="{2A2C34C6-D11E-41DA-AAAF-D9A36D0C467D}" dt="2023-06-23T12:19:50.963" v="1068" actId="478"/>
          <ac:picMkLst>
            <pc:docMk/>
            <pc:sldMk cId="950642888" sldId="472"/>
            <ac:picMk id="4" creationId="{BB223CB7-EF93-F967-6AF5-FE19F9F199D0}"/>
          </ac:picMkLst>
        </pc:picChg>
        <pc:picChg chg="add mod">
          <ac:chgData name="Matthew Purland" userId="8d07c89cff7dd31c" providerId="LiveId" clId="{2A2C34C6-D11E-41DA-AAAF-D9A36D0C467D}" dt="2023-06-23T12:20:49.465" v="1079" actId="1076"/>
          <ac:picMkLst>
            <pc:docMk/>
            <pc:sldMk cId="950642888" sldId="472"/>
            <ac:picMk id="5" creationId="{465610DF-5BE3-9CAC-0C0A-0C7B2218C9F5}"/>
          </ac:picMkLst>
        </pc:picChg>
      </pc:sldChg>
      <pc:sldChg chg="modSp add mod">
        <pc:chgData name="Matthew Purland" userId="8d07c89cff7dd31c" providerId="LiveId" clId="{2A2C34C6-D11E-41DA-AAAF-D9A36D0C467D}" dt="2023-06-30T14:27:58.445" v="2130" actId="20577"/>
        <pc:sldMkLst>
          <pc:docMk/>
          <pc:sldMk cId="408150147" sldId="473"/>
        </pc:sldMkLst>
        <pc:spChg chg="mod">
          <ac:chgData name="Matthew Purland" userId="8d07c89cff7dd31c" providerId="LiveId" clId="{2A2C34C6-D11E-41DA-AAAF-D9A36D0C467D}" dt="2023-06-30T14:27:58.445" v="2130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30:07.548" v="2142" actId="20577"/>
        <pc:sldMkLst>
          <pc:docMk/>
          <pc:sldMk cId="3770319544" sldId="474"/>
        </pc:sldMkLst>
        <pc:spChg chg="mod">
          <ac:chgData name="Matthew Purland" userId="8d07c89cff7dd31c" providerId="LiveId" clId="{2A2C34C6-D11E-41DA-AAAF-D9A36D0C467D}" dt="2023-06-30T14:30:07.548" v="2142" actId="20577"/>
          <ac:spMkLst>
            <pc:docMk/>
            <pc:sldMk cId="3770319544" sldId="474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30:39.670" v="1163"/>
          <ac:graphicFrameMkLst>
            <pc:docMk/>
            <pc:sldMk cId="3770319544" sldId="474"/>
            <ac:graphicFrameMk id="2" creationId="{61ECC84C-1288-D346-0C03-1A1C05F91852}"/>
          </ac:graphicFrameMkLst>
        </pc:graphicFrameChg>
        <pc:picChg chg="add mod">
          <ac:chgData name="Matthew Purland" userId="8d07c89cff7dd31c" providerId="LiveId" clId="{2A2C34C6-D11E-41DA-AAAF-D9A36D0C467D}" dt="2023-06-23T12:30:55.804" v="1168" actId="1076"/>
          <ac:picMkLst>
            <pc:docMk/>
            <pc:sldMk cId="3770319544" sldId="474"/>
            <ac:picMk id="4" creationId="{7B531B44-EF65-D2C9-840B-26F76DC5539E}"/>
          </ac:picMkLst>
        </pc:picChg>
        <pc:picChg chg="del">
          <ac:chgData name="Matthew Purland" userId="8d07c89cff7dd31c" providerId="LiveId" clId="{2A2C34C6-D11E-41DA-AAAF-D9A36D0C467D}" dt="2023-06-23T12:29:06.176" v="1155" actId="478"/>
          <ac:picMkLst>
            <pc:docMk/>
            <pc:sldMk cId="3770319544" sldId="474"/>
            <ac:picMk id="5" creationId="{465610DF-5BE3-9CAC-0C0A-0C7B2218C9F5}"/>
          </ac:picMkLst>
        </pc:picChg>
      </pc:sldChg>
      <pc:sldChg chg="modSp add mod">
        <pc:chgData name="Matthew Purland" userId="8d07c89cff7dd31c" providerId="LiveId" clId="{2A2C34C6-D11E-41DA-AAAF-D9A36D0C467D}" dt="2023-06-30T14:42:49.777" v="2221" actId="114"/>
        <pc:sldMkLst>
          <pc:docMk/>
          <pc:sldMk cId="2979175798" sldId="475"/>
        </pc:sldMkLst>
        <pc:spChg chg="mod">
          <ac:chgData name="Matthew Purland" userId="8d07c89cff7dd31c" providerId="LiveId" clId="{2A2C34C6-D11E-41DA-AAAF-D9A36D0C467D}" dt="2023-06-30T14:42:49.777" v="2221" actId="114"/>
          <ac:spMkLst>
            <pc:docMk/>
            <pc:sldMk cId="2979175798" sldId="4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4:18.857" v="2222" actId="207"/>
        <pc:sldMkLst>
          <pc:docMk/>
          <pc:sldMk cId="2480340144" sldId="476"/>
        </pc:sldMkLst>
        <pc:spChg chg="mod">
          <ac:chgData name="Matthew Purland" userId="8d07c89cff7dd31c" providerId="LiveId" clId="{2A2C34C6-D11E-41DA-AAAF-D9A36D0C467D}" dt="2023-06-30T14:44:18.857" v="2222" actId="207"/>
          <ac:spMkLst>
            <pc:docMk/>
            <pc:sldMk cId="2480340144" sldId="4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9:04.843" v="2431" actId="207"/>
        <pc:sldMkLst>
          <pc:docMk/>
          <pc:sldMk cId="3336785996" sldId="477"/>
        </pc:sldMkLst>
        <pc:spChg chg="mod">
          <ac:chgData name="Matthew Purland" userId="8d07c89cff7dd31c" providerId="LiveId" clId="{2A2C34C6-D11E-41DA-AAAF-D9A36D0C467D}" dt="2023-06-30T14:49:04.843" v="2431" actId="207"/>
          <ac:spMkLst>
            <pc:docMk/>
            <pc:sldMk cId="3336785996" sldId="4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9:21.893" v="2432" actId="207"/>
        <pc:sldMkLst>
          <pc:docMk/>
          <pc:sldMk cId="3603097218" sldId="478"/>
        </pc:sldMkLst>
        <pc:spChg chg="mod">
          <ac:chgData name="Matthew Purland" userId="8d07c89cff7dd31c" providerId="LiveId" clId="{2A2C34C6-D11E-41DA-AAAF-D9A36D0C467D}" dt="2023-06-30T14:49:21.893" v="2432" actId="207"/>
          <ac:spMkLst>
            <pc:docMk/>
            <pc:sldMk cId="3603097218" sldId="478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2:47:48.391" v="1486" actId="47"/>
        <pc:sldMkLst>
          <pc:docMk/>
          <pc:sldMk cId="3700030236" sldId="479"/>
        </pc:sldMkLst>
      </pc:sldChg>
      <pc:sldChg chg="add del">
        <pc:chgData name="Matthew Purland" userId="8d07c89cff7dd31c" providerId="LiveId" clId="{2A2C34C6-D11E-41DA-AAAF-D9A36D0C467D}" dt="2023-06-23T12:47:50.167" v="1487" actId="47"/>
        <pc:sldMkLst>
          <pc:docMk/>
          <pc:sldMk cId="605445961" sldId="480"/>
        </pc:sldMkLst>
      </pc:sldChg>
      <pc:sldChg chg="modSp add mod">
        <pc:chgData name="Matthew Purland" userId="8d07c89cff7dd31c" providerId="LiveId" clId="{2A2C34C6-D11E-41DA-AAAF-D9A36D0C467D}" dt="2023-06-30T14:41:52.233" v="2213" actId="207"/>
        <pc:sldMkLst>
          <pc:docMk/>
          <pc:sldMk cId="2992731388" sldId="481"/>
        </pc:sldMkLst>
        <pc:spChg chg="mod">
          <ac:chgData name="Matthew Purland" userId="8d07c89cff7dd31c" providerId="LiveId" clId="{2A2C34C6-D11E-41DA-AAAF-D9A36D0C467D}" dt="2023-06-30T14:41:52.233" v="2213" actId="207"/>
          <ac:spMkLst>
            <pc:docMk/>
            <pc:sldMk cId="2992731388" sldId="4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8:04.439" v="2425" actId="207"/>
        <pc:sldMkLst>
          <pc:docMk/>
          <pc:sldMk cId="4039702953" sldId="482"/>
        </pc:sldMkLst>
        <pc:spChg chg="mod">
          <ac:chgData name="Matthew Purland" userId="8d07c89cff7dd31c" providerId="LiveId" clId="{2A2C34C6-D11E-41DA-AAAF-D9A36D0C467D}" dt="2023-06-30T14:48:04.439" v="2425" actId="207"/>
          <ac:spMkLst>
            <pc:docMk/>
            <pc:sldMk cId="4039702953" sldId="4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8:51.464" v="2430" actId="207"/>
        <pc:sldMkLst>
          <pc:docMk/>
          <pc:sldMk cId="647249276" sldId="483"/>
        </pc:sldMkLst>
        <pc:spChg chg="mod">
          <ac:chgData name="Matthew Purland" userId="8d07c89cff7dd31c" providerId="LiveId" clId="{2A2C34C6-D11E-41DA-AAAF-D9A36D0C467D}" dt="2023-06-30T14:48:51.464" v="2430" actId="207"/>
          <ac:spMkLst>
            <pc:docMk/>
            <pc:sldMk cId="647249276" sldId="483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30T14:46:14.163" v="2243"/>
        <pc:sldMkLst>
          <pc:docMk/>
          <pc:sldMk cId="2090265518" sldId="483"/>
        </pc:sldMkLst>
      </pc:sldChg>
      <pc:sldChg chg="addSp delSp modSp new del mod">
        <pc:chgData name="Matthew Purland" userId="8d07c89cff7dd31c" providerId="LiveId" clId="{2A2C34C6-D11E-41DA-AAAF-D9A36D0C467D}" dt="2023-06-25T12:16:35.314" v="1688" actId="47"/>
        <pc:sldMkLst>
          <pc:docMk/>
          <pc:sldMk cId="2566472563" sldId="483"/>
        </pc:sldMkLst>
        <pc:spChg chg="add del mod">
          <ac:chgData name="Matthew Purland" userId="8d07c89cff7dd31c" providerId="LiveId" clId="{2A2C34C6-D11E-41DA-AAAF-D9A36D0C467D}" dt="2023-06-25T12:16:28.151" v="1686"/>
          <ac:spMkLst>
            <pc:docMk/>
            <pc:sldMk cId="2566472563" sldId="483"/>
            <ac:spMk id="3" creationId="{89F84C6E-3EA5-377F-DF52-28DA0D68166C}"/>
          </ac:spMkLst>
        </pc:spChg>
      </pc:sldChg>
      <pc:sldChg chg="modSp add del mod">
        <pc:chgData name="Matthew Purland" userId="8d07c89cff7dd31c" providerId="LiveId" clId="{2A2C34C6-D11E-41DA-AAAF-D9A36D0C467D}" dt="2023-06-25T12:20:35.866" v="1806" actId="47"/>
        <pc:sldMkLst>
          <pc:docMk/>
          <pc:sldMk cId="4067675822" sldId="484"/>
        </pc:sldMkLst>
        <pc:spChg chg="mod">
          <ac:chgData name="Matthew Purland" userId="8d07c89cff7dd31c" providerId="LiveId" clId="{2A2C34C6-D11E-41DA-AAAF-D9A36D0C467D}" dt="2023-06-25T12:17:58.534" v="1735" actId="21"/>
          <ac:spMkLst>
            <pc:docMk/>
            <pc:sldMk cId="4067675822" sldId="484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there is still a consonant sound remaining, we move forward again to get a VC connection: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gif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s    &gt;&gt;    gi</a:t>
            </a:r>
            <a:r>
              <a:rPr lang="en-GB" dirty="0">
                <a:solidFill>
                  <a:srgbClr val="FF0000"/>
                </a:solidFill>
              </a:rPr>
              <a:t>f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is    &gt;&gt;    g</a:t>
            </a:r>
            <a:r>
              <a:rPr lang="en-GB" dirty="0">
                <a:solidFill>
                  <a:srgbClr val="00B050"/>
                </a:solidFill>
              </a:rPr>
              <a:t>i</a:t>
            </a:r>
            <a:r>
              <a:rPr lang="en-GB" dirty="0"/>
              <a:t> </a:t>
            </a:r>
            <a:r>
              <a:rPr lang="en-GB" dirty="0" err="1">
                <a:solidFill>
                  <a:srgbClr val="00B050"/>
                </a:solidFill>
              </a:rPr>
              <a:t>f</a:t>
            </a:r>
            <a:r>
              <a:rPr lang="en-GB" dirty="0" err="1"/>
              <a:t>tis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is relatively rare, and the middle connection is now CC, not CV.</a:t>
            </a:r>
          </a:p>
        </p:txBody>
      </p:sp>
    </p:spTree>
    <p:extLst>
      <p:ext uri="{BB962C8B-B14F-4D97-AF65-F5344CB8AC3E}">
        <p14:creationId xmlns:p14="http://schemas.microsoft.com/office/powerpoint/2010/main" val="4183098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So, multiple actions are necessary from time to time, but mainly in CC connections.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we will see, the number of actions can be as many as </a:t>
            </a:r>
            <a:r>
              <a:rPr lang="en-GB" dirty="0">
                <a:solidFill>
                  <a:srgbClr val="FF0000"/>
                </a:solidFill>
              </a:rPr>
              <a:t>five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8733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principle remains the same: we need to get a </a:t>
            </a:r>
            <a:r>
              <a:rPr lang="en-GB" dirty="0">
                <a:solidFill>
                  <a:srgbClr val="FF0000"/>
                </a:solidFill>
              </a:rPr>
              <a:t>VC</a:t>
            </a:r>
            <a:r>
              <a:rPr lang="en-GB" dirty="0"/>
              <a:t> or </a:t>
            </a:r>
            <a:r>
              <a:rPr lang="en-GB" dirty="0">
                <a:solidFill>
                  <a:srgbClr val="FF0000"/>
                </a:solidFill>
              </a:rPr>
              <a:t>friendly connection</a:t>
            </a:r>
            <a:r>
              <a:rPr lang="en-GB" dirty="0"/>
              <a:t> between every syllable that we say.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cannot leave a connection non-VC or friendly, no matter how many consonant sounds gather at the end of the syllable.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will battle through them to get to the necessary </a:t>
            </a:r>
            <a:r>
              <a:rPr lang="en-GB" dirty="0">
                <a:solidFill>
                  <a:srgbClr val="FF0000"/>
                </a:solidFill>
              </a:rPr>
              <a:t>vowel</a:t>
            </a:r>
            <a:r>
              <a:rPr lang="en-GB" dirty="0"/>
              <a:t> or </a:t>
            </a:r>
            <a:r>
              <a:rPr lang="en-GB" dirty="0">
                <a:solidFill>
                  <a:srgbClr val="FF0000"/>
                </a:solidFill>
              </a:rPr>
              <a:t>friendly consonant sound</a:t>
            </a:r>
            <a:r>
              <a:rPr lang="en-GB" dirty="0"/>
              <a:t> that makes a </a:t>
            </a:r>
            <a:r>
              <a:rPr lang="en-GB" dirty="0">
                <a:solidFill>
                  <a:srgbClr val="FF0000"/>
                </a:solidFill>
              </a:rPr>
              <a:t>good</a:t>
            </a:r>
            <a:r>
              <a:rPr lang="en-GB" dirty="0"/>
              <a:t> connection. </a:t>
            </a:r>
          </a:p>
        </p:txBody>
      </p:sp>
    </p:spTree>
    <p:extLst>
      <p:ext uri="{BB962C8B-B14F-4D97-AF65-F5344CB8AC3E}">
        <p14:creationId xmlns:p14="http://schemas.microsoft.com/office/powerpoint/2010/main" val="1264463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example, in the following CC connection we have to </a:t>
            </a:r>
            <a:r>
              <a:rPr lang="en-GB" dirty="0">
                <a:solidFill>
                  <a:srgbClr val="FF0000"/>
                </a:solidFill>
              </a:rPr>
              <a:t>move forward </a:t>
            </a:r>
            <a:r>
              <a:rPr lang="en-GB" dirty="0"/>
              <a:t>a consonant sound, </a:t>
            </a:r>
            <a:r>
              <a:rPr lang="en-GB" dirty="0">
                <a:solidFill>
                  <a:srgbClr val="FF0000"/>
                </a:solidFill>
              </a:rPr>
              <a:t>change</a:t>
            </a:r>
            <a:r>
              <a:rPr lang="en-GB" dirty="0"/>
              <a:t> it to unvoiced, </a:t>
            </a:r>
            <a:r>
              <a:rPr lang="en-GB" dirty="0">
                <a:solidFill>
                  <a:srgbClr val="FF0000"/>
                </a:solidFill>
              </a:rPr>
              <a:t>delete</a:t>
            </a:r>
            <a:r>
              <a:rPr lang="en-GB" dirty="0"/>
              <a:t> a consonant sound, then </a:t>
            </a:r>
            <a:r>
              <a:rPr lang="en-GB" dirty="0">
                <a:solidFill>
                  <a:srgbClr val="FF0000"/>
                </a:solidFill>
              </a:rPr>
              <a:t>move forward </a:t>
            </a:r>
            <a:r>
              <a:rPr lang="en-GB" dirty="0"/>
              <a:t>again: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			‘facts were’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1. mf  z			fac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z</a:t>
            </a:r>
            <a:r>
              <a:rPr lang="en-GB" dirty="0" err="1"/>
              <a:t>were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2. z  changes to  s		fac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were</a:t>
            </a:r>
          </a:p>
          <a:p>
            <a:pPr marL="0" indent="0">
              <a:buNone/>
            </a:pPr>
            <a:r>
              <a:rPr lang="en-GB" dirty="0"/>
              <a:t>	3. delete  t  in CC		fa</a:t>
            </a:r>
            <a:r>
              <a:rPr lang="en-GB" dirty="0">
                <a:solidFill>
                  <a:srgbClr val="FF0000"/>
                </a:solidFill>
              </a:rPr>
              <a:t>c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were</a:t>
            </a:r>
          </a:p>
          <a:p>
            <a:pPr marL="0" indent="0">
              <a:buNone/>
            </a:pPr>
            <a:r>
              <a:rPr lang="en-GB" dirty="0"/>
              <a:t>	4. mf  k			f</a:t>
            </a:r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c</a:t>
            </a:r>
            <a:r>
              <a:rPr lang="en-GB" dirty="0"/>
              <a:t>swere</a:t>
            </a:r>
          </a:p>
        </p:txBody>
      </p:sp>
    </p:spTree>
    <p:extLst>
      <p:ext uri="{BB962C8B-B14F-4D97-AF65-F5344CB8AC3E}">
        <p14:creationId xmlns:p14="http://schemas.microsoft.com/office/powerpoint/2010/main" val="3811595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get to the all-important vowel sound 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  in </a:t>
            </a:r>
            <a:r>
              <a:rPr lang="en-GB" dirty="0">
                <a:solidFill>
                  <a:srgbClr val="FF0000"/>
                </a:solidFill>
              </a:rPr>
              <a:t>four</a:t>
            </a:r>
            <a:r>
              <a:rPr lang="en-GB" dirty="0"/>
              <a:t> actions, although as we speak naturally, we jump straight to the good connection, without uttering any of the interim stages.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know how to do this from our long experience of English: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‘The facts were very clear...’</a:t>
            </a:r>
          </a:p>
        </p:txBody>
      </p:sp>
    </p:spTree>
    <p:extLst>
      <p:ext uri="{BB962C8B-B14F-4D97-AF65-F5344CB8AC3E}">
        <p14:creationId xmlns:p14="http://schemas.microsoft.com/office/powerpoint/2010/main" val="3916596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Nothing gets in the way of the VC or friendly connection. The </a:t>
            </a:r>
            <a:r>
              <a:rPr lang="en-GB" dirty="0">
                <a:solidFill>
                  <a:srgbClr val="FF0000"/>
                </a:solidFill>
              </a:rPr>
              <a:t>sound spine</a:t>
            </a:r>
            <a:r>
              <a:rPr lang="en-GB" dirty="0"/>
              <a:t> must be predominant.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most important sounds in the sentence are the stressed vowel sounds – the sound spine </a:t>
            </a:r>
            <a:r>
              <a:rPr lang="en-GB" i="1" dirty="0"/>
              <a:t>(Lesson 1)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Consonant sounds can be easily </a:t>
            </a:r>
            <a:r>
              <a:rPr lang="en-GB" dirty="0">
                <a:solidFill>
                  <a:srgbClr val="FF0000"/>
                </a:solidFill>
              </a:rPr>
              <a:t>sacrificed</a:t>
            </a:r>
            <a:r>
              <a:rPr lang="en-GB" dirty="0"/>
              <a:t> in order to get to a clearer sound spine.</a:t>
            </a:r>
          </a:p>
        </p:txBody>
      </p:sp>
    </p:spTree>
    <p:extLst>
      <p:ext uri="{BB962C8B-B14F-4D97-AF65-F5344CB8AC3E}">
        <p14:creationId xmlns:p14="http://schemas.microsoft.com/office/powerpoint/2010/main" val="3305078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When using multiple actions, we simply do what we normally do, but combine the actions: </a:t>
            </a:r>
            <a:r>
              <a:rPr lang="en-GB" dirty="0">
                <a:solidFill>
                  <a:srgbClr val="FF0000"/>
                </a:solidFill>
              </a:rPr>
              <a:t>move forward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delete</a:t>
            </a:r>
            <a:r>
              <a:rPr lang="en-GB" dirty="0"/>
              <a:t>, and </a:t>
            </a:r>
            <a:r>
              <a:rPr lang="en-GB" dirty="0">
                <a:solidFill>
                  <a:srgbClr val="FF0000"/>
                </a:solidFill>
              </a:rPr>
              <a:t>add</a:t>
            </a:r>
            <a:r>
              <a:rPr lang="en-GB" dirty="0"/>
              <a:t> consonant sounds, and </a:t>
            </a:r>
            <a:r>
              <a:rPr lang="en-GB" dirty="0">
                <a:solidFill>
                  <a:srgbClr val="FF0000"/>
                </a:solidFill>
              </a:rPr>
              <a:t>change</a:t>
            </a:r>
            <a:r>
              <a:rPr lang="en-GB" dirty="0"/>
              <a:t> voiced consonant sounds into unvoiced.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These four actions that we began with are all we have. There are no amazing new actions to bring out at this stage!</a:t>
            </a:r>
          </a:p>
        </p:txBody>
      </p:sp>
    </p:spTree>
    <p:extLst>
      <p:ext uri="{BB962C8B-B14F-4D97-AF65-F5344CB8AC3E}">
        <p14:creationId xmlns:p14="http://schemas.microsoft.com/office/powerpoint/2010/main" val="1721586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8: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Multiple Actions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8.1</a:t>
            </a:r>
            <a:endParaRPr lang="en-GB" sz="6600" dirty="0">
              <a:solidFill>
                <a:schemeClr val="accent1"/>
              </a:solidFill>
              <a:latin typeface="Congenial Black" panose="02000503040000020004" pitchFamily="2" charset="0"/>
              <a:cs typeface="Dreaming Outloud Script Pro" panose="020B0604020202020204" pitchFamily="66" charset="0"/>
            </a:endParaRP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we have seen during this course, we need to do different actions in </a:t>
            </a:r>
            <a:r>
              <a:rPr lang="en-GB" dirty="0">
                <a:solidFill>
                  <a:srgbClr val="FF0000"/>
                </a:solidFill>
              </a:rPr>
              <a:t>bad</a:t>
            </a:r>
            <a:r>
              <a:rPr lang="en-GB" dirty="0"/>
              <a:t> connections to get a VC or friendly consonant connection.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actions are: </a:t>
            </a:r>
            <a:r>
              <a:rPr lang="en-GB" dirty="0">
                <a:solidFill>
                  <a:srgbClr val="FF0000"/>
                </a:solidFill>
              </a:rPr>
              <a:t>move forward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delete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add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change</a:t>
            </a:r>
            <a:r>
              <a:rPr lang="en-GB" dirty="0"/>
              <a:t>.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We have to do them quickly in every sentence that we say. </a:t>
            </a:r>
          </a:p>
        </p:txBody>
      </p:sp>
    </p:spTree>
    <p:extLst>
      <p:ext uri="{BB962C8B-B14F-4D97-AF65-F5344CB8AC3E}">
        <p14:creationId xmlns:p14="http://schemas.microsoft.com/office/powerpoint/2010/main" val="113303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example: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icture containing text, screenshot, font">
            <a:extLst>
              <a:ext uri="{FF2B5EF4-FFF2-40B4-BE49-F238E27FC236}">
                <a16:creationId xmlns:a16="http://schemas.microsoft.com/office/drawing/2014/main" id="{865995A7-3F69-4C1A-44E0-E3066C929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" y="2278380"/>
            <a:ext cx="9966960" cy="23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41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These are single actions and form most of the actions that we do in connected speech.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Whereas in </a:t>
            </a:r>
            <a:r>
              <a:rPr lang="en-GB" dirty="0">
                <a:solidFill>
                  <a:srgbClr val="FF0000"/>
                </a:solidFill>
              </a:rPr>
              <a:t>VV connections </a:t>
            </a:r>
            <a:r>
              <a:rPr lang="en-GB" dirty="0"/>
              <a:t>there is always only one action to fix the problem – adding a consonant sound  </a:t>
            </a:r>
            <a:r>
              <a:rPr lang="en-GB" dirty="0">
                <a:solidFill>
                  <a:srgbClr val="FF0000"/>
                </a:solidFill>
              </a:rPr>
              <a:t>w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y,</a:t>
            </a:r>
            <a:r>
              <a:rPr lang="en-GB" dirty="0"/>
              <a:t> or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  – in CV and CC connections we may need to use </a:t>
            </a:r>
            <a:r>
              <a:rPr lang="en-GB" dirty="0">
                <a:solidFill>
                  <a:srgbClr val="FF0000"/>
                </a:solidFill>
              </a:rPr>
              <a:t>multiple actions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8909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CV connections are fairly straightforward. We move forward the consonant sound, which hopefully leaves a VC or friendly connection: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ea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  </a:t>
            </a:r>
            <a:r>
              <a:rPr lang="en-GB" dirty="0"/>
              <a:t>we move forward  t  to leave a VC connection:  </a:t>
            </a:r>
            <a:r>
              <a:rPr lang="en-GB" dirty="0">
                <a:solidFill>
                  <a:srgbClr val="00B050"/>
                </a:solidFill>
              </a:rPr>
              <a:t>ea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lam</a:t>
            </a: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s  we move forward  p  to leave a friendly connection:  la</a:t>
            </a:r>
            <a:r>
              <a:rPr lang="en-GB" dirty="0">
                <a:solidFill>
                  <a:srgbClr val="00B050"/>
                </a:solidFill>
              </a:rPr>
              <a:t>m</a:t>
            </a:r>
            <a:r>
              <a:rPr lang="en-GB" dirty="0"/>
              <a:t> </a:t>
            </a:r>
            <a:r>
              <a:rPr lang="en-GB" dirty="0" err="1">
                <a:solidFill>
                  <a:srgbClr val="00B050"/>
                </a:solidFill>
              </a:rPr>
              <a:t>p</a:t>
            </a:r>
            <a:r>
              <a:rPr lang="en-GB" dirty="0" err="1"/>
              <a:t>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325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5064</TotalTime>
  <Words>591</Words>
  <Application>Microsoft Office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2023-08-02T08:13:33Z</dcterms:modified>
</cp:coreProperties>
</file>