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4" r:id="rId4"/>
    <p:sldId id="345" r:id="rId5"/>
    <p:sldId id="346" r:id="rId6"/>
    <p:sldId id="269" r:id="rId7"/>
    <p:sldId id="276" r:id="rId8"/>
    <p:sldId id="314" r:id="rId9"/>
    <p:sldId id="315" r:id="rId10"/>
    <p:sldId id="313" r:id="rId11"/>
    <p:sldId id="316" r:id="rId12"/>
    <p:sldId id="306" r:id="rId13"/>
    <p:sldId id="337" r:id="rId14"/>
    <p:sldId id="307" r:id="rId15"/>
    <p:sldId id="308" r:id="rId16"/>
    <p:sldId id="309" r:id="rId17"/>
    <p:sldId id="322" r:id="rId18"/>
    <p:sldId id="31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9DB07D4-F578-4716-A644-1EC733849FB7}"/>
    <pc:docChg chg="undo custSel modSld">
      <pc:chgData name="Matthew Purland" userId="8d07c89cff7dd31c" providerId="LiveId" clId="{B9DB07D4-F578-4716-A644-1EC733849FB7}" dt="2023-06-29T09:24:02.512" v="325" actId="207"/>
      <pc:docMkLst>
        <pc:docMk/>
      </pc:docMkLst>
      <pc:sldChg chg="modSp mod">
        <pc:chgData name="Matthew Purland" userId="8d07c89cff7dd31c" providerId="LiveId" clId="{B9DB07D4-F578-4716-A644-1EC733849FB7}" dt="2023-06-29T08:42:55.877" v="49" actId="207"/>
        <pc:sldMkLst>
          <pc:docMk/>
          <pc:sldMk cId="127422633" sldId="269"/>
        </pc:sldMkLst>
        <pc:spChg chg="mod">
          <ac:chgData name="Matthew Purland" userId="8d07c89cff7dd31c" providerId="LiveId" clId="{B9DB07D4-F578-4716-A644-1EC733849FB7}" dt="2023-06-29T08:42:55.877" v="49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3:35.675" v="88" actId="20577"/>
        <pc:sldMkLst>
          <pc:docMk/>
          <pc:sldMk cId="3132766640" sldId="276"/>
        </pc:sldMkLst>
        <pc:spChg chg="mod">
          <ac:chgData name="Matthew Purland" userId="8d07c89cff7dd31c" providerId="LiveId" clId="{B9DB07D4-F578-4716-A644-1EC733849FB7}" dt="2023-06-29T08:43:35.675" v="88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7:49.798" v="131" actId="20577"/>
        <pc:sldMkLst>
          <pc:docMk/>
          <pc:sldMk cId="1462857606" sldId="306"/>
        </pc:sldMkLst>
        <pc:spChg chg="mod">
          <ac:chgData name="Matthew Purland" userId="8d07c89cff7dd31c" providerId="LiveId" clId="{B9DB07D4-F578-4716-A644-1EC733849FB7}" dt="2023-06-29T08:47:49.798" v="13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9:29.616" v="150" actId="114"/>
        <pc:sldMkLst>
          <pc:docMk/>
          <pc:sldMk cId="3050127184" sldId="307"/>
        </pc:sldMkLst>
        <pc:spChg chg="mod">
          <ac:chgData name="Matthew Purland" userId="8d07c89cff7dd31c" providerId="LiveId" clId="{B9DB07D4-F578-4716-A644-1EC733849FB7}" dt="2023-06-29T08:49:29.616" v="150" actId="114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1:14.457" v="215" actId="20577"/>
        <pc:sldMkLst>
          <pc:docMk/>
          <pc:sldMk cId="1238584135" sldId="308"/>
        </pc:sldMkLst>
        <pc:spChg chg="mod">
          <ac:chgData name="Matthew Purland" userId="8d07c89cff7dd31c" providerId="LiveId" clId="{B9DB07D4-F578-4716-A644-1EC733849FB7}" dt="2023-06-29T08:51:14.457" v="21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2:53.292" v="217" actId="207"/>
        <pc:sldMkLst>
          <pc:docMk/>
          <pc:sldMk cId="3012138569" sldId="309"/>
        </pc:sldMkLst>
        <pc:spChg chg="mod">
          <ac:chgData name="Matthew Purland" userId="8d07c89cff7dd31c" providerId="LiveId" clId="{B9DB07D4-F578-4716-A644-1EC733849FB7}" dt="2023-06-29T08:52:53.292" v="217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23.465" v="239" actId="207"/>
        <pc:sldMkLst>
          <pc:docMk/>
          <pc:sldMk cId="1569301724" sldId="310"/>
        </pc:sldMkLst>
        <pc:spChg chg="mod">
          <ac:chgData name="Matthew Purland" userId="8d07c89cff7dd31c" providerId="LiveId" clId="{B9DB07D4-F578-4716-A644-1EC733849FB7}" dt="2023-06-29T08:54:23.465" v="239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5:54.411" v="243" actId="207"/>
        <pc:sldMkLst>
          <pc:docMk/>
          <pc:sldMk cId="2436253448" sldId="312"/>
        </pc:sldMkLst>
        <pc:spChg chg="mod">
          <ac:chgData name="Matthew Purland" userId="8d07c89cff7dd31c" providerId="LiveId" clId="{B9DB07D4-F578-4716-A644-1EC733849FB7}" dt="2023-06-29T08:55:54.411" v="243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13.771" v="107" actId="207"/>
        <pc:sldMkLst>
          <pc:docMk/>
          <pc:sldMk cId="3080008797" sldId="313"/>
        </pc:sldMkLst>
        <pc:spChg chg="mod">
          <ac:chgData name="Matthew Purland" userId="8d07c89cff7dd31c" providerId="LiveId" clId="{B9DB07D4-F578-4716-A644-1EC733849FB7}" dt="2023-06-29T08:46:13.771" v="107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4:43.773" v="90" actId="207"/>
        <pc:sldMkLst>
          <pc:docMk/>
          <pc:sldMk cId="3340650579" sldId="314"/>
        </pc:sldMkLst>
        <pc:spChg chg="mod">
          <ac:chgData name="Matthew Purland" userId="8d07c89cff7dd31c" providerId="LiveId" clId="{B9DB07D4-F578-4716-A644-1EC733849FB7}" dt="2023-06-29T08:44:43.773" v="90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5:53.708" v="105" actId="207"/>
        <pc:sldMkLst>
          <pc:docMk/>
          <pc:sldMk cId="3542085204" sldId="315"/>
        </pc:sldMkLst>
        <pc:spChg chg="mod">
          <ac:chgData name="Matthew Purland" userId="8d07c89cff7dd31c" providerId="LiveId" clId="{B9DB07D4-F578-4716-A644-1EC733849FB7}" dt="2023-06-29T08:45:53.708" v="105" actId="20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49.581" v="110" actId="207"/>
        <pc:sldMkLst>
          <pc:docMk/>
          <pc:sldMk cId="2758929063" sldId="316"/>
        </pc:sldMkLst>
        <pc:spChg chg="mod">
          <ac:chgData name="Matthew Purland" userId="8d07c89cff7dd31c" providerId="LiveId" clId="{B9DB07D4-F578-4716-A644-1EC733849FB7}" dt="2023-06-29T08:46:49.581" v="110" actId="20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02.747" v="238" actId="207"/>
        <pc:sldMkLst>
          <pc:docMk/>
          <pc:sldMk cId="2775800582" sldId="322"/>
        </pc:sldMkLst>
        <pc:spChg chg="mod">
          <ac:chgData name="Matthew Purland" userId="8d07c89cff7dd31c" providerId="LiveId" clId="{B9DB07D4-F578-4716-A644-1EC733849FB7}" dt="2023-06-29T08:54:02.747" v="238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06.462" v="247" actId="114"/>
        <pc:sldMkLst>
          <pc:docMk/>
          <pc:sldMk cId="1151583892" sldId="323"/>
        </pc:sldMkLst>
        <pc:spChg chg="mod">
          <ac:chgData name="Matthew Purland" userId="8d07c89cff7dd31c" providerId="LiveId" clId="{B9DB07D4-F578-4716-A644-1EC733849FB7}" dt="2023-06-29T08:58:06.462" v="247" actId="114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39.599" v="248" actId="207"/>
        <pc:sldMkLst>
          <pc:docMk/>
          <pc:sldMk cId="2701183226" sldId="324"/>
        </pc:sldMkLst>
        <pc:spChg chg="mod">
          <ac:chgData name="Matthew Purland" userId="8d07c89cff7dd31c" providerId="LiveId" clId="{B9DB07D4-F578-4716-A644-1EC733849FB7}" dt="2023-06-29T08:58:39.599" v="248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8:33.024" v="133" actId="207"/>
        <pc:sldMkLst>
          <pc:docMk/>
          <pc:sldMk cId="3064958748" sldId="337"/>
        </pc:sldMkLst>
        <pc:spChg chg="mod">
          <ac:chgData name="Matthew Purland" userId="8d07c89cff7dd31c" providerId="LiveId" clId="{B9DB07D4-F578-4716-A644-1EC733849FB7}" dt="2023-06-29T08:48:33.024" v="133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1:40.336" v="255" actId="207"/>
        <pc:sldMkLst>
          <pc:docMk/>
          <pc:sldMk cId="1988095300" sldId="339"/>
        </pc:sldMkLst>
        <pc:spChg chg="mod">
          <ac:chgData name="Matthew Purland" userId="8d07c89cff7dd31c" providerId="LiveId" clId="{B9DB07D4-F578-4716-A644-1EC733849FB7}" dt="2023-06-29T09:01:40.336" v="255" actId="207"/>
          <ac:spMkLst>
            <pc:docMk/>
            <pc:sldMk cId="1988095300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4:09.631" v="260" actId="207"/>
        <pc:sldMkLst>
          <pc:docMk/>
          <pc:sldMk cId="2830740769" sldId="340"/>
        </pc:sldMkLst>
        <pc:spChg chg="mod">
          <ac:chgData name="Matthew Purland" userId="8d07c89cff7dd31c" providerId="LiveId" clId="{B9DB07D4-F578-4716-A644-1EC733849FB7}" dt="2023-06-29T09:04:09.631" v="260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6:03.447" v="270" actId="20577"/>
        <pc:sldMkLst>
          <pc:docMk/>
          <pc:sldMk cId="2666118414" sldId="341"/>
        </pc:sldMkLst>
        <pc:spChg chg="mod">
          <ac:chgData name="Matthew Purland" userId="8d07c89cff7dd31c" providerId="LiveId" clId="{B9DB07D4-F578-4716-A644-1EC733849FB7}" dt="2023-06-29T09:06:03.447" v="270" actId="20577"/>
          <ac:spMkLst>
            <pc:docMk/>
            <pc:sldMk cId="2666118414" sldId="34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7:06.167" v="290" actId="6549"/>
        <pc:sldMkLst>
          <pc:docMk/>
          <pc:sldMk cId="1057797153" sldId="342"/>
        </pc:sldMkLst>
        <pc:spChg chg="mod">
          <ac:chgData name="Matthew Purland" userId="8d07c89cff7dd31c" providerId="LiveId" clId="{B9DB07D4-F578-4716-A644-1EC733849FB7}" dt="2023-06-29T09:07:06.167" v="290" actId="6549"/>
          <ac:spMkLst>
            <pc:docMk/>
            <pc:sldMk cId="1057797153" sldId="34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8:03.434" v="300" actId="20577"/>
        <pc:sldMkLst>
          <pc:docMk/>
          <pc:sldMk cId="2014314741" sldId="344"/>
        </pc:sldMkLst>
        <pc:spChg chg="mod">
          <ac:chgData name="Matthew Purland" userId="8d07c89cff7dd31c" providerId="LiveId" clId="{B9DB07D4-F578-4716-A644-1EC733849FB7}" dt="2023-06-29T09:08:03.434" v="300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4:44.878" v="303" actId="114"/>
        <pc:sldMkLst>
          <pc:docMk/>
          <pc:sldMk cId="3724340291" sldId="347"/>
        </pc:sldMkLst>
        <pc:spChg chg="mod">
          <ac:chgData name="Matthew Purland" userId="8d07c89cff7dd31c" providerId="LiveId" clId="{B9DB07D4-F578-4716-A644-1EC733849FB7}" dt="2023-06-29T09:14:44.878" v="303" actId="114"/>
          <ac:spMkLst>
            <pc:docMk/>
            <pc:sldMk cId="3724340291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6:01.936" v="305" actId="207"/>
        <pc:sldMkLst>
          <pc:docMk/>
          <pc:sldMk cId="3095628916" sldId="348"/>
        </pc:sldMkLst>
        <pc:spChg chg="mod">
          <ac:chgData name="Matthew Purland" userId="8d07c89cff7dd31c" providerId="LiveId" clId="{B9DB07D4-F578-4716-A644-1EC733849FB7}" dt="2023-06-29T09:16:01.936" v="305" actId="207"/>
          <ac:spMkLst>
            <pc:docMk/>
            <pc:sldMk cId="3095628916" sldId="34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7:34.828" v="309" actId="207"/>
        <pc:sldMkLst>
          <pc:docMk/>
          <pc:sldMk cId="2925221850" sldId="349"/>
        </pc:sldMkLst>
        <pc:spChg chg="mod">
          <ac:chgData name="Matthew Purland" userId="8d07c89cff7dd31c" providerId="LiveId" clId="{B9DB07D4-F578-4716-A644-1EC733849FB7}" dt="2023-06-29T09:17:34.828" v="309" actId="207"/>
          <ac:spMkLst>
            <pc:docMk/>
            <pc:sldMk cId="2925221850" sldId="3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8:48.036" v="314" actId="207"/>
        <pc:sldMkLst>
          <pc:docMk/>
          <pc:sldMk cId="3478940970" sldId="355"/>
        </pc:sldMkLst>
        <pc:spChg chg="mod">
          <ac:chgData name="Matthew Purland" userId="8d07c89cff7dd31c" providerId="LiveId" clId="{B9DB07D4-F578-4716-A644-1EC733849FB7}" dt="2023-06-29T09:18:48.036" v="314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0:15.628" v="317" actId="207"/>
        <pc:sldMkLst>
          <pc:docMk/>
          <pc:sldMk cId="95017503" sldId="356"/>
        </pc:sldMkLst>
        <pc:spChg chg="mod">
          <ac:chgData name="Matthew Purland" userId="8d07c89cff7dd31c" providerId="LiveId" clId="{B9DB07D4-F578-4716-A644-1EC733849FB7}" dt="2023-06-29T09:20:15.628" v="31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4:02.512" v="325" actId="207"/>
        <pc:sldMkLst>
          <pc:docMk/>
          <pc:sldMk cId="386494882" sldId="357"/>
        </pc:sldMkLst>
        <pc:spChg chg="mod">
          <ac:chgData name="Matthew Purland" userId="8d07c89cff7dd31c" providerId="LiveId" clId="{B9DB07D4-F578-4716-A644-1EC733849FB7}" dt="2023-06-29T09:24:02.512" v="325" actId="207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74A2B0C-7EBF-4E60-BA28-8B1F6F32F84E}"/>
    <pc:docChg chg="modSld">
      <pc:chgData name="Matthew Purland" userId="8d07c89cff7dd31c" providerId="LiveId" clId="{374A2B0C-7EBF-4E60-BA28-8B1F6F32F84E}" dt="2023-05-18T09:48:30.299" v="0" actId="1076"/>
      <pc:docMkLst>
        <pc:docMk/>
      </pc:docMkLst>
      <pc:sldChg chg="modSp mod">
        <pc:chgData name="Matthew Purland" userId="8d07c89cff7dd31c" providerId="LiveId" clId="{374A2B0C-7EBF-4E60-BA28-8B1F6F32F84E}" dt="2023-05-18T09:48:30.299" v="0" actId="1076"/>
        <pc:sldMkLst>
          <pc:docMk/>
          <pc:sldMk cId="3687110327" sldId="268"/>
        </pc:sldMkLst>
        <pc:spChg chg="mod">
          <ac:chgData name="Matthew Purland" userId="8d07c89cff7dd31c" providerId="LiveId" clId="{374A2B0C-7EBF-4E60-BA28-8B1F6F32F84E}" dt="2023-05-18T09:48:30.299" v="0" actId="1076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5B572EB-6E88-462E-8D38-896769B2FBB0}"/>
    <pc:docChg chg="undo redo custSel addSld delSld modSld">
      <pc:chgData name="Matthew Purland" userId="8d07c89cff7dd31c" providerId="LiveId" clId="{35B572EB-6E88-462E-8D38-896769B2FBB0}" dt="2023-07-03T08:18:11.975" v="66" actId="20577"/>
      <pc:docMkLst>
        <pc:docMk/>
      </pc:docMkLst>
      <pc:sldChg chg="del">
        <pc:chgData name="Matthew Purland" userId="8d07c89cff7dd31c" providerId="LiveId" clId="{35B572EB-6E88-462E-8D38-896769B2FBB0}" dt="2023-07-03T08:01:20.042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775907622" sldId="311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436253448" sldId="312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372146117" sldId="317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468936208" sldId="318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1151583892" sldId="323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701183226" sldId="324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96845296" sldId="325"/>
        </pc:sldMkLst>
      </pc:sldChg>
      <pc:sldChg chg="modSp mod">
        <pc:chgData name="Matthew Purland" userId="8d07c89cff7dd31c" providerId="LiveId" clId="{35B572EB-6E88-462E-8D38-896769B2FBB0}" dt="2023-07-03T08:18:11.975" v="66" actId="20577"/>
        <pc:sldMkLst>
          <pc:docMk/>
          <pc:sldMk cId="3064958748" sldId="337"/>
        </pc:sldMkLst>
        <pc:spChg chg="mod">
          <ac:chgData name="Matthew Purland" userId="8d07c89cff7dd31c" providerId="LiveId" clId="{35B572EB-6E88-462E-8D38-896769B2FBB0}" dt="2023-07-03T08:18:11.975" v="66" actId="20577"/>
          <ac:spMkLst>
            <pc:docMk/>
            <pc:sldMk cId="3064958748" sldId="337"/>
            <ac:spMk id="3" creationId="{E352E269-F028-A26B-A8CF-EA1FC264DC9E}"/>
          </ac:spMkLst>
        </pc:spChg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517115542" sldId="338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1988095300" sldId="339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830740769" sldId="340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666118414" sldId="341"/>
        </pc:sldMkLst>
      </pc:sldChg>
      <pc:sldChg chg="add">
        <pc:chgData name="Matthew Purland" userId="8d07c89cff7dd31c" providerId="LiveId" clId="{35B572EB-6E88-462E-8D38-896769B2FBB0}" dt="2023-07-03T08:02:25.475" v="2"/>
        <pc:sldMkLst>
          <pc:docMk/>
          <pc:sldMk cId="1051611125" sldId="342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1057797153" sldId="342"/>
        </pc:sldMkLst>
      </pc:sldChg>
      <pc:sldChg chg="add">
        <pc:chgData name="Matthew Purland" userId="8d07c89cff7dd31c" providerId="LiveId" clId="{35B572EB-6E88-462E-8D38-896769B2FBB0}" dt="2023-07-03T08:02:25.475" v="2"/>
        <pc:sldMkLst>
          <pc:docMk/>
          <pc:sldMk cId="1766089421" sldId="343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1768188448" sldId="343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014314741" sldId="344"/>
        </pc:sldMkLst>
      </pc:sldChg>
      <pc:sldChg chg="add">
        <pc:chgData name="Matthew Purland" userId="8d07c89cff7dd31c" providerId="LiveId" clId="{35B572EB-6E88-462E-8D38-896769B2FBB0}" dt="2023-07-03T08:02:25.475" v="2"/>
        <pc:sldMkLst>
          <pc:docMk/>
          <pc:sldMk cId="4245887190" sldId="344"/>
        </pc:sldMkLst>
      </pc:sldChg>
      <pc:sldChg chg="modSp add mod">
        <pc:chgData name="Matthew Purland" userId="8d07c89cff7dd31c" providerId="LiveId" clId="{35B572EB-6E88-462E-8D38-896769B2FBB0}" dt="2023-07-03T08:02:44.695" v="26" actId="20577"/>
        <pc:sldMkLst>
          <pc:docMk/>
          <pc:sldMk cId="576565856" sldId="345"/>
        </pc:sldMkLst>
        <pc:spChg chg="mod">
          <ac:chgData name="Matthew Purland" userId="8d07c89cff7dd31c" providerId="LiveId" clId="{35B572EB-6E88-462E-8D38-896769B2FBB0}" dt="2023-07-03T08:02:44.695" v="26" actId="20577"/>
          <ac:spMkLst>
            <pc:docMk/>
            <pc:sldMk cId="576565856" sldId="345"/>
            <ac:spMk id="2" creationId="{F240269D-6DED-F2E7-DFE0-1FB44C095B75}"/>
          </ac:spMkLst>
        </pc:spChg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1523760510" sldId="345"/>
        </pc:sldMkLst>
      </pc:sldChg>
      <pc:sldChg chg="modSp add mod">
        <pc:chgData name="Matthew Purland" userId="8d07c89cff7dd31c" providerId="LiveId" clId="{35B572EB-6E88-462E-8D38-896769B2FBB0}" dt="2023-07-03T08:03:02.652" v="64" actId="20577"/>
        <pc:sldMkLst>
          <pc:docMk/>
          <pc:sldMk cId="1926787005" sldId="346"/>
        </pc:sldMkLst>
        <pc:spChg chg="mod">
          <ac:chgData name="Matthew Purland" userId="8d07c89cff7dd31c" providerId="LiveId" clId="{35B572EB-6E88-462E-8D38-896769B2FBB0}" dt="2023-07-03T08:03:02.652" v="64" actId="20577"/>
          <ac:spMkLst>
            <pc:docMk/>
            <pc:sldMk cId="1926787005" sldId="346"/>
            <ac:spMk id="2" creationId="{F240269D-6DED-F2E7-DFE0-1FB44C095B75}"/>
          </ac:spMkLst>
        </pc:spChg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756469437" sldId="346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3724340291" sldId="347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3095628916" sldId="348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925221850" sldId="349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1037690908" sldId="352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3990105969" sldId="353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2838005308" sldId="354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3478940970" sldId="355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95017503" sldId="356"/>
        </pc:sldMkLst>
      </pc:sldChg>
      <pc:sldChg chg="del">
        <pc:chgData name="Matthew Purland" userId="8d07c89cff7dd31c" providerId="LiveId" clId="{35B572EB-6E88-462E-8D38-896769B2FBB0}" dt="2023-07-03T08:01:54.411" v="1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45168128-A4FC-415E-8D53-1C98DDCB51A6}"/>
    <pc:docChg chg="modSld">
      <pc:chgData name="Matthew Purland" userId="8d07c89cff7dd31c" providerId="LiveId" clId="{45168128-A4FC-415E-8D53-1C98DDCB51A6}" dt="2023-08-11T09:19:22.061" v="1" actId="207"/>
      <pc:docMkLst>
        <pc:docMk/>
      </pc:docMkLst>
      <pc:sldChg chg="modSp mod">
        <pc:chgData name="Matthew Purland" userId="8d07c89cff7dd31c" providerId="LiveId" clId="{45168128-A4FC-415E-8D53-1C98DDCB51A6}" dt="2023-08-11T09:19:22.061" v="1" actId="207"/>
        <pc:sldMkLst>
          <pc:docMk/>
          <pc:sldMk cId="3340650579" sldId="314"/>
        </pc:sldMkLst>
        <pc:spChg chg="mod">
          <ac:chgData name="Matthew Purland" userId="8d07c89cff7dd31c" providerId="LiveId" clId="{45168128-A4FC-415E-8D53-1C98DDCB51A6}" dt="2023-08-11T09:19:22.061" v="1" actId="207"/>
          <ac:spMkLst>
            <pc:docMk/>
            <pc:sldMk cId="3340650579" sldId="31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Along with </a:t>
            </a:r>
            <a:r>
              <a:rPr lang="en-GB" dirty="0">
                <a:solidFill>
                  <a:srgbClr val="FF0000"/>
                </a:solidFill>
              </a:rPr>
              <a:t>VC connections</a:t>
            </a:r>
            <a:r>
              <a:rPr lang="en-GB" dirty="0"/>
              <a:t>, friendly consonant sounds provide us with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sound connections. Friendly consonant sounds are equally as easy to pronounce as VC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Compare: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be </a:t>
            </a:r>
            <a:r>
              <a:rPr lang="en-GB" dirty="0" err="1"/>
              <a:t>tter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home work</a:t>
            </a:r>
          </a:p>
        </p:txBody>
      </p:sp>
    </p:spTree>
    <p:extLst>
      <p:ext uri="{BB962C8B-B14F-4D97-AF65-F5344CB8AC3E}">
        <p14:creationId xmlns:p14="http://schemas.microsoft.com/office/powerpoint/2010/main" val="308000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</a:t>
            </a:r>
            <a:r>
              <a:rPr lang="en-GB" dirty="0">
                <a:solidFill>
                  <a:srgbClr val="FF0000"/>
                </a:solidFill>
              </a:rPr>
              <a:t>friendly connections </a:t>
            </a:r>
            <a:r>
              <a:rPr lang="en-GB" dirty="0"/>
              <a:t>are not </a:t>
            </a:r>
            <a:r>
              <a:rPr lang="en-GB" dirty="0">
                <a:solidFill>
                  <a:srgbClr val="FF0000"/>
                </a:solidFill>
              </a:rPr>
              <a:t>VC connections </a:t>
            </a:r>
            <a:r>
              <a:rPr lang="en-GB" dirty="0"/>
              <a:t>– they do not make a vowel to consonant connection – but they work with VC connections to make our sentences easier to pronounce.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 not make the mistake of labelling all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connections as friendly. Only about 20% of good connections are friendly, while the other 80% are VC connections.</a:t>
            </a:r>
          </a:p>
        </p:txBody>
      </p:sp>
    </p:spTree>
    <p:extLst>
      <p:ext uri="{BB962C8B-B14F-4D97-AF65-F5344CB8AC3E}">
        <p14:creationId xmlns:p14="http://schemas.microsoft.com/office/powerpoint/2010/main" val="275892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Together the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connections total around 60% of all connections in English. The other 40% are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connections and have to be changed by the speaker manually into either VC or friendly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Native speakers do this automatically, while non-native speakers need to learn how to do it by practice.</a:t>
            </a:r>
          </a:p>
        </p:txBody>
      </p:sp>
    </p:spTree>
    <p:extLst>
      <p:ext uri="{BB962C8B-B14F-4D97-AF65-F5344CB8AC3E}">
        <p14:creationId xmlns:p14="http://schemas.microsoft.com/office/powerpoint/2010/main" val="146285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Friendly consonant sounds are easy to pronounce next to consonant sounds because after saying 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/>
              <a:t>,  or 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, our mouth and tongue are in a neutral position, ready to pronounce any consonant sound.</a:t>
            </a:r>
          </a:p>
        </p:txBody>
      </p:sp>
    </p:spTree>
    <p:extLst>
      <p:ext uri="{BB962C8B-B14F-4D97-AF65-F5344CB8AC3E}">
        <p14:creationId xmlns:p14="http://schemas.microsoft.com/office/powerpoint/2010/main" val="306495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tongue can rest on 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, or 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, without having to link it to the first sound of the next syllable.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syllables ending in 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  	</a:t>
            </a:r>
            <a:r>
              <a:rPr lang="en-GB" i="1" dirty="0"/>
              <a:t>tongue is down, mouth is closed</a:t>
            </a:r>
          </a:p>
          <a:p>
            <a:pPr marL="0" indent="0">
              <a:buNone/>
            </a:pPr>
            <a:r>
              <a:rPr lang="en-GB" dirty="0"/>
              <a:t>	syllables ending in 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  	</a:t>
            </a:r>
            <a:r>
              <a:rPr lang="en-GB" i="1" dirty="0"/>
              <a:t>tongue is ready, mouth is closed</a:t>
            </a:r>
          </a:p>
          <a:p>
            <a:pPr marL="0" indent="0">
              <a:buNone/>
            </a:pPr>
            <a:r>
              <a:rPr lang="en-GB" dirty="0"/>
              <a:t>	syllables ending in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  	</a:t>
            </a:r>
            <a:r>
              <a:rPr lang="en-GB" i="1" dirty="0"/>
              <a:t>tongue is down, mouth is closed</a:t>
            </a:r>
          </a:p>
          <a:p>
            <a:pPr marL="0" indent="0">
              <a:buNone/>
            </a:pPr>
            <a:r>
              <a:rPr lang="en-GB" dirty="0"/>
              <a:t>	syllables ending in 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  	</a:t>
            </a:r>
            <a:r>
              <a:rPr lang="en-GB" i="1" dirty="0"/>
              <a:t>tongue is ready, mouth is closed</a:t>
            </a:r>
          </a:p>
        </p:txBody>
      </p:sp>
    </p:spTree>
    <p:extLst>
      <p:ext uri="{BB962C8B-B14F-4D97-AF65-F5344CB8AC3E}">
        <p14:creationId xmlns:p14="http://schemas.microsoft.com/office/powerpoint/2010/main" val="305012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Compare this with a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CC connection: ho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ay: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At the point of saying  t, the tongue is fully engaged, and the mouth is open. We are in no way ready to begin the next consonant sound –  d  – so there will be an awkward connecting sound followed by a gap before the next word: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ho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ay</a:t>
            </a:r>
          </a:p>
        </p:txBody>
      </p:sp>
    </p:spTree>
    <p:extLst>
      <p:ext uri="{BB962C8B-B14F-4D97-AF65-F5344CB8AC3E}">
        <p14:creationId xmlns:p14="http://schemas.microsoft.com/office/powerpoint/2010/main" val="1238584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fact, it would be difficult to even </a:t>
            </a:r>
            <a:r>
              <a:rPr lang="en-GB" i="1" dirty="0"/>
              <a:t>try</a:t>
            </a:r>
            <a:r>
              <a:rPr lang="en-GB" dirty="0"/>
              <a:t> to move forward friendly consonant sounds in a CC connection. Try saying these phrases, moving forward the friendly consonant sounds: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To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h</a:t>
            </a:r>
            <a:r>
              <a:rPr lang="en-GB" dirty="0"/>
              <a:t>ad	&gt;&gt;	T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  </a:t>
            </a: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 err="1"/>
              <a:t>had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na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as	&gt;&gt;	</a:t>
            </a:r>
            <a:r>
              <a:rPr lang="en-GB" dirty="0" err="1"/>
              <a:t>n</a:t>
            </a:r>
            <a:r>
              <a:rPr lang="en-GB" dirty="0" err="1">
                <a:solidFill>
                  <a:srgbClr val="FF0000"/>
                </a:solidFill>
              </a:rPr>
              <a:t>a</a:t>
            </a:r>
            <a:r>
              <a:rPr lang="en-GB" dirty="0"/>
              <a:t>  </a:t>
            </a:r>
            <a:r>
              <a:rPr lang="en-GB" dirty="0" err="1">
                <a:solidFill>
                  <a:srgbClr val="FF0000"/>
                </a:solidFill>
              </a:rPr>
              <a:t>n</a:t>
            </a:r>
            <a:r>
              <a:rPr lang="en-GB" dirty="0" err="1"/>
              <a:t>was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ri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c</a:t>
            </a:r>
            <a:r>
              <a:rPr lang="en-GB" dirty="0"/>
              <a:t>ould	&gt;&gt;	r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 </a:t>
            </a:r>
            <a:r>
              <a:rPr lang="en-GB" dirty="0" err="1">
                <a:solidFill>
                  <a:srgbClr val="FF0000"/>
                </a:solidFill>
              </a:rPr>
              <a:t>ng</a:t>
            </a:r>
            <a:r>
              <a:rPr lang="en-GB" dirty="0" err="1"/>
              <a:t>could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we</a:t>
            </a:r>
            <a:r>
              <a:rPr lang="en-GB" dirty="0">
                <a:solidFill>
                  <a:srgbClr val="00B050"/>
                </a:solidFill>
              </a:rPr>
              <a:t>ll 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one	&gt;&gt;	w</a:t>
            </a:r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dirty="0"/>
              <a:t>  </a:t>
            </a:r>
            <a:r>
              <a:rPr lang="en-GB" dirty="0" err="1">
                <a:solidFill>
                  <a:srgbClr val="FF0000"/>
                </a:solidFill>
              </a:rPr>
              <a:t>ll</a:t>
            </a:r>
            <a:r>
              <a:rPr lang="en-GB" dirty="0" err="1"/>
              <a:t>done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138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more comfortable to leave them in place. For  ng  it is frankly impossible.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as we have seen, we do move forward  m,  n, and  l  in </a:t>
            </a:r>
            <a:r>
              <a:rPr lang="en-GB" dirty="0">
                <a:solidFill>
                  <a:srgbClr val="FF0000"/>
                </a:solidFill>
              </a:rPr>
              <a:t>CV connections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800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Friendly consonant sounds cannot appear in </a:t>
            </a:r>
            <a:r>
              <a:rPr lang="en-GB" dirty="0">
                <a:solidFill>
                  <a:srgbClr val="FF0000"/>
                </a:solidFill>
              </a:rPr>
              <a:t>VV (vowel to vowel) connections</a:t>
            </a:r>
            <a:r>
              <a:rPr lang="en-GB" dirty="0"/>
              <a:t>, because, by definition, the two sounds have to be vowel sounds.</a:t>
            </a:r>
          </a:p>
        </p:txBody>
      </p:sp>
    </p:spTree>
    <p:extLst>
      <p:ext uri="{BB962C8B-B14F-4D97-AF65-F5344CB8AC3E}">
        <p14:creationId xmlns:p14="http://schemas.microsoft.com/office/powerpoint/2010/main" val="156930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3: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Friendly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3.1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What are friendly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consonant sounds?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a </a:t>
            </a:r>
            <a:r>
              <a:rPr lang="en-GB" dirty="0">
                <a:solidFill>
                  <a:srgbClr val="FF0000"/>
                </a:solidFill>
              </a:rPr>
              <a:t>friendly connection </a:t>
            </a:r>
            <a:r>
              <a:rPr lang="en-GB" dirty="0"/>
              <a:t>the sound at the end of the first syllable is  m,  n,  ng, or  l, and the sound it meets is a consonant sound,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m	foa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p</a:t>
            </a:r>
            <a:r>
              <a:rPr lang="en-GB" dirty="0"/>
              <a:t>arty</a:t>
            </a:r>
          </a:p>
          <a:p>
            <a:pPr marL="0" indent="0">
              <a:buNone/>
            </a:pPr>
            <a:r>
              <a:rPr lang="en-GB" dirty="0"/>
              <a:t>	n	bu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/>
              <a:t>ight</a:t>
            </a:r>
          </a:p>
          <a:p>
            <a:pPr marL="0" indent="0">
              <a:buNone/>
            </a:pPr>
            <a:r>
              <a:rPr lang="en-GB" dirty="0"/>
              <a:t>	ng	lo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ay</a:t>
            </a:r>
          </a:p>
          <a:p>
            <a:pPr marL="0" indent="0">
              <a:buNone/>
            </a:pPr>
            <a:r>
              <a:rPr lang="en-GB" dirty="0"/>
              <a:t>	l	ta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g</a:t>
            </a:r>
            <a:r>
              <a:rPr lang="en-GB" dirty="0"/>
              <a:t>uy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m,  n,  ng, and  l  do not move forward in CC (consonant to consonant) connections.</a:t>
            </a:r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call  m,  n,  ng, and  l  </a:t>
            </a:r>
            <a:r>
              <a:rPr lang="en-GB" dirty="0">
                <a:solidFill>
                  <a:srgbClr val="FF0000"/>
                </a:solidFill>
              </a:rPr>
              <a:t>friendly consonant sounds </a:t>
            </a:r>
            <a:r>
              <a:rPr lang="en-GB" dirty="0"/>
              <a:t>because they are easy to pronounce with following consonant sounds.</a:t>
            </a:r>
          </a:p>
        </p:txBody>
      </p:sp>
    </p:spTree>
    <p:extLst>
      <p:ext uri="{BB962C8B-B14F-4D97-AF65-F5344CB8AC3E}">
        <p14:creationId xmlns:p14="http://schemas.microsoft.com/office/powerpoint/2010/main" val="313276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CV (consonant to vowel) connections the friendly consonant sounds  m,  n, and  l  </a:t>
            </a:r>
            <a:r>
              <a:rPr lang="en-GB" dirty="0">
                <a:solidFill>
                  <a:srgbClr val="FF0000"/>
                </a:solidFill>
              </a:rPr>
              <a:t>move forward</a:t>
            </a:r>
            <a:r>
              <a:rPr lang="en-GB" dirty="0"/>
              <a:t>, like normal consonant sounds, to create VC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m	foa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n	&gt;&gt;	</a:t>
            </a:r>
            <a:r>
              <a:rPr lang="en-GB" dirty="0" err="1"/>
              <a:t>f</a:t>
            </a:r>
            <a:r>
              <a:rPr lang="en-GB" dirty="0" err="1">
                <a:solidFill>
                  <a:srgbClr val="00B050"/>
                </a:solidFill>
              </a:rPr>
              <a:t>oa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m</a:t>
            </a:r>
            <a:r>
              <a:rPr lang="en-GB" dirty="0" err="1"/>
              <a:t>on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n	bu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	&gt;&gt;	</a:t>
            </a:r>
            <a:r>
              <a:rPr lang="en-GB" dirty="0" err="1"/>
              <a:t>b</a:t>
            </a:r>
            <a:r>
              <a:rPr lang="en-GB" dirty="0" err="1">
                <a:solidFill>
                  <a:srgbClr val="00B050"/>
                </a:solidFill>
              </a:rPr>
              <a:t>u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 err="1"/>
              <a:t>in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l	ta</a:t>
            </a:r>
            <a:r>
              <a:rPr lang="en-GB" dirty="0">
                <a:solidFill>
                  <a:srgbClr val="FF0000"/>
                </a:solidFill>
              </a:rPr>
              <a:t>ll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er	</a:t>
            </a:r>
            <a:r>
              <a:rPr lang="en-GB" dirty="0"/>
              <a:t>	&gt;&gt;	t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ll</a:t>
            </a:r>
            <a:r>
              <a:rPr lang="en-GB" dirty="0" err="1"/>
              <a:t>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65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 ng  is different because it cannot move forward in CC </a:t>
            </a:r>
            <a:r>
              <a:rPr lang="en-GB" i="1" dirty="0"/>
              <a:t>or</a:t>
            </a:r>
            <a:r>
              <a:rPr lang="en-GB" dirty="0"/>
              <a:t> CV connections. It always stays in place, like an immovable rock: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ng  (CV)	lo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/>
              <a:t>vening</a:t>
            </a:r>
          </a:p>
          <a:p>
            <a:pPr marL="0" indent="0">
              <a:buNone/>
            </a:pPr>
            <a:r>
              <a:rPr lang="en-GB" dirty="0"/>
              <a:t>	ng  (CC)	lo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ay</a:t>
            </a:r>
          </a:p>
        </p:txBody>
      </p:sp>
    </p:spTree>
    <p:extLst>
      <p:ext uri="{BB962C8B-B14F-4D97-AF65-F5344CB8AC3E}">
        <p14:creationId xmlns:p14="http://schemas.microsoft.com/office/powerpoint/2010/main" val="354208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715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2023-08-11T09:19:23Z</dcterms:modified>
</cp:coreProperties>
</file>