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9" r:id="rId2"/>
    <p:sldId id="430" r:id="rId3"/>
    <p:sldId id="431" r:id="rId4"/>
    <p:sldId id="432" r:id="rId5"/>
    <p:sldId id="433" r:id="rId6"/>
    <p:sldId id="420" r:id="rId7"/>
    <p:sldId id="421" r:id="rId8"/>
    <p:sldId id="422" r:id="rId9"/>
    <p:sldId id="423" r:id="rId10"/>
    <p:sldId id="41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D6C842-30C9-49D5-BB43-4BE98AA56B26}" v="1" dt="2023-07-23T08:51:34.892"/>
    <p1510:client id="{D7C11987-143E-483B-9952-86FE77498063}" v="1" dt="2023-07-23T10:00:44.7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22A37A57-0E18-4696-85F7-6B4B113158CE}"/>
    <pc:docChg chg="undo redo custSel addSld modSld">
      <pc:chgData name="Matthew Purland" userId="8d07c89cff7dd31c" providerId="LiveId" clId="{22A37A57-0E18-4696-85F7-6B4B113158CE}" dt="2023-07-01T08:36:43.543" v="789" actId="114"/>
      <pc:docMkLst>
        <pc:docMk/>
      </pc:docMkLst>
      <pc:sldChg chg="modSp add mod">
        <pc:chgData name="Matthew Purland" userId="8d07c89cff7dd31c" providerId="LiveId" clId="{22A37A57-0E18-4696-85F7-6B4B113158CE}" dt="2023-07-01T08:27:20.919" v="769" actId="207"/>
        <pc:sldMkLst>
          <pc:docMk/>
          <pc:sldMk cId="2156605333" sldId="337"/>
        </pc:sldMkLst>
        <pc:spChg chg="mod">
          <ac:chgData name="Matthew Purland" userId="8d07c89cff7dd31c" providerId="LiveId" clId="{22A37A57-0E18-4696-85F7-6B4B113158CE}" dt="2023-07-01T08:27:20.919" v="769" actId="207"/>
          <ac:spMkLst>
            <pc:docMk/>
            <pc:sldMk cId="2156605333" sldId="33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05:31.341" v="4" actId="207"/>
        <pc:sldMkLst>
          <pc:docMk/>
          <pc:sldMk cId="4070946641" sldId="357"/>
        </pc:sldMkLst>
        <pc:spChg chg="mod">
          <ac:chgData name="Matthew Purland" userId="8d07c89cff7dd31c" providerId="LiveId" clId="{22A37A57-0E18-4696-85F7-6B4B113158CE}" dt="2023-06-30T10:05:31.341" v="4" actId="207"/>
          <ac:spMkLst>
            <pc:docMk/>
            <pc:sldMk cId="4070946641" sldId="35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06:43.612" v="13" actId="20577"/>
        <pc:sldMkLst>
          <pc:docMk/>
          <pc:sldMk cId="1089865336" sldId="371"/>
        </pc:sldMkLst>
        <pc:spChg chg="mod">
          <ac:chgData name="Matthew Purland" userId="8d07c89cff7dd31c" providerId="LiveId" clId="{22A37A57-0E18-4696-85F7-6B4B113158CE}" dt="2023-06-30T10:06:43.612" v="13" actId="20577"/>
          <ac:spMkLst>
            <pc:docMk/>
            <pc:sldMk cId="1089865336" sldId="37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09:15.784" v="26" actId="207"/>
        <pc:sldMkLst>
          <pc:docMk/>
          <pc:sldMk cId="3800362524" sldId="372"/>
        </pc:sldMkLst>
        <pc:spChg chg="mod">
          <ac:chgData name="Matthew Purland" userId="8d07c89cff7dd31c" providerId="LiveId" clId="{22A37A57-0E18-4696-85F7-6B4B113158CE}" dt="2023-06-30T10:09:15.784" v="26" actId="207"/>
          <ac:spMkLst>
            <pc:docMk/>
            <pc:sldMk cId="3800362524" sldId="37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12:53.110" v="99" actId="207"/>
        <pc:sldMkLst>
          <pc:docMk/>
          <pc:sldMk cId="3499575112" sldId="375"/>
        </pc:sldMkLst>
        <pc:spChg chg="mod">
          <ac:chgData name="Matthew Purland" userId="8d07c89cff7dd31c" providerId="LiveId" clId="{22A37A57-0E18-4696-85F7-6B4B113158CE}" dt="2023-06-30T10:12:53.110" v="99" actId="207"/>
          <ac:spMkLst>
            <pc:docMk/>
            <pc:sldMk cId="3499575112" sldId="37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13:16.792" v="103" actId="20577"/>
        <pc:sldMkLst>
          <pc:docMk/>
          <pc:sldMk cId="2580538077" sldId="376"/>
        </pc:sldMkLst>
        <pc:spChg chg="mod">
          <ac:chgData name="Matthew Purland" userId="8d07c89cff7dd31c" providerId="LiveId" clId="{22A37A57-0E18-4696-85F7-6B4B113158CE}" dt="2023-06-30T10:13:16.792" v="103" actId="20577"/>
          <ac:spMkLst>
            <pc:docMk/>
            <pc:sldMk cId="2580538077" sldId="3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7-01T08:36:43.543" v="789" actId="114"/>
        <pc:sldMkLst>
          <pc:docMk/>
          <pc:sldMk cId="1832521760" sldId="377"/>
        </pc:sldMkLst>
        <pc:spChg chg="mod">
          <ac:chgData name="Matthew Purland" userId="8d07c89cff7dd31c" providerId="LiveId" clId="{22A37A57-0E18-4696-85F7-6B4B113158CE}" dt="2023-07-01T08:36:43.543" v="789" actId="114"/>
          <ac:spMkLst>
            <pc:docMk/>
            <pc:sldMk cId="1832521760" sldId="37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17:40.797" v="117" actId="207"/>
        <pc:sldMkLst>
          <pc:docMk/>
          <pc:sldMk cId="1143185241" sldId="379"/>
        </pc:sldMkLst>
        <pc:spChg chg="mod">
          <ac:chgData name="Matthew Purland" userId="8d07c89cff7dd31c" providerId="LiveId" clId="{22A37A57-0E18-4696-85F7-6B4B113158CE}" dt="2023-06-30T10:17:40.797" v="117" actId="207"/>
          <ac:spMkLst>
            <pc:docMk/>
            <pc:sldMk cId="1143185241" sldId="37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20:30.362" v="136" actId="20577"/>
        <pc:sldMkLst>
          <pc:docMk/>
          <pc:sldMk cId="2885049502" sldId="382"/>
        </pc:sldMkLst>
        <pc:spChg chg="mod">
          <ac:chgData name="Matthew Purland" userId="8d07c89cff7dd31c" providerId="LiveId" clId="{22A37A57-0E18-4696-85F7-6B4B113158CE}" dt="2023-06-30T10:20:30.362" v="136" actId="20577"/>
          <ac:spMkLst>
            <pc:docMk/>
            <pc:sldMk cId="2885049502" sldId="38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29:19.301" v="518" actId="207"/>
        <pc:sldMkLst>
          <pc:docMk/>
          <pc:sldMk cId="3493763825" sldId="383"/>
        </pc:sldMkLst>
        <pc:spChg chg="mod">
          <ac:chgData name="Matthew Purland" userId="8d07c89cff7dd31c" providerId="LiveId" clId="{22A37A57-0E18-4696-85F7-6B4B113158CE}" dt="2023-06-30T10:29:19.301" v="518" actId="207"/>
          <ac:spMkLst>
            <pc:docMk/>
            <pc:sldMk cId="3493763825" sldId="38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31:49.754" v="523" actId="20577"/>
        <pc:sldMkLst>
          <pc:docMk/>
          <pc:sldMk cId="2604522635" sldId="385"/>
        </pc:sldMkLst>
        <pc:spChg chg="mod">
          <ac:chgData name="Matthew Purland" userId="8d07c89cff7dd31c" providerId="LiveId" clId="{22A37A57-0E18-4696-85F7-6B4B113158CE}" dt="2023-06-30T10:31:49.754" v="523" actId="20577"/>
          <ac:spMkLst>
            <pc:docMk/>
            <pc:sldMk cId="2604522635" sldId="38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35:24.609" v="524" actId="207"/>
        <pc:sldMkLst>
          <pc:docMk/>
          <pc:sldMk cId="1663313487" sldId="389"/>
        </pc:sldMkLst>
        <pc:spChg chg="mod">
          <ac:chgData name="Matthew Purland" userId="8d07c89cff7dd31c" providerId="LiveId" clId="{22A37A57-0E18-4696-85F7-6B4B113158CE}" dt="2023-06-30T10:35:24.609" v="524" actId="207"/>
          <ac:spMkLst>
            <pc:docMk/>
            <pc:sldMk cId="1663313487" sldId="38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47:52.993" v="527" actId="20577"/>
        <pc:sldMkLst>
          <pc:docMk/>
          <pc:sldMk cId="2163871541" sldId="402"/>
        </pc:sldMkLst>
        <pc:spChg chg="mod">
          <ac:chgData name="Matthew Purland" userId="8d07c89cff7dd31c" providerId="LiveId" clId="{22A37A57-0E18-4696-85F7-6B4B113158CE}" dt="2023-06-30T10:47:52.993" v="527" actId="20577"/>
          <ac:spMkLst>
            <pc:docMk/>
            <pc:sldMk cId="2163871541" sldId="40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56:55.215" v="549" actId="20577"/>
        <pc:sldMkLst>
          <pc:docMk/>
          <pc:sldMk cId="1635924525" sldId="416"/>
        </pc:sldMkLst>
        <pc:spChg chg="mod">
          <ac:chgData name="Matthew Purland" userId="8d07c89cff7dd31c" providerId="LiveId" clId="{22A37A57-0E18-4696-85F7-6B4B113158CE}" dt="2023-06-30T10:56:55.215" v="549" actId="20577"/>
          <ac:spMkLst>
            <pc:docMk/>
            <pc:sldMk cId="1635924525" sldId="4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58:46.659" v="565" actId="6549"/>
        <pc:sldMkLst>
          <pc:docMk/>
          <pc:sldMk cId="2100587925" sldId="418"/>
        </pc:sldMkLst>
        <pc:spChg chg="mod">
          <ac:chgData name="Matthew Purland" userId="8d07c89cff7dd31c" providerId="LiveId" clId="{22A37A57-0E18-4696-85F7-6B4B113158CE}" dt="2023-06-30T10:58:46.659" v="565" actId="6549"/>
          <ac:spMkLst>
            <pc:docMk/>
            <pc:sldMk cId="2100587925" sldId="4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1:03:07.187" v="577" actId="20577"/>
        <pc:sldMkLst>
          <pc:docMk/>
          <pc:sldMk cId="864407776" sldId="423"/>
        </pc:sldMkLst>
        <pc:spChg chg="mod">
          <ac:chgData name="Matthew Purland" userId="8d07c89cff7dd31c" providerId="LiveId" clId="{22A37A57-0E18-4696-85F7-6B4B113158CE}" dt="2023-06-30T11:03:07.187" v="577" actId="20577"/>
          <ac:spMkLst>
            <pc:docMk/>
            <pc:sldMk cId="864407776" sldId="4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7-01T08:27:54.102" v="788" actId="20577"/>
        <pc:sldMkLst>
          <pc:docMk/>
          <pc:sldMk cId="996614066" sldId="424"/>
        </pc:sldMkLst>
        <pc:spChg chg="mod">
          <ac:chgData name="Matthew Purland" userId="8d07c89cff7dd31c" providerId="LiveId" clId="{22A37A57-0E18-4696-85F7-6B4B113158CE}" dt="2023-07-01T08:27:54.102" v="788" actId="20577"/>
          <ac:spMkLst>
            <pc:docMk/>
            <pc:sldMk cId="996614066" sldId="424"/>
            <ac:spMk id="4" creationId="{FE6CEA8B-254D-C422-D38A-FF91DF78176B}"/>
          </ac:spMkLst>
        </pc:spChg>
      </pc:sldChg>
      <pc:sldChg chg="modSp mod">
        <pc:chgData name="Matthew Purland" userId="8d07c89cff7dd31c" providerId="LiveId" clId="{22A37A57-0E18-4696-85F7-6B4B113158CE}" dt="2023-07-01T08:25:41.235" v="749" actId="20577"/>
        <pc:sldMkLst>
          <pc:docMk/>
          <pc:sldMk cId="549016995" sldId="425"/>
        </pc:sldMkLst>
        <pc:spChg chg="mod">
          <ac:chgData name="Matthew Purland" userId="8d07c89cff7dd31c" providerId="LiveId" clId="{22A37A57-0E18-4696-85F7-6B4B113158CE}" dt="2023-07-01T08:25:41.235" v="749" actId="20577"/>
          <ac:spMkLst>
            <pc:docMk/>
            <pc:sldMk cId="549016995" sldId="425"/>
            <ac:spMk id="4" creationId="{C8821C06-6C2B-4BE7-724E-4D8D406347A4}"/>
          </ac:spMkLst>
        </pc:spChg>
      </pc:sldChg>
      <pc:sldChg chg="modSp mod">
        <pc:chgData name="Matthew Purland" userId="8d07c89cff7dd31c" providerId="LiveId" clId="{22A37A57-0E18-4696-85F7-6B4B113158CE}" dt="2023-06-30T10:10:10.463" v="35" actId="20577"/>
        <pc:sldMkLst>
          <pc:docMk/>
          <pc:sldMk cId="721005046" sldId="427"/>
        </pc:sldMkLst>
        <pc:spChg chg="mod">
          <ac:chgData name="Matthew Purland" userId="8d07c89cff7dd31c" providerId="LiveId" clId="{22A37A57-0E18-4696-85F7-6B4B113158CE}" dt="2023-06-30T10:10:10.463" v="35" actId="20577"/>
          <ac:spMkLst>
            <pc:docMk/>
            <pc:sldMk cId="721005046" sldId="427"/>
            <ac:spMk id="4" creationId="{FE6CEA8B-254D-C422-D38A-FF91DF78176B}"/>
          </ac:spMkLst>
        </pc:spChg>
      </pc:sldChg>
      <pc:sldChg chg="modSp add mod">
        <pc:chgData name="Matthew Purland" userId="8d07c89cff7dd31c" providerId="LiveId" clId="{22A37A57-0E18-4696-85F7-6B4B113158CE}" dt="2023-06-30T10:29:42.569" v="519" actId="207"/>
        <pc:sldMkLst>
          <pc:docMk/>
          <pc:sldMk cId="3887936744" sldId="428"/>
        </pc:sldMkLst>
        <pc:spChg chg="mod">
          <ac:chgData name="Matthew Purland" userId="8d07c89cff7dd31c" providerId="LiveId" clId="{22A37A57-0E18-4696-85F7-6B4B113158CE}" dt="2023-06-30T10:29:42.569" v="519" actId="207"/>
          <ac:spMkLst>
            <pc:docMk/>
            <pc:sldMk cId="3887936744" sldId="4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2A37A57-0E18-4696-85F7-6B4B113158CE}" dt="2023-07-01T08:25:59.188" v="750" actId="207"/>
        <pc:sldMkLst>
          <pc:docMk/>
          <pc:sldMk cId="3244947515" sldId="429"/>
        </pc:sldMkLst>
        <pc:spChg chg="mod">
          <ac:chgData name="Matthew Purland" userId="8d07c89cff7dd31c" providerId="LiveId" clId="{22A37A57-0E18-4696-85F7-6B4B113158CE}" dt="2023-07-01T08:25:59.188" v="750" actId="207"/>
          <ac:spMkLst>
            <pc:docMk/>
            <pc:sldMk cId="3244947515" sldId="429"/>
            <ac:spMk id="4" creationId="{C8821C06-6C2B-4BE7-724E-4D8D406347A4}"/>
          </ac:spMkLst>
        </pc:spChg>
      </pc:sldChg>
    </pc:docChg>
  </pc:docChgLst>
  <pc:docChgLst>
    <pc:chgData name="Matthew Purland" userId="8d07c89cff7dd31c" providerId="LiveId" clId="{76D6C842-30C9-49D5-BB43-4BE98AA56B26}"/>
    <pc:docChg chg="addSld delSld modSld">
      <pc:chgData name="Matthew Purland" userId="8d07c89cff7dd31c" providerId="LiveId" clId="{76D6C842-30C9-49D5-BB43-4BE98AA56B26}" dt="2023-07-23T09:58:44.316" v="9" actId="20577"/>
      <pc:docMkLst>
        <pc:docMk/>
      </pc:docMkLst>
      <pc:sldChg chg="modSp mod">
        <pc:chgData name="Matthew Purland" userId="8d07c89cff7dd31c" providerId="LiveId" clId="{76D6C842-30C9-49D5-BB43-4BE98AA56B26}" dt="2023-07-23T08:09:57.588" v="1" actId="207"/>
        <pc:sldMkLst>
          <pc:docMk/>
          <pc:sldMk cId="1832521760" sldId="377"/>
        </pc:sldMkLst>
        <pc:spChg chg="mod">
          <ac:chgData name="Matthew Purland" userId="8d07c89cff7dd31c" providerId="LiveId" clId="{76D6C842-30C9-49D5-BB43-4BE98AA56B26}" dt="2023-07-23T08:09:57.588" v="1" actId="207"/>
          <ac:spMkLst>
            <pc:docMk/>
            <pc:sldMk cId="1832521760" sldId="37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76D6C842-30C9-49D5-BB43-4BE98AA56B26}" dt="2023-07-23T08:09:40.469" v="0" actId="207"/>
        <pc:sldMkLst>
          <pc:docMk/>
          <pc:sldMk cId="3237052981" sldId="378"/>
        </pc:sldMkLst>
        <pc:spChg chg="mod">
          <ac:chgData name="Matthew Purland" userId="8d07c89cff7dd31c" providerId="LiveId" clId="{76D6C842-30C9-49D5-BB43-4BE98AA56B26}" dt="2023-07-23T08:09:40.469" v="0" actId="207"/>
          <ac:spMkLst>
            <pc:docMk/>
            <pc:sldMk cId="3237052981" sldId="378"/>
            <ac:spMk id="3" creationId="{E352E269-F028-A26B-A8CF-EA1FC264DC9E}"/>
          </ac:spMkLst>
        </pc:spChg>
      </pc:sldChg>
      <pc:sldChg chg="add del">
        <pc:chgData name="Matthew Purland" userId="8d07c89cff7dd31c" providerId="LiveId" clId="{76D6C842-30C9-49D5-BB43-4BE98AA56B26}" dt="2023-07-23T08:51:34.892" v="3"/>
        <pc:sldMkLst>
          <pc:docMk/>
          <pc:sldMk cId="2103905960" sldId="387"/>
        </pc:sldMkLst>
      </pc:sldChg>
      <pc:sldChg chg="modSp mod">
        <pc:chgData name="Matthew Purland" userId="8d07c89cff7dd31c" providerId="LiveId" clId="{76D6C842-30C9-49D5-BB43-4BE98AA56B26}" dt="2023-07-23T09:58:44.316" v="9" actId="20577"/>
        <pc:sldMkLst>
          <pc:docMk/>
          <pc:sldMk cId="2100587925" sldId="418"/>
        </pc:sldMkLst>
        <pc:spChg chg="mod">
          <ac:chgData name="Matthew Purland" userId="8d07c89cff7dd31c" providerId="LiveId" clId="{76D6C842-30C9-49D5-BB43-4BE98AA56B26}" dt="2023-07-23T09:58:44.316" v="9" actId="20577"/>
          <ac:spMkLst>
            <pc:docMk/>
            <pc:sldMk cId="2100587925" sldId="418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9F837B7A-BA61-4F8F-868F-D4EFA2615E66}"/>
    <pc:docChg chg="undo redo custSel addSld delSld modSld">
      <pc:chgData name="Matthew Purland" userId="8d07c89cff7dd31c" providerId="LiveId" clId="{9F837B7A-BA61-4F8F-868F-D4EFA2615E66}" dt="2023-06-04T14:51:44.517" v="2985" actId="20577"/>
      <pc:docMkLst>
        <pc:docMk/>
      </pc:docMkLst>
      <pc:sldChg chg="modSp mod">
        <pc:chgData name="Matthew Purland" userId="8d07c89cff7dd31c" providerId="LiveId" clId="{9F837B7A-BA61-4F8F-868F-D4EFA2615E66}" dt="2023-05-29T08:34:49.850" v="16" actId="20577"/>
        <pc:sldMkLst>
          <pc:docMk/>
          <pc:sldMk cId="3687110327" sldId="268"/>
        </pc:sldMkLst>
        <pc:spChg chg="mod">
          <ac:chgData name="Matthew Purland" userId="8d07c89cff7dd31c" providerId="LiveId" clId="{9F837B7A-BA61-4F8F-868F-D4EFA2615E66}" dt="2023-05-29T08:34:49.850" v="16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9F837B7A-BA61-4F8F-868F-D4EFA2615E66}" dt="2023-05-29T08:35:08.851" v="17" actId="47"/>
        <pc:sldMkLst>
          <pc:docMk/>
          <pc:sldMk cId="3132766640" sldId="276"/>
        </pc:sldMkLst>
      </pc:sldChg>
      <pc:sldChg chg="modSp mod">
        <pc:chgData name="Matthew Purland" userId="8d07c89cff7dd31c" providerId="LiveId" clId="{9F837B7A-BA61-4F8F-868F-D4EFA2615E66}" dt="2023-05-31T07:50:47.768" v="94" actId="207"/>
        <pc:sldMkLst>
          <pc:docMk/>
          <pc:sldMk cId="2459611209" sldId="277"/>
        </pc:sldMkLst>
        <pc:spChg chg="mod">
          <ac:chgData name="Matthew Purland" userId="8d07c89cff7dd31c" providerId="LiveId" clId="{9F837B7A-BA61-4F8F-868F-D4EFA2615E66}" dt="2023-05-31T07:50:47.768" v="94" actId="20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5:11.444" v="18" actId="47"/>
        <pc:sldMkLst>
          <pc:docMk/>
          <pc:sldMk cId="4013042210" sldId="278"/>
        </pc:sldMkLst>
      </pc:sldChg>
      <pc:sldChg chg="del">
        <pc:chgData name="Matthew Purland" userId="8d07c89cff7dd31c" providerId="LiveId" clId="{9F837B7A-BA61-4F8F-868F-D4EFA2615E66}" dt="2023-05-29T08:35:20.617" v="21" actId="47"/>
        <pc:sldMkLst>
          <pc:docMk/>
          <pc:sldMk cId="3822791644" sldId="279"/>
        </pc:sldMkLst>
      </pc:sldChg>
      <pc:sldChg chg="del">
        <pc:chgData name="Matthew Purland" userId="8d07c89cff7dd31c" providerId="LiveId" clId="{9F837B7A-BA61-4F8F-868F-D4EFA2615E66}" dt="2023-05-29T08:35:12.908" v="19" actId="47"/>
        <pc:sldMkLst>
          <pc:docMk/>
          <pc:sldMk cId="1339546333" sldId="280"/>
        </pc:sldMkLst>
      </pc:sldChg>
      <pc:sldChg chg="del">
        <pc:chgData name="Matthew Purland" userId="8d07c89cff7dd31c" providerId="LiveId" clId="{9F837B7A-BA61-4F8F-868F-D4EFA2615E66}" dt="2023-05-29T08:35:14.971" v="20" actId="47"/>
        <pc:sldMkLst>
          <pc:docMk/>
          <pc:sldMk cId="476480865" sldId="281"/>
        </pc:sldMkLst>
      </pc:sldChg>
      <pc:sldChg chg="delSp modSp mod">
        <pc:chgData name="Matthew Purland" userId="8d07c89cff7dd31c" providerId="LiveId" clId="{9F837B7A-BA61-4F8F-868F-D4EFA2615E66}" dt="2023-06-02T10:12:21.554" v="2133" actId="207"/>
        <pc:sldMkLst>
          <pc:docMk/>
          <pc:sldMk cId="668199295" sldId="282"/>
        </pc:sldMkLst>
        <pc:spChg chg="mod">
          <ac:chgData name="Matthew Purland" userId="8d07c89cff7dd31c" providerId="LiveId" clId="{9F837B7A-BA61-4F8F-868F-D4EFA2615E66}" dt="2023-06-02T10:12:21.554" v="2133" actId="207"/>
          <ac:spMkLst>
            <pc:docMk/>
            <pc:sldMk cId="668199295" sldId="282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0:11.947" v="2114" actId="478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9F837B7A-BA61-4F8F-868F-D4EFA2615E66}" dt="2023-05-29T08:35:25.584" v="23" actId="47"/>
        <pc:sldMkLst>
          <pc:docMk/>
          <pc:sldMk cId="3316000073" sldId="284"/>
        </pc:sldMkLst>
      </pc:sldChg>
      <pc:sldChg chg="del">
        <pc:chgData name="Matthew Purland" userId="8d07c89cff7dd31c" providerId="LiveId" clId="{9F837B7A-BA61-4F8F-868F-D4EFA2615E66}" dt="2023-05-29T08:35:23.996" v="22" actId="47"/>
        <pc:sldMkLst>
          <pc:docMk/>
          <pc:sldMk cId="4261993751" sldId="285"/>
        </pc:sldMkLst>
      </pc:sldChg>
      <pc:sldChg chg="del">
        <pc:chgData name="Matthew Purland" userId="8d07c89cff7dd31c" providerId="LiveId" clId="{9F837B7A-BA61-4F8F-868F-D4EFA2615E66}" dt="2023-05-29T08:35:29.588" v="24" actId="47"/>
        <pc:sldMkLst>
          <pc:docMk/>
          <pc:sldMk cId="4243321265" sldId="286"/>
        </pc:sldMkLst>
      </pc:sldChg>
      <pc:sldChg chg="del">
        <pc:chgData name="Matthew Purland" userId="8d07c89cff7dd31c" providerId="LiveId" clId="{9F837B7A-BA61-4F8F-868F-D4EFA2615E66}" dt="2023-05-29T08:35:30.977" v="25" actId="47"/>
        <pc:sldMkLst>
          <pc:docMk/>
          <pc:sldMk cId="3979147693" sldId="287"/>
        </pc:sldMkLst>
      </pc:sldChg>
      <pc:sldChg chg="del">
        <pc:chgData name="Matthew Purland" userId="8d07c89cff7dd31c" providerId="LiveId" clId="{9F837B7A-BA61-4F8F-868F-D4EFA2615E66}" dt="2023-05-29T08:35:46.620" v="35" actId="47"/>
        <pc:sldMkLst>
          <pc:docMk/>
          <pc:sldMk cId="2729461070" sldId="300"/>
        </pc:sldMkLst>
      </pc:sldChg>
      <pc:sldChg chg="del">
        <pc:chgData name="Matthew Purland" userId="8d07c89cff7dd31c" providerId="LiveId" clId="{9F837B7A-BA61-4F8F-868F-D4EFA2615E66}" dt="2023-05-29T08:35:34.253" v="26" actId="47"/>
        <pc:sldMkLst>
          <pc:docMk/>
          <pc:sldMk cId="3925418807" sldId="302"/>
        </pc:sldMkLst>
      </pc:sldChg>
      <pc:sldChg chg="del">
        <pc:chgData name="Matthew Purland" userId="8d07c89cff7dd31c" providerId="LiveId" clId="{9F837B7A-BA61-4F8F-868F-D4EFA2615E66}" dt="2023-05-29T08:35:35.606" v="27" actId="47"/>
        <pc:sldMkLst>
          <pc:docMk/>
          <pc:sldMk cId="2823016913" sldId="303"/>
        </pc:sldMkLst>
      </pc:sldChg>
      <pc:sldChg chg="del">
        <pc:chgData name="Matthew Purland" userId="8d07c89cff7dd31c" providerId="LiveId" clId="{9F837B7A-BA61-4F8F-868F-D4EFA2615E66}" dt="2023-05-29T08:35:36.821" v="28" actId="47"/>
        <pc:sldMkLst>
          <pc:docMk/>
          <pc:sldMk cId="1945089552" sldId="304"/>
        </pc:sldMkLst>
      </pc:sldChg>
      <pc:sldChg chg="del">
        <pc:chgData name="Matthew Purland" userId="8d07c89cff7dd31c" providerId="LiveId" clId="{9F837B7A-BA61-4F8F-868F-D4EFA2615E66}" dt="2023-05-29T08:35:37.550" v="29" actId="47"/>
        <pc:sldMkLst>
          <pc:docMk/>
          <pc:sldMk cId="3064324244" sldId="305"/>
        </pc:sldMkLst>
      </pc:sldChg>
      <pc:sldChg chg="del">
        <pc:chgData name="Matthew Purland" userId="8d07c89cff7dd31c" providerId="LiveId" clId="{9F837B7A-BA61-4F8F-868F-D4EFA2615E66}" dt="2023-05-29T08:35:38.294" v="30" actId="47"/>
        <pc:sldMkLst>
          <pc:docMk/>
          <pc:sldMk cId="3832924780" sldId="306"/>
        </pc:sldMkLst>
      </pc:sldChg>
      <pc:sldChg chg="del">
        <pc:chgData name="Matthew Purland" userId="8d07c89cff7dd31c" providerId="LiveId" clId="{9F837B7A-BA61-4F8F-868F-D4EFA2615E66}" dt="2023-05-29T08:35:39.711" v="31" actId="47"/>
        <pc:sldMkLst>
          <pc:docMk/>
          <pc:sldMk cId="3160806501" sldId="307"/>
        </pc:sldMkLst>
      </pc:sldChg>
      <pc:sldChg chg="del">
        <pc:chgData name="Matthew Purland" userId="8d07c89cff7dd31c" providerId="LiveId" clId="{9F837B7A-BA61-4F8F-868F-D4EFA2615E66}" dt="2023-05-29T08:35:40.582" v="32" actId="47"/>
        <pc:sldMkLst>
          <pc:docMk/>
          <pc:sldMk cId="851309356" sldId="308"/>
        </pc:sldMkLst>
      </pc:sldChg>
      <pc:sldChg chg="del">
        <pc:chgData name="Matthew Purland" userId="8d07c89cff7dd31c" providerId="LiveId" clId="{9F837B7A-BA61-4F8F-868F-D4EFA2615E66}" dt="2023-05-29T08:35:41.301" v="33" actId="47"/>
        <pc:sldMkLst>
          <pc:docMk/>
          <pc:sldMk cId="79889082" sldId="309"/>
        </pc:sldMkLst>
      </pc:sldChg>
      <pc:sldChg chg="del">
        <pc:chgData name="Matthew Purland" userId="8d07c89cff7dd31c" providerId="LiveId" clId="{9F837B7A-BA61-4F8F-868F-D4EFA2615E66}" dt="2023-05-29T08:35:42.424" v="34" actId="47"/>
        <pc:sldMkLst>
          <pc:docMk/>
          <pc:sldMk cId="3030028623" sldId="310"/>
        </pc:sldMkLst>
      </pc:sldChg>
      <pc:sldChg chg="del">
        <pc:chgData name="Matthew Purland" userId="8d07c89cff7dd31c" providerId="LiveId" clId="{9F837B7A-BA61-4F8F-868F-D4EFA2615E66}" dt="2023-06-02T12:23:44.298" v="2769" actId="47"/>
        <pc:sldMkLst>
          <pc:docMk/>
          <pc:sldMk cId="1342339189" sldId="311"/>
        </pc:sldMkLst>
      </pc:sldChg>
      <pc:sldChg chg="del">
        <pc:chgData name="Matthew Purland" userId="8d07c89cff7dd31c" providerId="LiveId" clId="{9F837B7A-BA61-4F8F-868F-D4EFA2615E66}" dt="2023-05-29T08:35:50.362" v="36" actId="47"/>
        <pc:sldMkLst>
          <pc:docMk/>
          <pc:sldMk cId="1618817609" sldId="312"/>
        </pc:sldMkLst>
      </pc:sldChg>
      <pc:sldChg chg="del">
        <pc:chgData name="Matthew Purland" userId="8d07c89cff7dd31c" providerId="LiveId" clId="{9F837B7A-BA61-4F8F-868F-D4EFA2615E66}" dt="2023-05-29T08:35:53.455" v="37" actId="47"/>
        <pc:sldMkLst>
          <pc:docMk/>
          <pc:sldMk cId="3170042289" sldId="313"/>
        </pc:sldMkLst>
      </pc:sldChg>
      <pc:sldChg chg="del">
        <pc:chgData name="Matthew Purland" userId="8d07c89cff7dd31c" providerId="LiveId" clId="{9F837B7A-BA61-4F8F-868F-D4EFA2615E66}" dt="2023-05-29T08:35:55.177" v="38" actId="47"/>
        <pc:sldMkLst>
          <pc:docMk/>
          <pc:sldMk cId="2901849155" sldId="314"/>
        </pc:sldMkLst>
      </pc:sldChg>
      <pc:sldChg chg="del">
        <pc:chgData name="Matthew Purland" userId="8d07c89cff7dd31c" providerId="LiveId" clId="{9F837B7A-BA61-4F8F-868F-D4EFA2615E66}" dt="2023-05-29T08:35:57.540" v="39" actId="47"/>
        <pc:sldMkLst>
          <pc:docMk/>
          <pc:sldMk cId="1973470114" sldId="315"/>
        </pc:sldMkLst>
      </pc:sldChg>
      <pc:sldChg chg="del">
        <pc:chgData name="Matthew Purland" userId="8d07c89cff7dd31c" providerId="LiveId" clId="{9F837B7A-BA61-4F8F-868F-D4EFA2615E66}" dt="2023-05-29T08:35:57.912" v="40" actId="47"/>
        <pc:sldMkLst>
          <pc:docMk/>
          <pc:sldMk cId="1803052156" sldId="316"/>
        </pc:sldMkLst>
      </pc:sldChg>
      <pc:sldChg chg="del">
        <pc:chgData name="Matthew Purland" userId="8d07c89cff7dd31c" providerId="LiveId" clId="{9F837B7A-BA61-4F8F-868F-D4EFA2615E66}" dt="2023-06-02T12:23:52.301" v="2770" actId="47"/>
        <pc:sldMkLst>
          <pc:docMk/>
          <pc:sldMk cId="1025863808" sldId="317"/>
        </pc:sldMkLst>
      </pc:sldChg>
      <pc:sldChg chg="del">
        <pc:chgData name="Matthew Purland" userId="8d07c89cff7dd31c" providerId="LiveId" clId="{9F837B7A-BA61-4F8F-868F-D4EFA2615E66}" dt="2023-05-29T08:36:03.888" v="41" actId="47"/>
        <pc:sldMkLst>
          <pc:docMk/>
          <pc:sldMk cId="4158967133" sldId="318"/>
        </pc:sldMkLst>
      </pc:sldChg>
      <pc:sldChg chg="del">
        <pc:chgData name="Matthew Purland" userId="8d07c89cff7dd31c" providerId="LiveId" clId="{9F837B7A-BA61-4F8F-868F-D4EFA2615E66}" dt="2023-05-29T08:36:04.468" v="42" actId="47"/>
        <pc:sldMkLst>
          <pc:docMk/>
          <pc:sldMk cId="1253362750" sldId="319"/>
        </pc:sldMkLst>
      </pc:sldChg>
      <pc:sldChg chg="del">
        <pc:chgData name="Matthew Purland" userId="8d07c89cff7dd31c" providerId="LiveId" clId="{9F837B7A-BA61-4F8F-868F-D4EFA2615E66}" dt="2023-05-29T08:36:05.168" v="43" actId="47"/>
        <pc:sldMkLst>
          <pc:docMk/>
          <pc:sldMk cId="477579752" sldId="320"/>
        </pc:sldMkLst>
      </pc:sldChg>
      <pc:sldChg chg="del">
        <pc:chgData name="Matthew Purland" userId="8d07c89cff7dd31c" providerId="LiveId" clId="{9F837B7A-BA61-4F8F-868F-D4EFA2615E66}" dt="2023-05-29T08:36:05.468" v="44" actId="47"/>
        <pc:sldMkLst>
          <pc:docMk/>
          <pc:sldMk cId="699331124" sldId="321"/>
        </pc:sldMkLst>
      </pc:sldChg>
      <pc:sldChg chg="del">
        <pc:chgData name="Matthew Purland" userId="8d07c89cff7dd31c" providerId="LiveId" clId="{9F837B7A-BA61-4F8F-868F-D4EFA2615E66}" dt="2023-05-29T08:36:05.957" v="45" actId="47"/>
        <pc:sldMkLst>
          <pc:docMk/>
          <pc:sldMk cId="1866416391" sldId="326"/>
        </pc:sldMkLst>
      </pc:sldChg>
      <pc:sldChg chg="del">
        <pc:chgData name="Matthew Purland" userId="8d07c89cff7dd31c" providerId="LiveId" clId="{9F837B7A-BA61-4F8F-868F-D4EFA2615E66}" dt="2023-05-29T08:36:06.463" v="46" actId="47"/>
        <pc:sldMkLst>
          <pc:docMk/>
          <pc:sldMk cId="1062775742" sldId="327"/>
        </pc:sldMkLst>
      </pc:sldChg>
      <pc:sldChg chg="del">
        <pc:chgData name="Matthew Purland" userId="8d07c89cff7dd31c" providerId="LiveId" clId="{9F837B7A-BA61-4F8F-868F-D4EFA2615E66}" dt="2023-05-29T08:36:07.006" v="47" actId="47"/>
        <pc:sldMkLst>
          <pc:docMk/>
          <pc:sldMk cId="3128287824" sldId="328"/>
        </pc:sldMkLst>
      </pc:sldChg>
      <pc:sldChg chg="del">
        <pc:chgData name="Matthew Purland" userId="8d07c89cff7dd31c" providerId="LiveId" clId="{9F837B7A-BA61-4F8F-868F-D4EFA2615E66}" dt="2023-05-29T08:36:07.813" v="48" actId="47"/>
        <pc:sldMkLst>
          <pc:docMk/>
          <pc:sldMk cId="465227427" sldId="329"/>
        </pc:sldMkLst>
      </pc:sldChg>
      <pc:sldChg chg="del">
        <pc:chgData name="Matthew Purland" userId="8d07c89cff7dd31c" providerId="LiveId" clId="{9F837B7A-BA61-4F8F-868F-D4EFA2615E66}" dt="2023-05-29T08:36:08.369" v="49" actId="47"/>
        <pc:sldMkLst>
          <pc:docMk/>
          <pc:sldMk cId="2353342749" sldId="330"/>
        </pc:sldMkLst>
      </pc:sldChg>
      <pc:sldChg chg="del">
        <pc:chgData name="Matthew Purland" userId="8d07c89cff7dd31c" providerId="LiveId" clId="{9F837B7A-BA61-4F8F-868F-D4EFA2615E66}" dt="2023-05-29T08:36:09.291" v="50" actId="47"/>
        <pc:sldMkLst>
          <pc:docMk/>
          <pc:sldMk cId="1198128850" sldId="331"/>
        </pc:sldMkLst>
      </pc:sldChg>
      <pc:sldChg chg="del">
        <pc:chgData name="Matthew Purland" userId="8d07c89cff7dd31c" providerId="LiveId" clId="{9F837B7A-BA61-4F8F-868F-D4EFA2615E66}" dt="2023-05-29T08:36:10.527" v="51" actId="47"/>
        <pc:sldMkLst>
          <pc:docMk/>
          <pc:sldMk cId="2071453346" sldId="332"/>
        </pc:sldMkLst>
      </pc:sldChg>
      <pc:sldChg chg="del">
        <pc:chgData name="Matthew Purland" userId="8d07c89cff7dd31c" providerId="LiveId" clId="{9F837B7A-BA61-4F8F-868F-D4EFA2615E66}" dt="2023-05-29T08:36:11.838" v="52" actId="47"/>
        <pc:sldMkLst>
          <pc:docMk/>
          <pc:sldMk cId="3342242356" sldId="333"/>
        </pc:sldMkLst>
      </pc:sldChg>
      <pc:sldChg chg="del">
        <pc:chgData name="Matthew Purland" userId="8d07c89cff7dd31c" providerId="LiveId" clId="{9F837B7A-BA61-4F8F-868F-D4EFA2615E66}" dt="2023-05-29T08:36:12.109" v="53" actId="47"/>
        <pc:sldMkLst>
          <pc:docMk/>
          <pc:sldMk cId="2998189690" sldId="334"/>
        </pc:sldMkLst>
      </pc:sldChg>
      <pc:sldChg chg="del">
        <pc:chgData name="Matthew Purland" userId="8d07c89cff7dd31c" providerId="LiveId" clId="{9F837B7A-BA61-4F8F-868F-D4EFA2615E66}" dt="2023-05-29T08:36:12.355" v="54" actId="47"/>
        <pc:sldMkLst>
          <pc:docMk/>
          <pc:sldMk cId="2910849402" sldId="335"/>
        </pc:sldMkLst>
      </pc:sldChg>
      <pc:sldChg chg="del">
        <pc:chgData name="Matthew Purland" userId="8d07c89cff7dd31c" providerId="LiveId" clId="{9F837B7A-BA61-4F8F-868F-D4EFA2615E66}" dt="2023-05-29T08:36:12.641" v="55" actId="47"/>
        <pc:sldMkLst>
          <pc:docMk/>
          <pc:sldMk cId="1616951786" sldId="336"/>
        </pc:sldMkLst>
      </pc:sldChg>
      <pc:sldChg chg="del">
        <pc:chgData name="Matthew Purland" userId="8d07c89cff7dd31c" providerId="LiveId" clId="{9F837B7A-BA61-4F8F-868F-D4EFA2615E66}" dt="2023-05-29T08:36:13.225" v="56" actId="47"/>
        <pc:sldMkLst>
          <pc:docMk/>
          <pc:sldMk cId="2001736057" sldId="337"/>
        </pc:sldMkLst>
      </pc:sldChg>
      <pc:sldChg chg="del">
        <pc:chgData name="Matthew Purland" userId="8d07c89cff7dd31c" providerId="LiveId" clId="{9F837B7A-BA61-4F8F-868F-D4EFA2615E66}" dt="2023-05-29T08:36:13.845" v="57" actId="47"/>
        <pc:sldMkLst>
          <pc:docMk/>
          <pc:sldMk cId="3962095273" sldId="338"/>
        </pc:sldMkLst>
      </pc:sldChg>
      <pc:sldChg chg="del">
        <pc:chgData name="Matthew Purland" userId="8d07c89cff7dd31c" providerId="LiveId" clId="{9F837B7A-BA61-4F8F-868F-D4EFA2615E66}" dt="2023-05-29T08:36:14.144" v="58" actId="47"/>
        <pc:sldMkLst>
          <pc:docMk/>
          <pc:sldMk cId="3715561569" sldId="339"/>
        </pc:sldMkLst>
      </pc:sldChg>
      <pc:sldChg chg="del">
        <pc:chgData name="Matthew Purland" userId="8d07c89cff7dd31c" providerId="LiveId" clId="{9F837B7A-BA61-4F8F-868F-D4EFA2615E66}" dt="2023-05-29T08:36:14.403" v="59" actId="47"/>
        <pc:sldMkLst>
          <pc:docMk/>
          <pc:sldMk cId="580872621" sldId="340"/>
        </pc:sldMkLst>
      </pc:sldChg>
      <pc:sldChg chg="del">
        <pc:chgData name="Matthew Purland" userId="8d07c89cff7dd31c" providerId="LiveId" clId="{9F837B7A-BA61-4F8F-868F-D4EFA2615E66}" dt="2023-05-29T08:36:14.910" v="60" actId="47"/>
        <pc:sldMkLst>
          <pc:docMk/>
          <pc:sldMk cId="3030971570" sldId="341"/>
        </pc:sldMkLst>
      </pc:sldChg>
      <pc:sldChg chg="del">
        <pc:chgData name="Matthew Purland" userId="8d07c89cff7dd31c" providerId="LiveId" clId="{9F837B7A-BA61-4F8F-868F-D4EFA2615E66}" dt="2023-05-29T08:36:15.142" v="61" actId="47"/>
        <pc:sldMkLst>
          <pc:docMk/>
          <pc:sldMk cId="986345735" sldId="342"/>
        </pc:sldMkLst>
      </pc:sldChg>
      <pc:sldChg chg="del">
        <pc:chgData name="Matthew Purland" userId="8d07c89cff7dd31c" providerId="LiveId" clId="{9F837B7A-BA61-4F8F-868F-D4EFA2615E66}" dt="2023-05-29T08:36:15.650" v="62" actId="47"/>
        <pc:sldMkLst>
          <pc:docMk/>
          <pc:sldMk cId="3714691074" sldId="343"/>
        </pc:sldMkLst>
      </pc:sldChg>
      <pc:sldChg chg="del">
        <pc:chgData name="Matthew Purland" userId="8d07c89cff7dd31c" providerId="LiveId" clId="{9F837B7A-BA61-4F8F-868F-D4EFA2615E66}" dt="2023-05-29T08:36:15.899" v="63" actId="47"/>
        <pc:sldMkLst>
          <pc:docMk/>
          <pc:sldMk cId="1629302219" sldId="344"/>
        </pc:sldMkLst>
      </pc:sldChg>
      <pc:sldChg chg="del">
        <pc:chgData name="Matthew Purland" userId="8d07c89cff7dd31c" providerId="LiveId" clId="{9F837B7A-BA61-4F8F-868F-D4EFA2615E66}" dt="2023-05-29T08:36:16.368" v="64" actId="47"/>
        <pc:sldMkLst>
          <pc:docMk/>
          <pc:sldMk cId="2231009091" sldId="345"/>
        </pc:sldMkLst>
      </pc:sldChg>
      <pc:sldChg chg="del">
        <pc:chgData name="Matthew Purland" userId="8d07c89cff7dd31c" providerId="LiveId" clId="{9F837B7A-BA61-4F8F-868F-D4EFA2615E66}" dt="2023-05-29T08:36:16.644" v="65" actId="47"/>
        <pc:sldMkLst>
          <pc:docMk/>
          <pc:sldMk cId="1153638624" sldId="346"/>
        </pc:sldMkLst>
      </pc:sldChg>
      <pc:sldChg chg="del">
        <pc:chgData name="Matthew Purland" userId="8d07c89cff7dd31c" providerId="LiveId" clId="{9F837B7A-BA61-4F8F-868F-D4EFA2615E66}" dt="2023-05-29T08:36:17.215" v="66" actId="47"/>
        <pc:sldMkLst>
          <pc:docMk/>
          <pc:sldMk cId="3801183168" sldId="347"/>
        </pc:sldMkLst>
      </pc:sldChg>
      <pc:sldChg chg="del">
        <pc:chgData name="Matthew Purland" userId="8d07c89cff7dd31c" providerId="LiveId" clId="{9F837B7A-BA61-4F8F-868F-D4EFA2615E66}" dt="2023-05-29T08:36:17.704" v="67" actId="47"/>
        <pc:sldMkLst>
          <pc:docMk/>
          <pc:sldMk cId="2493903279" sldId="348"/>
        </pc:sldMkLst>
      </pc:sldChg>
      <pc:sldChg chg="add del">
        <pc:chgData name="Matthew Purland" userId="8d07c89cff7dd31c" providerId="LiveId" clId="{9F837B7A-BA61-4F8F-868F-D4EFA2615E66}" dt="2023-06-02T12:23:57.256" v="2771" actId="47"/>
        <pc:sldMkLst>
          <pc:docMk/>
          <pc:sldMk cId="424320179" sldId="349"/>
        </pc:sldMkLst>
      </pc:sldChg>
      <pc:sldChg chg="modSp add mod">
        <pc:chgData name="Matthew Purland" userId="8d07c89cff7dd31c" providerId="LiveId" clId="{9F837B7A-BA61-4F8F-868F-D4EFA2615E66}" dt="2023-05-31T07:51:47.468" v="113" actId="15"/>
        <pc:sldMkLst>
          <pc:docMk/>
          <pc:sldMk cId="3011256716" sldId="350"/>
        </pc:sldMkLst>
        <pc:spChg chg="mod">
          <ac:chgData name="Matthew Purland" userId="8d07c89cff7dd31c" providerId="LiveId" clId="{9F837B7A-BA61-4F8F-868F-D4EFA2615E66}" dt="2023-05-31T07:51:47.468" v="113" actId="15"/>
          <ac:spMkLst>
            <pc:docMk/>
            <pc:sldMk cId="3011256716" sldId="350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5-29T08:36:24.727" v="72" actId="47"/>
        <pc:sldMkLst>
          <pc:docMk/>
          <pc:sldMk cId="4206991601" sldId="350"/>
        </pc:sldMkLst>
      </pc:sldChg>
      <pc:sldChg chg="del">
        <pc:chgData name="Matthew Purland" userId="8d07c89cff7dd31c" providerId="LiveId" clId="{9F837B7A-BA61-4F8F-868F-D4EFA2615E66}" dt="2023-05-29T08:36:25.471" v="73" actId="47"/>
        <pc:sldMkLst>
          <pc:docMk/>
          <pc:sldMk cId="1227392757" sldId="351"/>
        </pc:sldMkLst>
      </pc:sldChg>
      <pc:sldChg chg="modSp add mod">
        <pc:chgData name="Matthew Purland" userId="8d07c89cff7dd31c" providerId="LiveId" clId="{9F837B7A-BA61-4F8F-868F-D4EFA2615E66}" dt="2023-05-31T07:52:27.072" v="134" actId="20577"/>
        <pc:sldMkLst>
          <pc:docMk/>
          <pc:sldMk cId="2151428866" sldId="351"/>
        </pc:sldMkLst>
        <pc:spChg chg="mod">
          <ac:chgData name="Matthew Purland" userId="8d07c89cff7dd31c" providerId="LiveId" clId="{9F837B7A-BA61-4F8F-868F-D4EFA2615E66}" dt="2023-05-31T07:52:27.072" v="134" actId="20577"/>
          <ac:spMkLst>
            <pc:docMk/>
            <pc:sldMk cId="2151428866" sldId="351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6:26.437" v="74" actId="47"/>
        <pc:sldMkLst>
          <pc:docMk/>
          <pc:sldMk cId="2460634819" sldId="352"/>
        </pc:sldMkLst>
      </pc:sldChg>
      <pc:sldChg chg="modSp add mod">
        <pc:chgData name="Matthew Purland" userId="8d07c89cff7dd31c" providerId="LiveId" clId="{9F837B7A-BA61-4F8F-868F-D4EFA2615E66}" dt="2023-05-31T07:57:50.800" v="248" actId="20577"/>
        <pc:sldMkLst>
          <pc:docMk/>
          <pc:sldMk cId="2627433178" sldId="352"/>
        </pc:sldMkLst>
        <pc:spChg chg="mod">
          <ac:chgData name="Matthew Purland" userId="8d07c89cff7dd31c" providerId="LiveId" clId="{9F837B7A-BA61-4F8F-868F-D4EFA2615E66}" dt="2023-05-31T07:57:50.800" v="248" actId="20577"/>
          <ac:spMkLst>
            <pc:docMk/>
            <pc:sldMk cId="2627433178" sldId="352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01:22.721" v="459" actId="22"/>
        <pc:sldMkLst>
          <pc:docMk/>
          <pc:sldMk cId="173604468" sldId="353"/>
        </pc:sldMkLst>
        <pc:spChg chg="mod">
          <ac:chgData name="Matthew Purland" userId="8d07c89cff7dd31c" providerId="LiveId" clId="{9F837B7A-BA61-4F8F-868F-D4EFA2615E66}" dt="2023-05-31T08:01:06.539" v="457" actId="20577"/>
          <ac:spMkLst>
            <pc:docMk/>
            <pc:sldMk cId="173604468" sldId="353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01:22.721" v="459" actId="22"/>
          <ac:spMkLst>
            <pc:docMk/>
            <pc:sldMk cId="173604468" sldId="353"/>
            <ac:spMk id="4" creationId="{1CE8CE6E-3B7D-48B7-6B7E-A25496D58ED3}"/>
          </ac:spMkLst>
        </pc:spChg>
      </pc:sldChg>
      <pc:sldChg chg="del">
        <pc:chgData name="Matthew Purland" userId="8d07c89cff7dd31c" providerId="LiveId" clId="{9F837B7A-BA61-4F8F-868F-D4EFA2615E66}" dt="2023-05-29T08:36:27.813" v="75" actId="47"/>
        <pc:sldMkLst>
          <pc:docMk/>
          <pc:sldMk cId="894109062" sldId="353"/>
        </pc:sldMkLst>
      </pc:sldChg>
      <pc:sldChg chg="add del">
        <pc:chgData name="Matthew Purland" userId="8d07c89cff7dd31c" providerId="LiveId" clId="{9F837B7A-BA61-4F8F-868F-D4EFA2615E66}" dt="2023-05-31T07:58:08.591" v="249" actId="47"/>
        <pc:sldMkLst>
          <pc:docMk/>
          <pc:sldMk cId="2074756569" sldId="353"/>
        </pc:sldMkLst>
      </pc:sldChg>
      <pc:sldChg chg="modSp add mod">
        <pc:chgData name="Matthew Purland" userId="8d07c89cff7dd31c" providerId="LiveId" clId="{9F837B7A-BA61-4F8F-868F-D4EFA2615E66}" dt="2023-06-02T17:40:08.964" v="2966" actId="207"/>
        <pc:sldMkLst>
          <pc:docMk/>
          <pc:sldMk cId="733919612" sldId="354"/>
        </pc:sldMkLst>
        <pc:spChg chg="mod">
          <ac:chgData name="Matthew Purland" userId="8d07c89cff7dd31c" providerId="LiveId" clId="{9F837B7A-BA61-4F8F-868F-D4EFA2615E66}" dt="2023-06-02T17:40:08.964" v="2966" actId="207"/>
          <ac:spMkLst>
            <pc:docMk/>
            <pc:sldMk cId="733919612" sldId="35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13:44.948" v="970" actId="20577"/>
        <pc:sldMkLst>
          <pc:docMk/>
          <pc:sldMk cId="3478576615" sldId="355"/>
        </pc:sldMkLst>
        <pc:spChg chg="mod">
          <ac:chgData name="Matthew Purland" userId="8d07c89cff7dd31c" providerId="LiveId" clId="{9F837B7A-BA61-4F8F-868F-D4EFA2615E66}" dt="2023-05-31T08:13:44.948" v="970" actId="20577"/>
          <ac:spMkLst>
            <pc:docMk/>
            <pc:sldMk cId="3478576615" sldId="355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12:32.546" v="752" actId="22"/>
          <ac:spMkLst>
            <pc:docMk/>
            <pc:sldMk cId="3478576615" sldId="355"/>
            <ac:spMk id="4" creationId="{E35A1483-74F7-221D-D891-BA906F382779}"/>
          </ac:spMkLst>
        </pc:spChg>
      </pc:sldChg>
      <pc:sldChg chg="modSp add mod">
        <pc:chgData name="Matthew Purland" userId="8d07c89cff7dd31c" providerId="LiveId" clId="{9F837B7A-BA61-4F8F-868F-D4EFA2615E66}" dt="2023-05-31T08:21:50.180" v="1189" actId="20577"/>
        <pc:sldMkLst>
          <pc:docMk/>
          <pc:sldMk cId="2167986219" sldId="356"/>
        </pc:sldMkLst>
        <pc:spChg chg="mod">
          <ac:chgData name="Matthew Purland" userId="8d07c89cff7dd31c" providerId="LiveId" clId="{9F837B7A-BA61-4F8F-868F-D4EFA2615E66}" dt="2023-05-31T08:21:50.180" v="1189" actId="20577"/>
          <ac:spMkLst>
            <pc:docMk/>
            <pc:sldMk cId="2167986219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23:24.380" v="1195" actId="207"/>
        <pc:sldMkLst>
          <pc:docMk/>
          <pc:sldMk cId="4070946641" sldId="357"/>
        </pc:sldMkLst>
        <pc:spChg chg="mod">
          <ac:chgData name="Matthew Purland" userId="8d07c89cff7dd31c" providerId="LiveId" clId="{9F837B7A-BA61-4F8F-868F-D4EFA2615E66}" dt="2023-05-31T08:23:24.380" v="1195" actId="207"/>
          <ac:spMkLst>
            <pc:docMk/>
            <pc:sldMk cId="4070946641" sldId="3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6:05.901" v="2290" actId="207"/>
        <pc:sldMkLst>
          <pc:docMk/>
          <pc:sldMk cId="3244511282" sldId="358"/>
        </pc:sldMkLst>
        <pc:spChg chg="mod">
          <ac:chgData name="Matthew Purland" userId="8d07c89cff7dd31c" providerId="LiveId" clId="{9F837B7A-BA61-4F8F-868F-D4EFA2615E66}" dt="2023-06-02T11:46:05.901" v="2290" actId="207"/>
          <ac:spMkLst>
            <pc:docMk/>
            <pc:sldMk cId="3244511282" sldId="35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0:02.008" v="1255" actId="313"/>
        <pc:sldMkLst>
          <pc:docMk/>
          <pc:sldMk cId="2999197822" sldId="359"/>
        </pc:sldMkLst>
        <pc:spChg chg="mod">
          <ac:chgData name="Matthew Purland" userId="8d07c89cff7dd31c" providerId="LiveId" clId="{9F837B7A-BA61-4F8F-868F-D4EFA2615E66}" dt="2023-05-31T08:30:02.008" v="1255" actId="313"/>
          <ac:spMkLst>
            <pc:docMk/>
            <pc:sldMk cId="2999197822" sldId="35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2:44.848" v="1338" actId="20577"/>
        <pc:sldMkLst>
          <pc:docMk/>
          <pc:sldMk cId="1082575604" sldId="360"/>
        </pc:sldMkLst>
        <pc:spChg chg="mod">
          <ac:chgData name="Matthew Purland" userId="8d07c89cff7dd31c" providerId="LiveId" clId="{9F837B7A-BA61-4F8F-868F-D4EFA2615E66}" dt="2023-05-31T08:32:44.848" v="1338" actId="20577"/>
          <ac:spMkLst>
            <pc:docMk/>
            <pc:sldMk cId="1082575604" sldId="36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8:58:15.016" v="1353" actId="207"/>
        <pc:sldMkLst>
          <pc:docMk/>
          <pc:sldMk cId="780877967" sldId="361"/>
        </pc:sldMkLst>
        <pc:spChg chg="mod">
          <ac:chgData name="Matthew Purland" userId="8d07c89cff7dd31c" providerId="LiveId" clId="{9F837B7A-BA61-4F8F-868F-D4EFA2615E66}" dt="2023-06-02T08:58:15.016" v="1353" actId="207"/>
          <ac:spMkLst>
            <pc:docMk/>
            <pc:sldMk cId="780877967" sldId="361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8:57:45.201" v="1352" actId="962"/>
          <ac:picMkLst>
            <pc:docMk/>
            <pc:sldMk cId="780877967" sldId="361"/>
            <ac:picMk id="4" creationId="{A78BFFC7-3503-7D8F-6DE1-054FB211E776}"/>
          </ac:picMkLst>
        </pc:picChg>
      </pc:sldChg>
      <pc:sldChg chg="modSp add mod">
        <pc:chgData name="Matthew Purland" userId="8d07c89cff7dd31c" providerId="LiveId" clId="{9F837B7A-BA61-4F8F-868F-D4EFA2615E66}" dt="2023-06-02T08:59:30.681" v="1360" actId="114"/>
        <pc:sldMkLst>
          <pc:docMk/>
          <pc:sldMk cId="1560753626" sldId="362"/>
        </pc:sldMkLst>
        <pc:spChg chg="mod">
          <ac:chgData name="Matthew Purland" userId="8d07c89cff7dd31c" providerId="LiveId" clId="{9F837B7A-BA61-4F8F-868F-D4EFA2615E66}" dt="2023-06-02T08:59:30.681" v="1360" actId="114"/>
          <ac:spMkLst>
            <pc:docMk/>
            <pc:sldMk cId="1560753626" sldId="362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01:37.328" v="1372" actId="1076"/>
        <pc:sldMkLst>
          <pc:docMk/>
          <pc:sldMk cId="3852653384" sldId="363"/>
        </pc:sldMkLst>
        <pc:spChg chg="mod">
          <ac:chgData name="Matthew Purland" userId="8d07c89cff7dd31c" providerId="LiveId" clId="{9F837B7A-BA61-4F8F-868F-D4EFA2615E66}" dt="2023-06-02T09:00:08.709" v="1366" actId="20577"/>
          <ac:spMkLst>
            <pc:docMk/>
            <pc:sldMk cId="3852653384" sldId="363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1:37.328" v="1372" actId="1076"/>
          <ac:picMkLst>
            <pc:docMk/>
            <pc:sldMk cId="3852653384" sldId="363"/>
            <ac:picMk id="4" creationId="{50A97B96-3600-BFB1-5FAE-D205C5C5B4E1}"/>
          </ac:picMkLst>
        </pc:picChg>
      </pc:sldChg>
      <pc:sldChg chg="addSp modSp add mod">
        <pc:chgData name="Matthew Purland" userId="8d07c89cff7dd31c" providerId="LiveId" clId="{9F837B7A-BA61-4F8F-868F-D4EFA2615E66}" dt="2023-06-02T09:05:21.829" v="1385" actId="1076"/>
        <pc:sldMkLst>
          <pc:docMk/>
          <pc:sldMk cId="860592349" sldId="364"/>
        </pc:sldMkLst>
        <pc:spChg chg="mod">
          <ac:chgData name="Matthew Purland" userId="8d07c89cff7dd31c" providerId="LiveId" clId="{9F837B7A-BA61-4F8F-868F-D4EFA2615E66}" dt="2023-06-02T09:05:12.767" v="1384" actId="6549"/>
          <ac:spMkLst>
            <pc:docMk/>
            <pc:sldMk cId="860592349" sldId="364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5:21.829" v="1385" actId="1076"/>
          <ac:picMkLst>
            <pc:docMk/>
            <pc:sldMk cId="860592349" sldId="364"/>
            <ac:picMk id="4" creationId="{571C710D-D975-C149-0BE2-1CD2007FCE23}"/>
          </ac:picMkLst>
        </pc:picChg>
      </pc:sldChg>
      <pc:sldChg chg="addSp modSp add mod">
        <pc:chgData name="Matthew Purland" userId="8d07c89cff7dd31c" providerId="LiveId" clId="{9F837B7A-BA61-4F8F-868F-D4EFA2615E66}" dt="2023-06-02T09:06:46.125" v="1391" actId="962"/>
        <pc:sldMkLst>
          <pc:docMk/>
          <pc:sldMk cId="2399689716" sldId="365"/>
        </pc:sldMkLst>
        <pc:spChg chg="mod">
          <ac:chgData name="Matthew Purland" userId="8d07c89cff7dd31c" providerId="LiveId" clId="{9F837B7A-BA61-4F8F-868F-D4EFA2615E66}" dt="2023-06-02T09:05:33.587" v="1386" actId="6549"/>
          <ac:spMkLst>
            <pc:docMk/>
            <pc:sldMk cId="2399689716" sldId="36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6:46.125" v="1391" actId="962"/>
          <ac:picMkLst>
            <pc:docMk/>
            <pc:sldMk cId="2399689716" sldId="365"/>
            <ac:picMk id="4" creationId="{92A3DE05-2B5B-BC65-0923-50361CB2E0F2}"/>
          </ac:picMkLst>
        </pc:picChg>
      </pc:sldChg>
      <pc:sldChg chg="addSp modSp add mod">
        <pc:chgData name="Matthew Purland" userId="8d07c89cff7dd31c" providerId="LiveId" clId="{9F837B7A-BA61-4F8F-868F-D4EFA2615E66}" dt="2023-06-02T09:12:20.951" v="1447" actId="20577"/>
        <pc:sldMkLst>
          <pc:docMk/>
          <pc:sldMk cId="1662236746" sldId="366"/>
        </pc:sldMkLst>
        <pc:spChg chg="mod">
          <ac:chgData name="Matthew Purland" userId="8d07c89cff7dd31c" providerId="LiveId" clId="{9F837B7A-BA61-4F8F-868F-D4EFA2615E66}" dt="2023-06-02T09:12:20.951" v="1447" actId="20577"/>
          <ac:spMkLst>
            <pc:docMk/>
            <pc:sldMk cId="1662236746" sldId="366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1:42.260" v="1431" actId="1076"/>
          <ac:picMkLst>
            <pc:docMk/>
            <pc:sldMk cId="1662236746" sldId="366"/>
            <ac:picMk id="4" creationId="{E5E82534-C6F9-23B9-33E3-6E72EFEA40E9}"/>
          </ac:picMkLst>
        </pc:picChg>
      </pc:sldChg>
      <pc:sldChg chg="modSp add mod">
        <pc:chgData name="Matthew Purland" userId="8d07c89cff7dd31c" providerId="LiveId" clId="{9F837B7A-BA61-4F8F-868F-D4EFA2615E66}" dt="2023-06-02T09:28:17.816" v="1566" actId="20577"/>
        <pc:sldMkLst>
          <pc:docMk/>
          <pc:sldMk cId="1240957173" sldId="367"/>
        </pc:sldMkLst>
        <pc:spChg chg="mod">
          <ac:chgData name="Matthew Purland" userId="8d07c89cff7dd31c" providerId="LiveId" clId="{9F837B7A-BA61-4F8F-868F-D4EFA2615E66}" dt="2023-06-02T09:28:17.816" v="1566" actId="20577"/>
          <ac:spMkLst>
            <pc:docMk/>
            <pc:sldMk cId="1240957173" sldId="36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09:15:41.716" v="1464" actId="1076"/>
        <pc:sldMkLst>
          <pc:docMk/>
          <pc:sldMk cId="1901955951" sldId="368"/>
        </pc:sldMkLst>
        <pc:spChg chg="del mod">
          <ac:chgData name="Matthew Purland" userId="8d07c89cff7dd31c" providerId="LiveId" clId="{9F837B7A-BA61-4F8F-868F-D4EFA2615E66}" dt="2023-06-02T09:15:33.839" v="1459" actId="931"/>
          <ac:spMkLst>
            <pc:docMk/>
            <pc:sldMk cId="1901955951" sldId="36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5:41.716" v="1464" actId="1076"/>
          <ac:picMkLst>
            <pc:docMk/>
            <pc:sldMk cId="1901955951" sldId="368"/>
            <ac:picMk id="4" creationId="{43DCA107-E254-DBCB-8AE8-4101E619AC13}"/>
          </ac:picMkLst>
        </pc:picChg>
      </pc:sldChg>
      <pc:sldChg chg="modSp add mod">
        <pc:chgData name="Matthew Purland" userId="8d07c89cff7dd31c" providerId="LiveId" clId="{9F837B7A-BA61-4F8F-868F-D4EFA2615E66}" dt="2023-06-02T09:16:25.660" v="1468" actId="20577"/>
        <pc:sldMkLst>
          <pc:docMk/>
          <pc:sldMk cId="4278136418" sldId="369"/>
        </pc:sldMkLst>
        <pc:spChg chg="mod">
          <ac:chgData name="Matthew Purland" userId="8d07c89cff7dd31c" providerId="LiveId" clId="{9F837B7A-BA61-4F8F-868F-D4EFA2615E66}" dt="2023-06-02T09:16:25.660" v="1468" actId="20577"/>
          <ac:spMkLst>
            <pc:docMk/>
            <pc:sldMk cId="4278136418" sldId="36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19:52.322" v="1480"/>
        <pc:sldMkLst>
          <pc:docMk/>
          <pc:sldMk cId="1149949742" sldId="370"/>
        </pc:sldMkLst>
        <pc:spChg chg="mod">
          <ac:chgData name="Matthew Purland" userId="8d07c89cff7dd31c" providerId="LiveId" clId="{9F837B7A-BA61-4F8F-868F-D4EFA2615E66}" dt="2023-06-02T09:19:51.180" v="1479" actId="20577"/>
          <ac:spMkLst>
            <pc:docMk/>
            <pc:sldMk cId="1149949742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1:39.145" v="1501" actId="20577"/>
        <pc:sldMkLst>
          <pc:docMk/>
          <pc:sldMk cId="2626693926" sldId="370"/>
        </pc:sldMkLst>
        <pc:spChg chg="mod">
          <ac:chgData name="Matthew Purland" userId="8d07c89cff7dd31c" providerId="LiveId" clId="{9F837B7A-BA61-4F8F-868F-D4EFA2615E66}" dt="2023-06-02T09:21:39.145" v="1501" actId="20577"/>
          <ac:spMkLst>
            <pc:docMk/>
            <pc:sldMk cId="2626693926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3:12.194" v="1524" actId="6549"/>
        <pc:sldMkLst>
          <pc:docMk/>
          <pc:sldMk cId="62850908" sldId="371"/>
        </pc:sldMkLst>
        <pc:spChg chg="mod">
          <ac:chgData name="Matthew Purland" userId="8d07c89cff7dd31c" providerId="LiveId" clId="{9F837B7A-BA61-4F8F-868F-D4EFA2615E66}" dt="2023-06-02T09:23:12.194" v="1524" actId="6549"/>
          <ac:spMkLst>
            <pc:docMk/>
            <pc:sldMk cId="62850908" sldId="37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5:56.111" v="2289" actId="207"/>
        <pc:sldMkLst>
          <pc:docMk/>
          <pc:sldMk cId="865418918" sldId="372"/>
        </pc:sldMkLst>
        <pc:spChg chg="mod">
          <ac:chgData name="Matthew Purland" userId="8d07c89cff7dd31c" providerId="LiveId" clId="{9F837B7A-BA61-4F8F-868F-D4EFA2615E66}" dt="2023-06-02T11:45:56.111" v="2289" actId="207"/>
          <ac:spMkLst>
            <pc:docMk/>
            <pc:sldMk cId="865418918" sldId="37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1:00.036" v="1662" actId="20577"/>
        <pc:sldMkLst>
          <pc:docMk/>
          <pc:sldMk cId="2342886667" sldId="373"/>
        </pc:sldMkLst>
        <pc:spChg chg="mod">
          <ac:chgData name="Matthew Purland" userId="8d07c89cff7dd31c" providerId="LiveId" clId="{9F837B7A-BA61-4F8F-868F-D4EFA2615E66}" dt="2023-06-02T09:31:00.036" v="1662" actId="20577"/>
          <ac:spMkLst>
            <pc:docMk/>
            <pc:sldMk cId="2342886667" sldId="37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32:18.261" v="1664" actId="2696"/>
        <pc:sldMkLst>
          <pc:docMk/>
          <pc:sldMk cId="2367142834" sldId="374"/>
        </pc:sldMkLst>
        <pc:spChg chg="mod">
          <ac:chgData name="Matthew Purland" userId="8d07c89cff7dd31c" providerId="LiveId" clId="{9F837B7A-BA61-4F8F-868F-D4EFA2615E66}" dt="2023-06-02T09:32:05.922" v="1663"/>
          <ac:spMkLst>
            <pc:docMk/>
            <pc:sldMk cId="2367142834" sldId="37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45:41.761" v="1906" actId="20577"/>
        <pc:sldMkLst>
          <pc:docMk/>
          <pc:sldMk cId="1560668998" sldId="375"/>
        </pc:sldMkLst>
        <pc:spChg chg="mod">
          <ac:chgData name="Matthew Purland" userId="8d07c89cff7dd31c" providerId="LiveId" clId="{9F837B7A-BA61-4F8F-868F-D4EFA2615E66}" dt="2023-06-02T09:45:41.761" v="1906" actId="20577"/>
          <ac:spMkLst>
            <pc:docMk/>
            <pc:sldMk cId="1560668998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09:39.188" v="2113"/>
        <pc:sldMkLst>
          <pc:docMk/>
          <pc:sldMk cId="3680331921" sldId="376"/>
        </pc:sldMkLst>
        <pc:spChg chg="mod">
          <ac:chgData name="Matthew Purland" userId="8d07c89cff7dd31c" providerId="LiveId" clId="{9F837B7A-BA61-4F8F-868F-D4EFA2615E66}" dt="2023-06-02T10:09:39.188" v="2113"/>
          <ac:spMkLst>
            <pc:docMk/>
            <pc:sldMk cId="3680331921" sldId="376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48:26.949" v="1959" actId="962"/>
        <pc:sldMkLst>
          <pc:docMk/>
          <pc:sldMk cId="3187989277" sldId="377"/>
        </pc:sldMkLst>
        <pc:spChg chg="mod">
          <ac:chgData name="Matthew Purland" userId="8d07c89cff7dd31c" providerId="LiveId" clId="{9F837B7A-BA61-4F8F-868F-D4EFA2615E66}" dt="2023-06-02T09:47:04.935" v="1956" actId="20577"/>
          <ac:spMkLst>
            <pc:docMk/>
            <pc:sldMk cId="3187989277" sldId="377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48:26.949" v="1959" actId="962"/>
          <ac:picMkLst>
            <pc:docMk/>
            <pc:sldMk cId="3187989277" sldId="377"/>
            <ac:picMk id="4" creationId="{13FD4F26-4E95-C433-20C7-DFA758F6523B}"/>
          </ac:picMkLst>
        </pc:picChg>
      </pc:sldChg>
      <pc:sldChg chg="modSp add mod">
        <pc:chgData name="Matthew Purland" userId="8d07c89cff7dd31c" providerId="LiveId" clId="{9F837B7A-BA61-4F8F-868F-D4EFA2615E66}" dt="2023-06-02T09:49:54.870" v="1975" actId="207"/>
        <pc:sldMkLst>
          <pc:docMk/>
          <pc:sldMk cId="3410117045" sldId="378"/>
        </pc:sldMkLst>
        <pc:spChg chg="mod">
          <ac:chgData name="Matthew Purland" userId="8d07c89cff7dd31c" providerId="LiveId" clId="{9F837B7A-BA61-4F8F-868F-D4EFA2615E66}" dt="2023-06-02T09:49:54.870" v="1975" actId="207"/>
          <ac:spMkLst>
            <pc:docMk/>
            <pc:sldMk cId="3410117045" sldId="378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51:50.899" v="1988" actId="962"/>
        <pc:sldMkLst>
          <pc:docMk/>
          <pc:sldMk cId="1866590768" sldId="379"/>
        </pc:sldMkLst>
        <pc:spChg chg="mod">
          <ac:chgData name="Matthew Purland" userId="8d07c89cff7dd31c" providerId="LiveId" clId="{9F837B7A-BA61-4F8F-868F-D4EFA2615E66}" dt="2023-06-02T09:50:42.387" v="1983" actId="20577"/>
          <ac:spMkLst>
            <pc:docMk/>
            <pc:sldMk cId="1866590768" sldId="379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1:50.899" v="1988" actId="962"/>
          <ac:picMkLst>
            <pc:docMk/>
            <pc:sldMk cId="1866590768" sldId="379"/>
            <ac:picMk id="4" creationId="{9A6DC69A-F3FA-4CC1-C709-0E2306F08D15}"/>
          </ac:picMkLst>
        </pc:picChg>
      </pc:sldChg>
      <pc:sldChg chg="addSp modSp add mod">
        <pc:chgData name="Matthew Purland" userId="8d07c89cff7dd31c" providerId="LiveId" clId="{9F837B7A-BA61-4F8F-868F-D4EFA2615E66}" dt="2023-06-02T09:59:31.970" v="2058" actId="207"/>
        <pc:sldMkLst>
          <pc:docMk/>
          <pc:sldMk cId="3194720364" sldId="380"/>
        </pc:sldMkLst>
        <pc:spChg chg="mod">
          <ac:chgData name="Matthew Purland" userId="8d07c89cff7dd31c" providerId="LiveId" clId="{9F837B7A-BA61-4F8F-868F-D4EFA2615E66}" dt="2023-06-02T09:59:31.970" v="2058" actId="207"/>
          <ac:spMkLst>
            <pc:docMk/>
            <pc:sldMk cId="3194720364" sldId="380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6:49.254" v="2012" actId="962"/>
          <ac:picMkLst>
            <pc:docMk/>
            <pc:sldMk cId="3194720364" sldId="380"/>
            <ac:picMk id="4" creationId="{578518F2-8BA7-518D-0568-434B842FFBA8}"/>
          </ac:picMkLst>
        </pc:picChg>
      </pc:sldChg>
      <pc:sldChg chg="modSp add mod">
        <pc:chgData name="Matthew Purland" userId="8d07c89cff7dd31c" providerId="LiveId" clId="{9F837B7A-BA61-4F8F-868F-D4EFA2615E66}" dt="2023-06-02T10:06:35.594" v="2102" actId="207"/>
        <pc:sldMkLst>
          <pc:docMk/>
          <pc:sldMk cId="3201644509" sldId="381"/>
        </pc:sldMkLst>
        <pc:spChg chg="mod">
          <ac:chgData name="Matthew Purland" userId="8d07c89cff7dd31c" providerId="LiveId" clId="{9F837B7A-BA61-4F8F-868F-D4EFA2615E66}" dt="2023-06-02T10:06:35.594" v="2102" actId="207"/>
          <ac:spMkLst>
            <pc:docMk/>
            <pc:sldMk cId="3201644509" sldId="3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45:20.788" v="2967" actId="6549"/>
        <pc:sldMkLst>
          <pc:docMk/>
          <pc:sldMk cId="925786138" sldId="382"/>
        </pc:sldMkLst>
        <pc:spChg chg="mod">
          <ac:chgData name="Matthew Purland" userId="8d07c89cff7dd31c" providerId="LiveId" clId="{9F837B7A-BA61-4F8F-868F-D4EFA2615E66}" dt="2023-06-02T17:45:20.788" v="2967" actId="6549"/>
          <ac:spMkLst>
            <pc:docMk/>
            <pc:sldMk cId="925786138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6:39.115" v="1744" actId="20577"/>
        <pc:sldMkLst>
          <pc:docMk/>
          <pc:sldMk cId="4023425687" sldId="383"/>
        </pc:sldMkLst>
        <pc:spChg chg="mod">
          <ac:chgData name="Matthew Purland" userId="8d07c89cff7dd31c" providerId="LiveId" clId="{9F837B7A-BA61-4F8F-868F-D4EFA2615E66}" dt="2023-06-02T09:36:39.115" v="1744" actId="20577"/>
          <ac:spMkLst>
            <pc:docMk/>
            <pc:sldMk cId="4023425687" sldId="38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13:27.850" v="2148" actId="207"/>
        <pc:sldMkLst>
          <pc:docMk/>
          <pc:sldMk cId="3306766131" sldId="384"/>
        </pc:sldMkLst>
        <pc:spChg chg="mod">
          <ac:chgData name="Matthew Purland" userId="8d07c89cff7dd31c" providerId="LiveId" clId="{9F837B7A-BA61-4F8F-868F-D4EFA2615E66}" dt="2023-06-02T10:13:27.850" v="2148" actId="207"/>
          <ac:spMkLst>
            <pc:docMk/>
            <pc:sldMk cId="3306766131" sldId="38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0:16:03.526" v="2162" actId="962"/>
        <pc:sldMkLst>
          <pc:docMk/>
          <pc:sldMk cId="1344944305" sldId="385"/>
        </pc:sldMkLst>
        <pc:spChg chg="mod">
          <ac:chgData name="Matthew Purland" userId="8d07c89cff7dd31c" providerId="LiveId" clId="{9F837B7A-BA61-4F8F-868F-D4EFA2615E66}" dt="2023-06-02T10:14:28.826" v="2156" actId="20577"/>
          <ac:spMkLst>
            <pc:docMk/>
            <pc:sldMk cId="1344944305" sldId="38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16:03.526" v="2162" actId="962"/>
          <ac:picMkLst>
            <pc:docMk/>
            <pc:sldMk cId="1344944305" sldId="385"/>
            <ac:picMk id="4" creationId="{F2435532-5991-D052-C109-F855DE5F9577}"/>
          </ac:picMkLst>
        </pc:picChg>
      </pc:sldChg>
      <pc:sldChg chg="modSp add mod">
        <pc:chgData name="Matthew Purland" userId="8d07c89cff7dd31c" providerId="LiveId" clId="{9F837B7A-BA61-4F8F-868F-D4EFA2615E66}" dt="2023-06-02T10:19:58.888" v="2187" actId="20577"/>
        <pc:sldMkLst>
          <pc:docMk/>
          <pc:sldMk cId="2957020648" sldId="386"/>
        </pc:sldMkLst>
        <pc:spChg chg="mod">
          <ac:chgData name="Matthew Purland" userId="8d07c89cff7dd31c" providerId="LiveId" clId="{9F837B7A-BA61-4F8F-868F-D4EFA2615E66}" dt="2023-06-02T10:19:58.888" v="2187" actId="20577"/>
          <ac:spMkLst>
            <pc:docMk/>
            <pc:sldMk cId="2957020648" sldId="38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25:21.126" v="2215" actId="114"/>
        <pc:sldMkLst>
          <pc:docMk/>
          <pc:sldMk cId="3400563988" sldId="387"/>
        </pc:sldMkLst>
        <pc:spChg chg="mod">
          <ac:chgData name="Matthew Purland" userId="8d07c89cff7dd31c" providerId="LiveId" clId="{9F837B7A-BA61-4F8F-868F-D4EFA2615E66}" dt="2023-06-02T10:25:21.126" v="2215" actId="114"/>
          <ac:spMkLst>
            <pc:docMk/>
            <pc:sldMk cId="3400563988" sldId="38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8:37.848" v="2316" actId="20577"/>
        <pc:sldMkLst>
          <pc:docMk/>
          <pc:sldMk cId="299310275" sldId="388"/>
        </pc:sldMkLst>
        <pc:spChg chg="mod">
          <ac:chgData name="Matthew Purland" userId="8d07c89cff7dd31c" providerId="LiveId" clId="{9F837B7A-BA61-4F8F-868F-D4EFA2615E66}" dt="2023-06-02T11:48:37.848" v="2316" actId="20577"/>
          <ac:spMkLst>
            <pc:docMk/>
            <pc:sldMk cId="299310275" sldId="38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9:09.747" v="2323" actId="207"/>
        <pc:sldMkLst>
          <pc:docMk/>
          <pc:sldMk cId="3373453275" sldId="389"/>
        </pc:sldMkLst>
        <pc:spChg chg="mod">
          <ac:chgData name="Matthew Purland" userId="8d07c89cff7dd31c" providerId="LiveId" clId="{9F837B7A-BA61-4F8F-868F-D4EFA2615E66}" dt="2023-06-02T11:49:09.747" v="2323" actId="207"/>
          <ac:spMkLst>
            <pc:docMk/>
            <pc:sldMk cId="3373453275" sldId="3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0:07.636" v="2336" actId="207"/>
        <pc:sldMkLst>
          <pc:docMk/>
          <pc:sldMk cId="4287464046" sldId="390"/>
        </pc:sldMkLst>
        <pc:spChg chg="mod">
          <ac:chgData name="Matthew Purland" userId="8d07c89cff7dd31c" providerId="LiveId" clId="{9F837B7A-BA61-4F8F-868F-D4EFA2615E66}" dt="2023-06-02T11:50:07.636" v="2336" actId="207"/>
          <ac:spMkLst>
            <pc:docMk/>
            <pc:sldMk cId="4287464046" sldId="3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1:21.221" v="2343" actId="207"/>
        <pc:sldMkLst>
          <pc:docMk/>
          <pc:sldMk cId="2706289068" sldId="391"/>
        </pc:sldMkLst>
        <pc:spChg chg="mod">
          <ac:chgData name="Matthew Purland" userId="8d07c89cff7dd31c" providerId="LiveId" clId="{9F837B7A-BA61-4F8F-868F-D4EFA2615E66}" dt="2023-06-02T11:51:21.221" v="2343" actId="207"/>
          <ac:spMkLst>
            <pc:docMk/>
            <pc:sldMk cId="2706289068" sldId="3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3:19.876" v="2380" actId="20577"/>
        <pc:sldMkLst>
          <pc:docMk/>
          <pc:sldMk cId="1550068578" sldId="392"/>
        </pc:sldMkLst>
        <pc:spChg chg="mod">
          <ac:chgData name="Matthew Purland" userId="8d07c89cff7dd31c" providerId="LiveId" clId="{9F837B7A-BA61-4F8F-868F-D4EFA2615E66}" dt="2023-06-02T11:53:19.876" v="2380" actId="20577"/>
          <ac:spMkLst>
            <pc:docMk/>
            <pc:sldMk cId="1550068578" sldId="3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5:16.191" v="2408" actId="207"/>
        <pc:sldMkLst>
          <pc:docMk/>
          <pc:sldMk cId="1763630367" sldId="393"/>
        </pc:sldMkLst>
        <pc:spChg chg="mod">
          <ac:chgData name="Matthew Purland" userId="8d07c89cff7dd31c" providerId="LiveId" clId="{9F837B7A-BA61-4F8F-868F-D4EFA2615E66}" dt="2023-06-02T11:55:16.191" v="2408" actId="207"/>
          <ac:spMkLst>
            <pc:docMk/>
            <pc:sldMk cId="1763630367" sldId="39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0:17:37.860" v="2171" actId="962"/>
        <pc:sldMkLst>
          <pc:docMk/>
          <pc:sldMk cId="1962545669" sldId="394"/>
        </pc:sldMkLst>
        <pc:spChg chg="mod">
          <ac:chgData name="Matthew Purland" userId="8d07c89cff7dd31c" providerId="LiveId" clId="{9F837B7A-BA61-4F8F-868F-D4EFA2615E66}" dt="2023-06-02T10:16:22.210" v="2165" actId="20577"/>
          <ac:spMkLst>
            <pc:docMk/>
            <pc:sldMk cId="1962545669" sldId="394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6:23.881" v="2166" actId="478"/>
          <ac:picMkLst>
            <pc:docMk/>
            <pc:sldMk cId="1962545669" sldId="394"/>
            <ac:picMk id="4" creationId="{F2435532-5991-D052-C109-F855DE5F9577}"/>
          </ac:picMkLst>
        </pc:picChg>
        <pc:picChg chg="add mod">
          <ac:chgData name="Matthew Purland" userId="8d07c89cff7dd31c" providerId="LiveId" clId="{9F837B7A-BA61-4F8F-868F-D4EFA2615E66}" dt="2023-06-02T10:17:37.860" v="2171" actId="962"/>
          <ac:picMkLst>
            <pc:docMk/>
            <pc:sldMk cId="1962545669" sldId="394"/>
            <ac:picMk id="5" creationId="{7EDC1A82-1F77-AD94-9200-FE354632540A}"/>
          </ac:picMkLst>
        </pc:picChg>
      </pc:sldChg>
      <pc:sldChg chg="addSp delSp modSp add mod">
        <pc:chgData name="Matthew Purland" userId="8d07c89cff7dd31c" providerId="LiveId" clId="{9F837B7A-BA61-4F8F-868F-D4EFA2615E66}" dt="2023-06-02T10:22:16.934" v="2196" actId="962"/>
        <pc:sldMkLst>
          <pc:docMk/>
          <pc:sldMk cId="901126976" sldId="395"/>
        </pc:sldMkLst>
        <pc:spChg chg="mod">
          <ac:chgData name="Matthew Purland" userId="8d07c89cff7dd31c" providerId="LiveId" clId="{9F837B7A-BA61-4F8F-868F-D4EFA2615E66}" dt="2023-06-02T10:20:39.921" v="2190" actId="20577"/>
          <ac:spMkLst>
            <pc:docMk/>
            <pc:sldMk cId="901126976" sldId="39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22:16.934" v="2196" actId="962"/>
          <ac:picMkLst>
            <pc:docMk/>
            <pc:sldMk cId="901126976" sldId="395"/>
            <ac:picMk id="4" creationId="{52B2DFCD-5559-B185-77B7-40D003EB6921}"/>
          </ac:picMkLst>
        </pc:picChg>
        <pc:picChg chg="del">
          <ac:chgData name="Matthew Purland" userId="8d07c89cff7dd31c" providerId="LiveId" clId="{9F837B7A-BA61-4F8F-868F-D4EFA2615E66}" dt="2023-06-02T10:20:41.910" v="2191" actId="478"/>
          <ac:picMkLst>
            <pc:docMk/>
            <pc:sldMk cId="901126976" sldId="395"/>
            <ac:picMk id="5" creationId="{7EDC1A82-1F77-AD94-9200-FE354632540A}"/>
          </ac:picMkLst>
        </pc:picChg>
      </pc:sldChg>
      <pc:sldChg chg="modSp add mod">
        <pc:chgData name="Matthew Purland" userId="8d07c89cff7dd31c" providerId="LiveId" clId="{9F837B7A-BA61-4F8F-868F-D4EFA2615E66}" dt="2023-06-02T10:29:05.296" v="2268" actId="5793"/>
        <pc:sldMkLst>
          <pc:docMk/>
          <pc:sldMk cId="4244436030" sldId="396"/>
        </pc:sldMkLst>
        <pc:spChg chg="mod">
          <ac:chgData name="Matthew Purland" userId="8d07c89cff7dd31c" providerId="LiveId" clId="{9F837B7A-BA61-4F8F-868F-D4EFA2615E66}" dt="2023-06-02T10:29:05.296" v="2268" actId="5793"/>
          <ac:spMkLst>
            <pc:docMk/>
            <pc:sldMk cId="4244436030" sldId="3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31:05.114" v="2283" actId="20577"/>
        <pc:sldMkLst>
          <pc:docMk/>
          <pc:sldMk cId="116950861" sldId="397"/>
        </pc:sldMkLst>
        <pc:spChg chg="mod">
          <ac:chgData name="Matthew Purland" userId="8d07c89cff7dd31c" providerId="LiveId" clId="{9F837B7A-BA61-4F8F-868F-D4EFA2615E66}" dt="2023-06-02T10:31:05.114" v="2283" actId="20577"/>
          <ac:spMkLst>
            <pc:docMk/>
            <pc:sldMk cId="116950861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6-02T10:30:09.062" v="2270" actId="47"/>
        <pc:sldMkLst>
          <pc:docMk/>
          <pc:sldMk cId="3753240899" sldId="397"/>
        </pc:sldMkLst>
      </pc:sldChg>
      <pc:sldChg chg="modSp add mod">
        <pc:chgData name="Matthew Purland" userId="8d07c89cff7dd31c" providerId="LiveId" clId="{9F837B7A-BA61-4F8F-868F-D4EFA2615E66}" dt="2023-06-02T11:47:14.106" v="2299" actId="20577"/>
        <pc:sldMkLst>
          <pc:docMk/>
          <pc:sldMk cId="1983036082" sldId="398"/>
        </pc:sldMkLst>
        <pc:spChg chg="mod">
          <ac:chgData name="Matthew Purland" userId="8d07c89cff7dd31c" providerId="LiveId" clId="{9F837B7A-BA61-4F8F-868F-D4EFA2615E66}" dt="2023-06-02T11:47:14.106" v="2299" actId="20577"/>
          <ac:spMkLst>
            <pc:docMk/>
            <pc:sldMk cId="1983036082" sldId="39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1:59:05.852" v="2435" actId="207"/>
        <pc:sldMkLst>
          <pc:docMk/>
          <pc:sldMk cId="2680318716" sldId="399"/>
        </pc:sldMkLst>
        <pc:spChg chg="mod">
          <ac:chgData name="Matthew Purland" userId="8d07c89cff7dd31c" providerId="LiveId" clId="{9F837B7A-BA61-4F8F-868F-D4EFA2615E66}" dt="2023-06-02T11:59:05.852" v="2435" actId="207"/>
          <ac:spMkLst>
            <pc:docMk/>
            <pc:sldMk cId="2680318716" sldId="399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1:57:35.545" v="2418" actId="478"/>
          <ac:picMkLst>
            <pc:docMk/>
            <pc:sldMk cId="2680318716" sldId="399"/>
            <ac:picMk id="4" creationId="{536975CA-325D-3E9A-C82C-67D427173C07}"/>
          </ac:picMkLst>
        </pc:picChg>
        <pc:picChg chg="add mod">
          <ac:chgData name="Matthew Purland" userId="8d07c89cff7dd31c" providerId="LiveId" clId="{9F837B7A-BA61-4F8F-868F-D4EFA2615E66}" dt="2023-06-02T11:58:18.943" v="2423" actId="962"/>
          <ac:picMkLst>
            <pc:docMk/>
            <pc:sldMk cId="2680318716" sldId="399"/>
            <ac:picMk id="6" creationId="{20B3AF8B-820B-4F21-560A-F05F90ACFA5B}"/>
          </ac:picMkLst>
        </pc:picChg>
      </pc:sldChg>
      <pc:sldChg chg="modSp add mod">
        <pc:chgData name="Matthew Purland" userId="8d07c89cff7dd31c" providerId="LiveId" clId="{9F837B7A-BA61-4F8F-868F-D4EFA2615E66}" dt="2023-06-02T12:00:13.721" v="2446" actId="20577"/>
        <pc:sldMkLst>
          <pc:docMk/>
          <pc:sldMk cId="136192502" sldId="400"/>
        </pc:sldMkLst>
        <pc:spChg chg="mod">
          <ac:chgData name="Matthew Purland" userId="8d07c89cff7dd31c" providerId="LiveId" clId="{9F837B7A-BA61-4F8F-868F-D4EFA2615E66}" dt="2023-06-02T12:00:13.721" v="2446" actId="20577"/>
          <ac:spMkLst>
            <pc:docMk/>
            <pc:sldMk cId="136192502" sldId="4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1:17.906" v="2458" actId="207"/>
        <pc:sldMkLst>
          <pc:docMk/>
          <pc:sldMk cId="1248492200" sldId="401"/>
        </pc:sldMkLst>
        <pc:spChg chg="mod">
          <ac:chgData name="Matthew Purland" userId="8d07c89cff7dd31c" providerId="LiveId" clId="{9F837B7A-BA61-4F8F-868F-D4EFA2615E66}" dt="2023-06-02T12:01:17.906" v="2458" actId="207"/>
          <ac:spMkLst>
            <pc:docMk/>
            <pc:sldMk cId="1248492200" sldId="4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2:24.949" v="2468" actId="20577"/>
        <pc:sldMkLst>
          <pc:docMk/>
          <pc:sldMk cId="871969653" sldId="402"/>
        </pc:sldMkLst>
        <pc:spChg chg="mod">
          <ac:chgData name="Matthew Purland" userId="8d07c89cff7dd31c" providerId="LiveId" clId="{9F837B7A-BA61-4F8F-868F-D4EFA2615E66}" dt="2023-06-02T12:02:24.949" v="2468" actId="20577"/>
          <ac:spMkLst>
            <pc:docMk/>
            <pc:sldMk cId="871969653" sldId="4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03.639" v="2972" actId="207"/>
        <pc:sldMkLst>
          <pc:docMk/>
          <pc:sldMk cId="248207081" sldId="403"/>
        </pc:sldMkLst>
        <pc:spChg chg="mod">
          <ac:chgData name="Matthew Purland" userId="8d07c89cff7dd31c" providerId="LiveId" clId="{9F837B7A-BA61-4F8F-868F-D4EFA2615E66}" dt="2023-06-02T17:51:03.639" v="2972" actId="207"/>
          <ac:spMkLst>
            <pc:docMk/>
            <pc:sldMk cId="248207081" sldId="4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35.503" v="2973" actId="207"/>
        <pc:sldMkLst>
          <pc:docMk/>
          <pc:sldMk cId="4232484754" sldId="404"/>
        </pc:sldMkLst>
        <pc:spChg chg="mod">
          <ac:chgData name="Matthew Purland" userId="8d07c89cff7dd31c" providerId="LiveId" clId="{9F837B7A-BA61-4F8F-868F-D4EFA2615E66}" dt="2023-06-02T17:51:35.503" v="2973" actId="207"/>
          <ac:spMkLst>
            <pc:docMk/>
            <pc:sldMk cId="4232484754" sldId="40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14:04.670" v="2633" actId="1076"/>
        <pc:sldMkLst>
          <pc:docMk/>
          <pc:sldMk cId="2481065357" sldId="405"/>
        </pc:sldMkLst>
        <pc:spChg chg="mod">
          <ac:chgData name="Matthew Purland" userId="8d07c89cff7dd31c" providerId="LiveId" clId="{9F837B7A-BA61-4F8F-868F-D4EFA2615E66}" dt="2023-06-02T12:11:39.397" v="2627" actId="20577"/>
          <ac:spMkLst>
            <pc:docMk/>
            <pc:sldMk cId="2481065357" sldId="40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14:04.670" v="2633" actId="1076"/>
          <ac:picMkLst>
            <pc:docMk/>
            <pc:sldMk cId="2481065357" sldId="405"/>
            <ac:picMk id="4" creationId="{CB54EC42-2A92-27B0-B2AE-12C12583DB35}"/>
          </ac:picMkLst>
        </pc:picChg>
      </pc:sldChg>
      <pc:sldChg chg="modSp add mod">
        <pc:chgData name="Matthew Purland" userId="8d07c89cff7dd31c" providerId="LiveId" clId="{9F837B7A-BA61-4F8F-868F-D4EFA2615E66}" dt="2023-06-02T12:20:31.465" v="2747" actId="114"/>
        <pc:sldMkLst>
          <pc:docMk/>
          <pc:sldMk cId="3992019063" sldId="406"/>
        </pc:sldMkLst>
        <pc:spChg chg="mod">
          <ac:chgData name="Matthew Purland" userId="8d07c89cff7dd31c" providerId="LiveId" clId="{9F837B7A-BA61-4F8F-868F-D4EFA2615E66}" dt="2023-06-02T12:20:31.465" v="2747" actId="114"/>
          <ac:spMkLst>
            <pc:docMk/>
            <pc:sldMk cId="3992019063" sldId="4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21:18.154" v="2757" actId="20577"/>
        <pc:sldMkLst>
          <pc:docMk/>
          <pc:sldMk cId="2611858743" sldId="407"/>
        </pc:sldMkLst>
        <pc:spChg chg="mod">
          <ac:chgData name="Matthew Purland" userId="8d07c89cff7dd31c" providerId="LiveId" clId="{9F837B7A-BA61-4F8F-868F-D4EFA2615E66}" dt="2023-06-02T12:21:18.154" v="2757" actId="20577"/>
          <ac:spMkLst>
            <pc:docMk/>
            <pc:sldMk cId="2611858743" sldId="407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28:10.937" v="2828" actId="20577"/>
        <pc:sldMkLst>
          <pc:docMk/>
          <pc:sldMk cId="1808192691" sldId="408"/>
        </pc:sldMkLst>
        <pc:spChg chg="mod">
          <ac:chgData name="Matthew Purland" userId="8d07c89cff7dd31c" providerId="LiveId" clId="{9F837B7A-BA61-4F8F-868F-D4EFA2615E66}" dt="2023-06-02T12:28:10.937" v="2828" actId="20577"/>
          <ac:spMkLst>
            <pc:docMk/>
            <pc:sldMk cId="1808192691" sldId="40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27:46.363" v="2820" actId="1076"/>
          <ac:picMkLst>
            <pc:docMk/>
            <pc:sldMk cId="1808192691" sldId="408"/>
            <ac:picMk id="4" creationId="{BE551DD6-91BE-6D5F-0DB6-96BA03309E27}"/>
          </ac:picMkLst>
        </pc:picChg>
      </pc:sldChg>
      <pc:sldChg chg="modSp add mod">
        <pc:chgData name="Matthew Purland" userId="8d07c89cff7dd31c" providerId="LiveId" clId="{9F837B7A-BA61-4F8F-868F-D4EFA2615E66}" dt="2023-06-02T12:10:39.253" v="2621" actId="20577"/>
        <pc:sldMkLst>
          <pc:docMk/>
          <pc:sldMk cId="2454650047" sldId="409"/>
        </pc:sldMkLst>
        <pc:spChg chg="mod">
          <ac:chgData name="Matthew Purland" userId="8d07c89cff7dd31c" providerId="LiveId" clId="{9F837B7A-BA61-4F8F-868F-D4EFA2615E66}" dt="2023-06-02T12:10:39.253" v="2621" actId="20577"/>
          <ac:spMkLst>
            <pc:docMk/>
            <pc:sldMk cId="2454650047" sldId="40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4T14:51:44.517" v="2985" actId="20577"/>
        <pc:sldMkLst>
          <pc:docMk/>
          <pc:sldMk cId="1288151778" sldId="410"/>
        </pc:sldMkLst>
        <pc:spChg chg="mod">
          <ac:chgData name="Matthew Purland" userId="8d07c89cff7dd31c" providerId="LiveId" clId="{9F837B7A-BA61-4F8F-868F-D4EFA2615E66}" dt="2023-06-04T14:51:44.517" v="2985" actId="20577"/>
          <ac:spMkLst>
            <pc:docMk/>
            <pc:sldMk cId="1288151778" sldId="41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7:58:52.807" v="2980" actId="1076"/>
        <pc:sldMkLst>
          <pc:docMk/>
          <pc:sldMk cId="2596439055" sldId="411"/>
        </pc:sldMkLst>
        <pc:spChg chg="add del mod">
          <ac:chgData name="Matthew Purland" userId="8d07c89cff7dd31c" providerId="LiveId" clId="{9F837B7A-BA61-4F8F-868F-D4EFA2615E66}" dt="2023-06-02T17:58:40.365" v="2975" actId="931"/>
          <ac:spMkLst>
            <pc:docMk/>
            <pc:sldMk cId="2596439055" sldId="411"/>
            <ac:spMk id="3" creationId="{2CE1DF11-DAA9-43C3-37C2-FB859CB0CE20}"/>
          </ac:spMkLst>
        </pc:spChg>
        <pc:spChg chg="del mod">
          <ac:chgData name="Matthew Purland" userId="8d07c89cff7dd31c" providerId="LiveId" clId="{9F837B7A-BA61-4F8F-868F-D4EFA2615E66}" dt="2023-06-02T12:26:02.805" v="2786" actId="931"/>
          <ac:spMkLst>
            <pc:docMk/>
            <pc:sldMk cId="2596439055" sldId="411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7:58:20.769" v="2974" actId="478"/>
          <ac:picMkLst>
            <pc:docMk/>
            <pc:sldMk cId="2596439055" sldId="411"/>
            <ac:picMk id="4" creationId="{AF091A67-79F7-9902-E290-2EA8F6DD3845}"/>
          </ac:picMkLst>
        </pc:picChg>
        <pc:picChg chg="add mod">
          <ac:chgData name="Matthew Purland" userId="8d07c89cff7dd31c" providerId="LiveId" clId="{9F837B7A-BA61-4F8F-868F-D4EFA2615E66}" dt="2023-06-02T17:58:52.807" v="2980" actId="1076"/>
          <ac:picMkLst>
            <pc:docMk/>
            <pc:sldMk cId="2596439055" sldId="411"/>
            <ac:picMk id="6" creationId="{73CA6A22-8A32-766B-E401-753A95B532B8}"/>
          </ac:picMkLst>
        </pc:picChg>
      </pc:sldChg>
      <pc:sldChg chg="addSp delSp modSp add mod">
        <pc:chgData name="Matthew Purland" userId="8d07c89cff7dd31c" providerId="LiveId" clId="{9F837B7A-BA61-4F8F-868F-D4EFA2615E66}" dt="2023-06-02T12:35:34.962" v="2869" actId="1076"/>
        <pc:sldMkLst>
          <pc:docMk/>
          <pc:sldMk cId="1996701889" sldId="412"/>
        </pc:sldMkLst>
        <pc:spChg chg="del mod">
          <ac:chgData name="Matthew Purland" userId="8d07c89cff7dd31c" providerId="LiveId" clId="{9F837B7A-BA61-4F8F-868F-D4EFA2615E66}" dt="2023-06-02T12:35:28.095" v="2864" actId="931"/>
          <ac:spMkLst>
            <pc:docMk/>
            <pc:sldMk cId="1996701889" sldId="412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35:34.962" v="2869" actId="1076"/>
          <ac:picMkLst>
            <pc:docMk/>
            <pc:sldMk cId="1996701889" sldId="412"/>
            <ac:picMk id="4" creationId="{66F2C23A-93AD-7FB2-E9ED-D30351B81ECF}"/>
          </ac:picMkLst>
        </pc:picChg>
      </pc:sldChg>
      <pc:sldChg chg="add del">
        <pc:chgData name="Matthew Purland" userId="8d07c89cff7dd31c" providerId="LiveId" clId="{9F837B7A-BA61-4F8F-868F-D4EFA2615E66}" dt="2023-06-02T12:38:49.168" v="2913" actId="47"/>
        <pc:sldMkLst>
          <pc:docMk/>
          <pc:sldMk cId="1994594477" sldId="413"/>
        </pc:sldMkLst>
      </pc:sldChg>
      <pc:sldChg chg="add del">
        <pc:chgData name="Matthew Purland" userId="8d07c89cff7dd31c" providerId="LiveId" clId="{9F837B7A-BA61-4F8F-868F-D4EFA2615E66}" dt="2023-06-02T12:38:50.401" v="2914" actId="47"/>
        <pc:sldMkLst>
          <pc:docMk/>
          <pc:sldMk cId="2175059042" sldId="414"/>
        </pc:sldMkLst>
      </pc:sldChg>
      <pc:sldChg chg="add del">
        <pc:chgData name="Matthew Purland" userId="8d07c89cff7dd31c" providerId="LiveId" clId="{9F837B7A-BA61-4F8F-868F-D4EFA2615E66}" dt="2023-06-02T12:38:50.831" v="2915" actId="47"/>
        <pc:sldMkLst>
          <pc:docMk/>
          <pc:sldMk cId="1790849310" sldId="415"/>
        </pc:sldMkLst>
      </pc:sldChg>
      <pc:sldChg chg="add del">
        <pc:chgData name="Matthew Purland" userId="8d07c89cff7dd31c" providerId="LiveId" clId="{9F837B7A-BA61-4F8F-868F-D4EFA2615E66}" dt="2023-06-02T12:38:51.767" v="2916" actId="47"/>
        <pc:sldMkLst>
          <pc:docMk/>
          <pc:sldMk cId="1878135551" sldId="416"/>
        </pc:sldMkLst>
      </pc:sldChg>
      <pc:sldChg chg="add del">
        <pc:chgData name="Matthew Purland" userId="8d07c89cff7dd31c" providerId="LiveId" clId="{9F837B7A-BA61-4F8F-868F-D4EFA2615E66}" dt="2023-06-02T12:38:52.223" v="2917" actId="47"/>
        <pc:sldMkLst>
          <pc:docMk/>
          <pc:sldMk cId="2330084644" sldId="417"/>
        </pc:sldMkLst>
      </pc:sldChg>
      <pc:sldChg chg="add del">
        <pc:chgData name="Matthew Purland" userId="8d07c89cff7dd31c" providerId="LiveId" clId="{9F837B7A-BA61-4F8F-868F-D4EFA2615E66}" dt="2023-06-02T12:38:52.595" v="2918" actId="47"/>
        <pc:sldMkLst>
          <pc:docMk/>
          <pc:sldMk cId="4112043076" sldId="418"/>
        </pc:sldMkLst>
      </pc:sldChg>
      <pc:sldChg chg="add del">
        <pc:chgData name="Matthew Purland" userId="8d07c89cff7dd31c" providerId="LiveId" clId="{9F837B7A-BA61-4F8F-868F-D4EFA2615E66}" dt="2023-06-02T12:38:52.995" v="2919" actId="47"/>
        <pc:sldMkLst>
          <pc:docMk/>
          <pc:sldMk cId="256689010" sldId="419"/>
        </pc:sldMkLst>
      </pc:sldChg>
      <pc:sldChg chg="add del">
        <pc:chgData name="Matthew Purland" userId="8d07c89cff7dd31c" providerId="LiveId" clId="{9F837B7A-BA61-4F8F-868F-D4EFA2615E66}" dt="2023-06-02T12:38:53.323" v="2920" actId="47"/>
        <pc:sldMkLst>
          <pc:docMk/>
          <pc:sldMk cId="613565957" sldId="420"/>
        </pc:sldMkLst>
      </pc:sldChg>
      <pc:sldChg chg="add del">
        <pc:chgData name="Matthew Purland" userId="8d07c89cff7dd31c" providerId="LiveId" clId="{9F837B7A-BA61-4F8F-868F-D4EFA2615E66}" dt="2023-06-02T12:38:53.603" v="2921" actId="47"/>
        <pc:sldMkLst>
          <pc:docMk/>
          <pc:sldMk cId="2495992165" sldId="421"/>
        </pc:sldMkLst>
      </pc:sldChg>
      <pc:sldChg chg="add del">
        <pc:chgData name="Matthew Purland" userId="8d07c89cff7dd31c" providerId="LiveId" clId="{9F837B7A-BA61-4F8F-868F-D4EFA2615E66}" dt="2023-06-02T12:38:54.220" v="2922" actId="47"/>
        <pc:sldMkLst>
          <pc:docMk/>
          <pc:sldMk cId="2153246208" sldId="422"/>
        </pc:sldMkLst>
      </pc:sldChg>
      <pc:sldChg chg="addSp delSp modSp add mod">
        <pc:chgData name="Matthew Purland" userId="8d07c89cff7dd31c" providerId="LiveId" clId="{9F837B7A-BA61-4F8F-868F-D4EFA2615E66}" dt="2023-06-02T12:33:30.908" v="2861" actId="1076"/>
        <pc:sldMkLst>
          <pc:docMk/>
          <pc:sldMk cId="4117900434" sldId="423"/>
        </pc:sldMkLst>
        <pc:spChg chg="mod">
          <ac:chgData name="Matthew Purland" userId="8d07c89cff7dd31c" providerId="LiveId" clId="{9F837B7A-BA61-4F8F-868F-D4EFA2615E66}" dt="2023-06-02T12:29:03.313" v="2854" actId="6549"/>
          <ac:spMkLst>
            <pc:docMk/>
            <pc:sldMk cId="4117900434" sldId="423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2:29:05.896" v="2855" actId="478"/>
          <ac:picMkLst>
            <pc:docMk/>
            <pc:sldMk cId="4117900434" sldId="423"/>
            <ac:picMk id="4" creationId="{BE551DD6-91BE-6D5F-0DB6-96BA03309E27}"/>
          </ac:picMkLst>
        </pc:picChg>
        <pc:picChg chg="add mod">
          <ac:chgData name="Matthew Purland" userId="8d07c89cff7dd31c" providerId="LiveId" clId="{9F837B7A-BA61-4F8F-868F-D4EFA2615E66}" dt="2023-06-02T12:33:30.908" v="2861" actId="1076"/>
          <ac:picMkLst>
            <pc:docMk/>
            <pc:sldMk cId="4117900434" sldId="423"/>
            <ac:picMk id="5" creationId="{68C7912B-AD3E-1085-530C-1B07C40E7FA0}"/>
          </ac:picMkLst>
        </pc:picChg>
      </pc:sldChg>
      <pc:sldChg chg="modSp add mod">
        <pc:chgData name="Matthew Purland" userId="8d07c89cff7dd31c" providerId="LiveId" clId="{9F837B7A-BA61-4F8F-868F-D4EFA2615E66}" dt="2023-06-02T12:39:16.731" v="2926" actId="207"/>
        <pc:sldMkLst>
          <pc:docMk/>
          <pc:sldMk cId="1741839607" sldId="424"/>
        </pc:sldMkLst>
        <pc:spChg chg="mod">
          <ac:chgData name="Matthew Purland" userId="8d07c89cff7dd31c" providerId="LiveId" clId="{9F837B7A-BA61-4F8F-868F-D4EFA2615E66}" dt="2023-06-02T12:39:16.731" v="2926" actId="207"/>
          <ac:spMkLst>
            <pc:docMk/>
            <pc:sldMk cId="1741839607" sldId="424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12:38:37.076" v="2911" actId="2696"/>
        <pc:sldMkLst>
          <pc:docMk/>
          <pc:sldMk cId="3855773515" sldId="424"/>
        </pc:sldMkLst>
        <pc:spChg chg="mod">
          <ac:chgData name="Matthew Purland" userId="8d07c89cff7dd31c" providerId="LiveId" clId="{9F837B7A-BA61-4F8F-868F-D4EFA2615E66}" dt="2023-06-02T12:37:57.525" v="2910" actId="20577"/>
          <ac:spMkLst>
            <pc:docMk/>
            <pc:sldMk cId="3855773515" sldId="42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40:09.467" v="2965" actId="20577"/>
        <pc:sldMkLst>
          <pc:docMk/>
          <pc:sldMk cId="2934572253" sldId="425"/>
        </pc:sldMkLst>
        <pc:spChg chg="mod">
          <ac:chgData name="Matthew Purland" userId="8d07c89cff7dd31c" providerId="LiveId" clId="{9F837B7A-BA61-4F8F-868F-D4EFA2615E66}" dt="2023-06-02T12:40:09.467" v="2965" actId="20577"/>
          <ac:spMkLst>
            <pc:docMk/>
            <pc:sldMk cId="2934572253" sldId="425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0310AB16-71EA-4932-AB05-78E7F7816543}"/>
    <pc:docChg chg="undo redo custSel addSld delSld modSld">
      <pc:chgData name="Matthew Purland" userId="8d07c89cff7dd31c" providerId="LiveId" clId="{0310AB16-71EA-4932-AB05-78E7F7816543}" dt="2023-06-18T10:50:25.125" v="2719" actId="20577"/>
      <pc:docMkLst>
        <pc:docMk/>
      </pc:docMkLst>
      <pc:sldChg chg="modSp add del mod">
        <pc:chgData name="Matthew Purland" userId="8d07c89cff7dd31c" providerId="LiveId" clId="{0310AB16-71EA-4932-AB05-78E7F7816543}" dt="2023-06-09T07:03:35.871" v="88" actId="47"/>
        <pc:sldMkLst>
          <pc:docMk/>
          <pc:sldMk cId="3687110327" sldId="268"/>
        </pc:sldMkLst>
        <pc:spChg chg="mod">
          <ac:chgData name="Matthew Purland" userId="8d07c89cff7dd31c" providerId="LiveId" clId="{0310AB16-71EA-4932-AB05-78E7F7816543}" dt="2023-06-09T07:02:40.282" v="14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del mod">
        <pc:chgData name="Matthew Purland" userId="8d07c89cff7dd31c" providerId="LiveId" clId="{0310AB16-71EA-4932-AB05-78E7F7816543}" dt="2023-06-09T07:02:53.971" v="16" actId="47"/>
        <pc:sldMkLst>
          <pc:docMk/>
          <pc:sldMk cId="2459611209" sldId="277"/>
        </pc:sldMkLst>
        <pc:spChg chg="mod">
          <ac:chgData name="Matthew Purland" userId="8d07c89cff7dd31c" providerId="LiveId" clId="{0310AB16-71EA-4932-AB05-78E7F7816543}" dt="2023-06-09T07:02:49.500" v="15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4.132" v="52" actId="47"/>
        <pc:sldMkLst>
          <pc:docMk/>
          <pc:sldMk cId="668199295" sldId="282"/>
        </pc:sldMkLst>
      </pc:sldChg>
      <pc:sldChg chg="del">
        <pc:chgData name="Matthew Purland" userId="8d07c89cff7dd31c" providerId="LiveId" clId="{0310AB16-71EA-4932-AB05-78E7F7816543}" dt="2023-06-09T07:02:57.011" v="17" actId="47"/>
        <pc:sldMkLst>
          <pc:docMk/>
          <pc:sldMk cId="3011256716" sldId="350"/>
        </pc:sldMkLst>
      </pc:sldChg>
      <pc:sldChg chg="del">
        <pc:chgData name="Matthew Purland" userId="8d07c89cff7dd31c" providerId="LiveId" clId="{0310AB16-71EA-4932-AB05-78E7F7816543}" dt="2023-06-09T07:02:57.812" v="18" actId="47"/>
        <pc:sldMkLst>
          <pc:docMk/>
          <pc:sldMk cId="2151428866" sldId="351"/>
        </pc:sldMkLst>
      </pc:sldChg>
      <pc:sldChg chg="del">
        <pc:chgData name="Matthew Purland" userId="8d07c89cff7dd31c" providerId="LiveId" clId="{0310AB16-71EA-4932-AB05-78E7F7816543}" dt="2023-06-09T07:03:00.400" v="19" actId="47"/>
        <pc:sldMkLst>
          <pc:docMk/>
          <pc:sldMk cId="2627433178" sldId="352"/>
        </pc:sldMkLst>
      </pc:sldChg>
      <pc:sldChg chg="del">
        <pc:chgData name="Matthew Purland" userId="8d07c89cff7dd31c" providerId="LiveId" clId="{0310AB16-71EA-4932-AB05-78E7F7816543}" dt="2023-06-09T07:03:00.843" v="20" actId="47"/>
        <pc:sldMkLst>
          <pc:docMk/>
          <pc:sldMk cId="173604468" sldId="353"/>
        </pc:sldMkLst>
      </pc:sldChg>
      <pc:sldChg chg="del">
        <pc:chgData name="Matthew Purland" userId="8d07c89cff7dd31c" providerId="LiveId" clId="{0310AB16-71EA-4932-AB05-78E7F7816543}" dt="2023-06-09T07:03:01.241" v="21" actId="47"/>
        <pc:sldMkLst>
          <pc:docMk/>
          <pc:sldMk cId="733919612" sldId="354"/>
        </pc:sldMkLst>
      </pc:sldChg>
      <pc:sldChg chg="del">
        <pc:chgData name="Matthew Purland" userId="8d07c89cff7dd31c" providerId="LiveId" clId="{0310AB16-71EA-4932-AB05-78E7F7816543}" dt="2023-06-09T07:03:01.591" v="22" actId="47"/>
        <pc:sldMkLst>
          <pc:docMk/>
          <pc:sldMk cId="3478576615" sldId="355"/>
        </pc:sldMkLst>
      </pc:sldChg>
      <pc:sldChg chg="del">
        <pc:chgData name="Matthew Purland" userId="8d07c89cff7dd31c" providerId="LiveId" clId="{0310AB16-71EA-4932-AB05-78E7F7816543}" dt="2023-06-09T07:03:01.891" v="23" actId="47"/>
        <pc:sldMkLst>
          <pc:docMk/>
          <pc:sldMk cId="2167986219" sldId="356"/>
        </pc:sldMkLst>
      </pc:sldChg>
      <pc:sldChg chg="modSp add del mod">
        <pc:chgData name="Matthew Purland" userId="8d07c89cff7dd31c" providerId="LiveId" clId="{0310AB16-71EA-4932-AB05-78E7F7816543}" dt="2023-06-13T09:48:29.407" v="2310" actId="20577"/>
        <pc:sldMkLst>
          <pc:docMk/>
          <pc:sldMk cId="4070946641" sldId="357"/>
        </pc:sldMkLst>
        <pc:spChg chg="mod">
          <ac:chgData name="Matthew Purland" userId="8d07c89cff7dd31c" providerId="LiveId" clId="{0310AB16-71EA-4932-AB05-78E7F7816543}" dt="2023-06-13T09:48:29.407" v="2310" actId="20577"/>
          <ac:spMkLst>
            <pc:docMk/>
            <pc:sldMk cId="4070946641" sldId="35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02.531" v="24" actId="47"/>
        <pc:sldMkLst>
          <pc:docMk/>
          <pc:sldMk cId="3244511282" sldId="358"/>
        </pc:sldMkLst>
      </pc:sldChg>
      <pc:sldChg chg="del">
        <pc:chgData name="Matthew Purland" userId="8d07c89cff7dd31c" providerId="LiveId" clId="{0310AB16-71EA-4932-AB05-78E7F7816543}" dt="2023-06-09T07:03:03.032" v="25" actId="47"/>
        <pc:sldMkLst>
          <pc:docMk/>
          <pc:sldMk cId="2999197822" sldId="359"/>
        </pc:sldMkLst>
      </pc:sldChg>
      <pc:sldChg chg="del">
        <pc:chgData name="Matthew Purland" userId="8d07c89cff7dd31c" providerId="LiveId" clId="{0310AB16-71EA-4932-AB05-78E7F7816543}" dt="2023-06-09T07:03:03.315" v="26" actId="47"/>
        <pc:sldMkLst>
          <pc:docMk/>
          <pc:sldMk cId="1082575604" sldId="360"/>
        </pc:sldMkLst>
      </pc:sldChg>
      <pc:sldChg chg="del">
        <pc:chgData name="Matthew Purland" userId="8d07c89cff7dd31c" providerId="LiveId" clId="{0310AB16-71EA-4932-AB05-78E7F7816543}" dt="2023-06-09T07:03:03.611" v="27" actId="47"/>
        <pc:sldMkLst>
          <pc:docMk/>
          <pc:sldMk cId="780877967" sldId="361"/>
        </pc:sldMkLst>
      </pc:sldChg>
      <pc:sldChg chg="del">
        <pc:chgData name="Matthew Purland" userId="8d07c89cff7dd31c" providerId="LiveId" clId="{0310AB16-71EA-4932-AB05-78E7F7816543}" dt="2023-06-09T07:03:03.976" v="28" actId="47"/>
        <pc:sldMkLst>
          <pc:docMk/>
          <pc:sldMk cId="1560753626" sldId="362"/>
        </pc:sldMkLst>
      </pc:sldChg>
      <pc:sldChg chg="del">
        <pc:chgData name="Matthew Purland" userId="8d07c89cff7dd31c" providerId="LiveId" clId="{0310AB16-71EA-4932-AB05-78E7F7816543}" dt="2023-06-09T07:03:04.283" v="29" actId="47"/>
        <pc:sldMkLst>
          <pc:docMk/>
          <pc:sldMk cId="3852653384" sldId="363"/>
        </pc:sldMkLst>
      </pc:sldChg>
      <pc:sldChg chg="del">
        <pc:chgData name="Matthew Purland" userId="8d07c89cff7dd31c" providerId="LiveId" clId="{0310AB16-71EA-4932-AB05-78E7F7816543}" dt="2023-06-09T07:03:04.991" v="30" actId="47"/>
        <pc:sldMkLst>
          <pc:docMk/>
          <pc:sldMk cId="860592349" sldId="364"/>
        </pc:sldMkLst>
      </pc:sldChg>
      <pc:sldChg chg="del">
        <pc:chgData name="Matthew Purland" userId="8d07c89cff7dd31c" providerId="LiveId" clId="{0310AB16-71EA-4932-AB05-78E7F7816543}" dt="2023-06-09T07:03:05.916" v="31" actId="47"/>
        <pc:sldMkLst>
          <pc:docMk/>
          <pc:sldMk cId="2399689716" sldId="365"/>
        </pc:sldMkLst>
      </pc:sldChg>
      <pc:sldChg chg="add del">
        <pc:chgData name="Matthew Purland" userId="8d07c89cff7dd31c" providerId="LiveId" clId="{0310AB16-71EA-4932-AB05-78E7F7816543}" dt="2023-06-09T13:01:35.436" v="707"/>
        <pc:sldMkLst>
          <pc:docMk/>
          <pc:sldMk cId="1662236746" sldId="366"/>
        </pc:sldMkLst>
      </pc:sldChg>
      <pc:sldChg chg="del">
        <pc:chgData name="Matthew Purland" userId="8d07c89cff7dd31c" providerId="LiveId" clId="{0310AB16-71EA-4932-AB05-78E7F7816543}" dt="2023-06-09T07:03:06.789" v="33" actId="47"/>
        <pc:sldMkLst>
          <pc:docMk/>
          <pc:sldMk cId="1240957173" sldId="367"/>
        </pc:sldMkLst>
      </pc:sldChg>
      <pc:sldChg chg="del">
        <pc:chgData name="Matthew Purland" userId="8d07c89cff7dd31c" providerId="LiveId" clId="{0310AB16-71EA-4932-AB05-78E7F7816543}" dt="2023-06-09T07:03:07.111" v="34" actId="47"/>
        <pc:sldMkLst>
          <pc:docMk/>
          <pc:sldMk cId="1901955951" sldId="368"/>
        </pc:sldMkLst>
      </pc:sldChg>
      <pc:sldChg chg="add del">
        <pc:chgData name="Matthew Purland" userId="8d07c89cff7dd31c" providerId="LiveId" clId="{0310AB16-71EA-4932-AB05-78E7F7816543}" dt="2023-06-09T07:03:16.974" v="39" actId="47"/>
        <pc:sldMkLst>
          <pc:docMk/>
          <pc:sldMk cId="4278136418" sldId="369"/>
        </pc:sldMkLst>
      </pc:sldChg>
      <pc:sldChg chg="add del">
        <pc:chgData name="Matthew Purland" userId="8d07c89cff7dd31c" providerId="LiveId" clId="{0310AB16-71EA-4932-AB05-78E7F7816543}" dt="2023-06-09T13:04:39.705" v="726" actId="47"/>
        <pc:sldMkLst>
          <pc:docMk/>
          <pc:sldMk cId="2626693926" sldId="370"/>
        </pc:sldMkLst>
      </pc:sldChg>
      <pc:sldChg chg="del">
        <pc:chgData name="Matthew Purland" userId="8d07c89cff7dd31c" providerId="LiveId" clId="{0310AB16-71EA-4932-AB05-78E7F7816543}" dt="2023-06-09T07:03:19.801" v="40" actId="47"/>
        <pc:sldMkLst>
          <pc:docMk/>
          <pc:sldMk cId="62850908" sldId="371"/>
        </pc:sldMkLst>
      </pc:sldChg>
      <pc:sldChg chg="modSp add mod">
        <pc:chgData name="Matthew Purland" userId="8d07c89cff7dd31c" providerId="LiveId" clId="{0310AB16-71EA-4932-AB05-78E7F7816543}" dt="2023-06-09T09:02:40.948" v="281" actId="207"/>
        <pc:sldMkLst>
          <pc:docMk/>
          <pc:sldMk cId="1089865336" sldId="371"/>
        </pc:sldMkLst>
        <pc:spChg chg="mod">
          <ac:chgData name="Matthew Purland" userId="8d07c89cff7dd31c" providerId="LiveId" clId="{0310AB16-71EA-4932-AB05-78E7F7816543}" dt="2023-06-09T09:02:40.948" v="281" actId="207"/>
          <ac:spMkLst>
            <pc:docMk/>
            <pc:sldMk cId="1089865336" sldId="371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441" v="41" actId="47"/>
        <pc:sldMkLst>
          <pc:docMk/>
          <pc:sldMk cId="865418918" sldId="372"/>
        </pc:sldMkLst>
      </pc:sldChg>
      <pc:sldChg chg="modSp add mod">
        <pc:chgData name="Matthew Purland" userId="8d07c89cff7dd31c" providerId="LiveId" clId="{0310AB16-71EA-4932-AB05-78E7F7816543}" dt="2023-06-18T10:49:07.238" v="2683" actId="20577"/>
        <pc:sldMkLst>
          <pc:docMk/>
          <pc:sldMk cId="3800362524" sldId="372"/>
        </pc:sldMkLst>
        <pc:spChg chg="mod">
          <ac:chgData name="Matthew Purland" userId="8d07c89cff7dd31c" providerId="LiveId" clId="{0310AB16-71EA-4932-AB05-78E7F7816543}" dt="2023-06-18T10:49:07.238" v="2683" actId="20577"/>
          <ac:spMkLst>
            <pc:docMk/>
            <pc:sldMk cId="3800362524" sldId="37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656" v="42" actId="47"/>
        <pc:sldMkLst>
          <pc:docMk/>
          <pc:sldMk cId="2342886667" sldId="373"/>
        </pc:sldMkLst>
      </pc:sldChg>
      <pc:sldChg chg="modSp add mod">
        <pc:chgData name="Matthew Purland" userId="8d07c89cff7dd31c" providerId="LiveId" clId="{0310AB16-71EA-4932-AB05-78E7F7816543}" dt="2023-06-09T09:01:45.046" v="272" actId="20577"/>
        <pc:sldMkLst>
          <pc:docMk/>
          <pc:sldMk cId="3170275538" sldId="373"/>
        </pc:sldMkLst>
        <pc:spChg chg="mod">
          <ac:chgData name="Matthew Purland" userId="8d07c89cff7dd31c" providerId="LiveId" clId="{0310AB16-71EA-4932-AB05-78E7F7816543}" dt="2023-06-09T09:01:45.046" v="272" actId="20577"/>
          <ac:spMkLst>
            <pc:docMk/>
            <pc:sldMk cId="3170275538" sldId="37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2:47.975" v="283" actId="207"/>
        <pc:sldMkLst>
          <pc:docMk/>
          <pc:sldMk cId="570923207" sldId="374"/>
        </pc:sldMkLst>
        <pc:spChg chg="mod">
          <ac:chgData name="Matthew Purland" userId="8d07c89cff7dd31c" providerId="LiveId" clId="{0310AB16-71EA-4932-AB05-78E7F7816543}" dt="2023-06-09T09:02:47.975" v="283" actId="207"/>
          <ac:spMkLst>
            <pc:docMk/>
            <pc:sldMk cId="570923207" sldId="374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171" v="44" actId="47"/>
        <pc:sldMkLst>
          <pc:docMk/>
          <pc:sldMk cId="1560668998" sldId="375"/>
        </pc:sldMkLst>
      </pc:sldChg>
      <pc:sldChg chg="modSp add mod">
        <pc:chgData name="Matthew Purland" userId="8d07c89cff7dd31c" providerId="LiveId" clId="{0310AB16-71EA-4932-AB05-78E7F7816543}" dt="2023-06-09T09:04:03.918" v="294" actId="207"/>
        <pc:sldMkLst>
          <pc:docMk/>
          <pc:sldMk cId="3499575112" sldId="375"/>
        </pc:sldMkLst>
        <pc:spChg chg="mod">
          <ac:chgData name="Matthew Purland" userId="8d07c89cff7dd31c" providerId="LiveId" clId="{0310AB16-71EA-4932-AB05-78E7F7816543}" dt="2023-06-09T09:04:03.918" v="294" actId="207"/>
          <ac:spMkLst>
            <pc:docMk/>
            <pc:sldMk cId="3499575112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4:52.206" v="307" actId="207"/>
        <pc:sldMkLst>
          <pc:docMk/>
          <pc:sldMk cId="2580538077" sldId="376"/>
        </pc:sldMkLst>
        <pc:spChg chg="mod">
          <ac:chgData name="Matthew Purland" userId="8d07c89cff7dd31c" providerId="LiveId" clId="{0310AB16-71EA-4932-AB05-78E7F7816543}" dt="2023-06-09T09:04:52.206" v="307" actId="207"/>
          <ac:spMkLst>
            <pc:docMk/>
            <pc:sldMk cId="2580538077" sldId="37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386" v="45" actId="47"/>
        <pc:sldMkLst>
          <pc:docMk/>
          <pc:sldMk cId="3680331921" sldId="376"/>
        </pc:sldMkLst>
      </pc:sldChg>
      <pc:sldChg chg="modSp add mod">
        <pc:chgData name="Matthew Purland" userId="8d07c89cff7dd31c" providerId="LiveId" clId="{0310AB16-71EA-4932-AB05-78E7F7816543}" dt="2023-06-11T14:11:34.883" v="1448" actId="207"/>
        <pc:sldMkLst>
          <pc:docMk/>
          <pc:sldMk cId="1832521760" sldId="377"/>
        </pc:sldMkLst>
        <pc:spChg chg="mod">
          <ac:chgData name="Matthew Purland" userId="8d07c89cff7dd31c" providerId="LiveId" clId="{0310AB16-71EA-4932-AB05-78E7F7816543}" dt="2023-06-11T14:11:34.883" v="1448" actId="207"/>
          <ac:spMkLst>
            <pc:docMk/>
            <pc:sldMk cId="1832521760" sldId="3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741" v="46" actId="47"/>
        <pc:sldMkLst>
          <pc:docMk/>
          <pc:sldMk cId="3187989277" sldId="377"/>
        </pc:sldMkLst>
      </pc:sldChg>
      <pc:sldChg chg="modSp add mod">
        <pc:chgData name="Matthew Purland" userId="8d07c89cff7dd31c" providerId="LiveId" clId="{0310AB16-71EA-4932-AB05-78E7F7816543}" dt="2023-06-09T09:08:39.379" v="409" actId="20577"/>
        <pc:sldMkLst>
          <pc:docMk/>
          <pc:sldMk cId="3237052981" sldId="378"/>
        </pc:sldMkLst>
        <pc:spChg chg="mod">
          <ac:chgData name="Matthew Purland" userId="8d07c89cff7dd31c" providerId="LiveId" clId="{0310AB16-71EA-4932-AB05-78E7F7816543}" dt="2023-06-09T09:08:39.379" v="409" actId="20577"/>
          <ac:spMkLst>
            <pc:docMk/>
            <pc:sldMk cId="3237052981" sldId="37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081" v="47" actId="47"/>
        <pc:sldMkLst>
          <pc:docMk/>
          <pc:sldMk cId="3410117045" sldId="378"/>
        </pc:sldMkLst>
      </pc:sldChg>
      <pc:sldChg chg="modSp add mod">
        <pc:chgData name="Matthew Purland" userId="8d07c89cff7dd31c" providerId="LiveId" clId="{0310AB16-71EA-4932-AB05-78E7F7816543}" dt="2023-06-09T09:09:17.243" v="418" actId="20577"/>
        <pc:sldMkLst>
          <pc:docMk/>
          <pc:sldMk cId="1143185241" sldId="379"/>
        </pc:sldMkLst>
        <pc:spChg chg="mod">
          <ac:chgData name="Matthew Purland" userId="8d07c89cff7dd31c" providerId="LiveId" clId="{0310AB16-71EA-4932-AB05-78E7F7816543}" dt="2023-06-09T09:09:17.243" v="418" actId="20577"/>
          <ac:spMkLst>
            <pc:docMk/>
            <pc:sldMk cId="1143185241" sldId="37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401" v="48" actId="47"/>
        <pc:sldMkLst>
          <pc:docMk/>
          <pc:sldMk cId="1866590768" sldId="379"/>
        </pc:sldMkLst>
      </pc:sldChg>
      <pc:sldChg chg="addSp delSp modSp add mod">
        <pc:chgData name="Matthew Purland" userId="8d07c89cff7dd31c" providerId="LiveId" clId="{0310AB16-71EA-4932-AB05-78E7F7816543}" dt="2023-06-09T09:14:48.425" v="444" actId="1076"/>
        <pc:sldMkLst>
          <pc:docMk/>
          <pc:sldMk cId="1194180310" sldId="380"/>
        </pc:sldMkLst>
        <pc:spChg chg="mod">
          <ac:chgData name="Matthew Purland" userId="8d07c89cff7dd31c" providerId="LiveId" clId="{0310AB16-71EA-4932-AB05-78E7F7816543}" dt="2023-06-09T09:14:38.155" v="443" actId="20577"/>
          <ac:spMkLst>
            <pc:docMk/>
            <pc:sldMk cId="1194180310" sldId="380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13:42.075" v="434" actId="478"/>
          <ac:picMkLst>
            <pc:docMk/>
            <pc:sldMk cId="1194180310" sldId="380"/>
            <ac:picMk id="4" creationId="{A800F0AD-65DE-95B9-73AB-759B1609E570}"/>
          </ac:picMkLst>
        </pc:picChg>
        <pc:picChg chg="add mod">
          <ac:chgData name="Matthew Purland" userId="8d07c89cff7dd31c" providerId="LiveId" clId="{0310AB16-71EA-4932-AB05-78E7F7816543}" dt="2023-06-09T09:14:48.425" v="444" actId="1076"/>
          <ac:picMkLst>
            <pc:docMk/>
            <pc:sldMk cId="1194180310" sldId="380"/>
            <ac:picMk id="6" creationId="{7B1298AA-E52A-8A64-6E33-F1DBC95DF4F0}"/>
          </ac:picMkLst>
        </pc:picChg>
      </pc:sldChg>
      <pc:sldChg chg="del">
        <pc:chgData name="Matthew Purland" userId="8d07c89cff7dd31c" providerId="LiveId" clId="{0310AB16-71EA-4932-AB05-78E7F7816543}" dt="2023-06-09T07:03:22.701" v="49" actId="47"/>
        <pc:sldMkLst>
          <pc:docMk/>
          <pc:sldMk cId="3194720364" sldId="380"/>
        </pc:sldMkLst>
      </pc:sldChg>
      <pc:sldChg chg="addSp modSp add mod">
        <pc:chgData name="Matthew Purland" userId="8d07c89cff7dd31c" providerId="LiveId" clId="{0310AB16-71EA-4932-AB05-78E7F7816543}" dt="2023-06-09T09:17:28.873" v="477" actId="1076"/>
        <pc:sldMkLst>
          <pc:docMk/>
          <pc:sldMk cId="1715454136" sldId="381"/>
        </pc:sldMkLst>
        <pc:spChg chg="mod">
          <ac:chgData name="Matthew Purland" userId="8d07c89cff7dd31c" providerId="LiveId" clId="{0310AB16-71EA-4932-AB05-78E7F7816543}" dt="2023-06-09T09:17:17.625" v="476" actId="2711"/>
          <ac:spMkLst>
            <pc:docMk/>
            <pc:sldMk cId="1715454136" sldId="381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17:28.873" v="477" actId="1076"/>
          <ac:picMkLst>
            <pc:docMk/>
            <pc:sldMk cId="1715454136" sldId="381"/>
            <ac:picMk id="4" creationId="{1CC5FAED-A463-5553-A3B0-BE4E847EE759}"/>
          </ac:picMkLst>
        </pc:picChg>
      </pc:sldChg>
      <pc:sldChg chg="del">
        <pc:chgData name="Matthew Purland" userId="8d07c89cff7dd31c" providerId="LiveId" clId="{0310AB16-71EA-4932-AB05-78E7F7816543}" dt="2023-06-09T07:03:23.041" v="50" actId="47"/>
        <pc:sldMkLst>
          <pc:docMk/>
          <pc:sldMk cId="3201644509" sldId="381"/>
        </pc:sldMkLst>
      </pc:sldChg>
      <pc:sldChg chg="del">
        <pc:chgData name="Matthew Purland" userId="8d07c89cff7dd31c" providerId="LiveId" clId="{0310AB16-71EA-4932-AB05-78E7F7816543}" dt="2023-06-09T07:03:23.391" v="51" actId="47"/>
        <pc:sldMkLst>
          <pc:docMk/>
          <pc:sldMk cId="925786138" sldId="382"/>
        </pc:sldMkLst>
      </pc:sldChg>
      <pc:sldChg chg="modSp add mod">
        <pc:chgData name="Matthew Purland" userId="8d07c89cff7dd31c" providerId="LiveId" clId="{0310AB16-71EA-4932-AB05-78E7F7816543}" dt="2023-06-09T09:18:18.435" v="483" actId="20577"/>
        <pc:sldMkLst>
          <pc:docMk/>
          <pc:sldMk cId="2885049502" sldId="382"/>
        </pc:sldMkLst>
        <pc:spChg chg="mod">
          <ac:chgData name="Matthew Purland" userId="8d07c89cff7dd31c" providerId="LiveId" clId="{0310AB16-71EA-4932-AB05-78E7F7816543}" dt="2023-06-09T09:18:18.435" v="483" actId="20577"/>
          <ac:spMkLst>
            <pc:docMk/>
            <pc:sldMk cId="2885049502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24:40.528" v="588" actId="20577"/>
        <pc:sldMkLst>
          <pc:docMk/>
          <pc:sldMk cId="3493763825" sldId="383"/>
        </pc:sldMkLst>
        <pc:spChg chg="mod">
          <ac:chgData name="Matthew Purland" userId="8d07c89cff7dd31c" providerId="LiveId" clId="{0310AB16-71EA-4932-AB05-78E7F7816543}" dt="2023-06-09T09:24:40.528" v="588" actId="20577"/>
          <ac:spMkLst>
            <pc:docMk/>
            <pc:sldMk cId="3493763825" sldId="38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943" v="43" actId="47"/>
        <pc:sldMkLst>
          <pc:docMk/>
          <pc:sldMk cId="4023425687" sldId="383"/>
        </pc:sldMkLst>
      </pc:sldChg>
      <pc:sldChg chg="addSp modSp add mod">
        <pc:chgData name="Matthew Purland" userId="8d07c89cff7dd31c" providerId="LiveId" clId="{0310AB16-71EA-4932-AB05-78E7F7816543}" dt="2023-06-09T09:20:29.445" v="502" actId="1076"/>
        <pc:sldMkLst>
          <pc:docMk/>
          <pc:sldMk cId="1213300259" sldId="384"/>
        </pc:sldMkLst>
        <pc:spChg chg="mod">
          <ac:chgData name="Matthew Purland" userId="8d07c89cff7dd31c" providerId="LiveId" clId="{0310AB16-71EA-4932-AB05-78E7F7816543}" dt="2023-06-09T09:19:28.935" v="496" actId="20577"/>
          <ac:spMkLst>
            <pc:docMk/>
            <pc:sldMk cId="1213300259" sldId="384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0:29.445" v="502" actId="1076"/>
          <ac:picMkLst>
            <pc:docMk/>
            <pc:sldMk cId="1213300259" sldId="384"/>
            <ac:picMk id="4" creationId="{B3663906-4489-529C-EB69-A05DBF0DFF78}"/>
          </ac:picMkLst>
        </pc:picChg>
      </pc:sldChg>
      <pc:sldChg chg="del">
        <pc:chgData name="Matthew Purland" userId="8d07c89cff7dd31c" providerId="LiveId" clId="{0310AB16-71EA-4932-AB05-78E7F7816543}" dt="2023-06-09T07:03:24.433" v="53" actId="47"/>
        <pc:sldMkLst>
          <pc:docMk/>
          <pc:sldMk cId="3306766131" sldId="384"/>
        </pc:sldMkLst>
      </pc:sldChg>
      <pc:sldChg chg="del">
        <pc:chgData name="Matthew Purland" userId="8d07c89cff7dd31c" providerId="LiveId" clId="{0310AB16-71EA-4932-AB05-78E7F7816543}" dt="2023-06-09T07:03:24.681" v="54" actId="47"/>
        <pc:sldMkLst>
          <pc:docMk/>
          <pc:sldMk cId="1344944305" sldId="385"/>
        </pc:sldMkLst>
      </pc:sldChg>
      <pc:sldChg chg="modSp add mod">
        <pc:chgData name="Matthew Purland" userId="8d07c89cff7dd31c" providerId="LiveId" clId="{0310AB16-71EA-4932-AB05-78E7F7816543}" dt="2023-06-09T09:25:18.169" v="594" actId="207"/>
        <pc:sldMkLst>
          <pc:docMk/>
          <pc:sldMk cId="2604522635" sldId="385"/>
        </pc:sldMkLst>
        <pc:spChg chg="mod">
          <ac:chgData name="Matthew Purland" userId="8d07c89cff7dd31c" providerId="LiveId" clId="{0310AB16-71EA-4932-AB05-78E7F7816543}" dt="2023-06-09T09:25:18.169" v="594" actId="207"/>
          <ac:spMkLst>
            <pc:docMk/>
            <pc:sldMk cId="2604522635" sldId="385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5.351" v="56" actId="47"/>
        <pc:sldMkLst>
          <pc:docMk/>
          <pc:sldMk cId="2957020648" sldId="386"/>
        </pc:sldMkLst>
      </pc:sldChg>
      <pc:sldChg chg="addSp delSp modSp add mod">
        <pc:chgData name="Matthew Purland" userId="8d07c89cff7dd31c" providerId="LiveId" clId="{0310AB16-71EA-4932-AB05-78E7F7816543}" dt="2023-06-09T09:29:54.865" v="628" actId="20577"/>
        <pc:sldMkLst>
          <pc:docMk/>
          <pc:sldMk cId="3875071446" sldId="386"/>
        </pc:sldMkLst>
        <pc:spChg chg="mod">
          <ac:chgData name="Matthew Purland" userId="8d07c89cff7dd31c" providerId="LiveId" clId="{0310AB16-71EA-4932-AB05-78E7F7816543}" dt="2023-06-09T09:29:54.865" v="628" actId="20577"/>
          <ac:spMkLst>
            <pc:docMk/>
            <pc:sldMk cId="3875071446" sldId="386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28:53.470" v="610" actId="478"/>
          <ac:picMkLst>
            <pc:docMk/>
            <pc:sldMk cId="3875071446" sldId="386"/>
            <ac:picMk id="4" creationId="{4A067FDE-F76C-7629-EEA8-AA97188FBB0F}"/>
          </ac:picMkLst>
        </pc:picChg>
      </pc:sldChg>
      <pc:sldChg chg="addSp delSp modSp add mod">
        <pc:chgData name="Matthew Purland" userId="8d07c89cff7dd31c" providerId="LiveId" clId="{0310AB16-71EA-4932-AB05-78E7F7816543}" dt="2023-06-09T09:29:25.374" v="617" actId="1076"/>
        <pc:sldMkLst>
          <pc:docMk/>
          <pc:sldMk cId="2103905960" sldId="387"/>
        </pc:sldMkLst>
        <pc:spChg chg="del mod">
          <ac:chgData name="Matthew Purland" userId="8d07c89cff7dd31c" providerId="LiveId" clId="{0310AB16-71EA-4932-AB05-78E7F7816543}" dt="2023-06-09T09:29:18.004" v="612" actId="931"/>
          <ac:spMkLst>
            <pc:docMk/>
            <pc:sldMk cId="2103905960" sldId="387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9:25.374" v="617" actId="1076"/>
          <ac:picMkLst>
            <pc:docMk/>
            <pc:sldMk cId="2103905960" sldId="387"/>
            <ac:picMk id="4" creationId="{8B23C8A8-F3F5-8312-D4E0-4FF8728286D5}"/>
          </ac:picMkLst>
        </pc:picChg>
      </pc:sldChg>
      <pc:sldChg chg="del">
        <pc:chgData name="Matthew Purland" userId="8d07c89cff7dd31c" providerId="LiveId" clId="{0310AB16-71EA-4932-AB05-78E7F7816543}" dt="2023-06-09T07:03:25.981" v="58" actId="47"/>
        <pc:sldMkLst>
          <pc:docMk/>
          <pc:sldMk cId="3400563988" sldId="387"/>
        </pc:sldMkLst>
      </pc:sldChg>
      <pc:sldChg chg="del">
        <pc:chgData name="Matthew Purland" userId="8d07c89cff7dd31c" providerId="LiveId" clId="{0310AB16-71EA-4932-AB05-78E7F7816543}" dt="2023-06-09T07:03:28.021" v="62" actId="47"/>
        <pc:sldMkLst>
          <pc:docMk/>
          <pc:sldMk cId="299310275" sldId="388"/>
        </pc:sldMkLst>
      </pc:sldChg>
      <pc:sldChg chg="addSp modSp add mod">
        <pc:chgData name="Matthew Purland" userId="8d07c89cff7dd31c" providerId="LiveId" clId="{0310AB16-71EA-4932-AB05-78E7F7816543}" dt="2023-06-09T09:39:29.964" v="674" actId="20577"/>
        <pc:sldMkLst>
          <pc:docMk/>
          <pc:sldMk cId="357504261" sldId="388"/>
        </pc:sldMkLst>
        <pc:spChg chg="mod">
          <ac:chgData name="Matthew Purland" userId="8d07c89cff7dd31c" providerId="LiveId" clId="{0310AB16-71EA-4932-AB05-78E7F7816543}" dt="2023-06-09T09:39:29.964" v="674" actId="20577"/>
          <ac:spMkLst>
            <pc:docMk/>
            <pc:sldMk cId="357504261" sldId="388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32:53.724" v="645" actId="1076"/>
          <ac:picMkLst>
            <pc:docMk/>
            <pc:sldMk cId="357504261" sldId="388"/>
            <ac:picMk id="4" creationId="{670B8ECF-8E8C-6AD7-3B4B-FDECD3AECC24}"/>
          </ac:picMkLst>
        </pc:picChg>
      </pc:sldChg>
      <pc:sldChg chg="modSp add mod">
        <pc:chgData name="Matthew Purland" userId="8d07c89cff7dd31c" providerId="LiveId" clId="{0310AB16-71EA-4932-AB05-78E7F7816543}" dt="2023-06-09T09:37:05.077" v="662" actId="207"/>
        <pc:sldMkLst>
          <pc:docMk/>
          <pc:sldMk cId="1663313487" sldId="389"/>
        </pc:sldMkLst>
        <pc:spChg chg="mod">
          <ac:chgData name="Matthew Purland" userId="8d07c89cff7dd31c" providerId="LiveId" clId="{0310AB16-71EA-4932-AB05-78E7F7816543}" dt="2023-06-09T09:37:05.077" v="662" actId="207"/>
          <ac:spMkLst>
            <pc:docMk/>
            <pc:sldMk cId="1663313487" sldId="38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8.371" v="63" actId="47"/>
        <pc:sldMkLst>
          <pc:docMk/>
          <pc:sldMk cId="3373453275" sldId="389"/>
        </pc:sldMkLst>
      </pc:sldChg>
      <pc:sldChg chg="addSp modSp add mod">
        <pc:chgData name="Matthew Purland" userId="8d07c89cff7dd31c" providerId="LiveId" clId="{0310AB16-71EA-4932-AB05-78E7F7816543}" dt="2023-06-09T09:40:54.969" v="686" actId="1076"/>
        <pc:sldMkLst>
          <pc:docMk/>
          <pc:sldMk cId="258998552" sldId="390"/>
        </pc:sldMkLst>
        <pc:spChg chg="mod">
          <ac:chgData name="Matthew Purland" userId="8d07c89cff7dd31c" providerId="LiveId" clId="{0310AB16-71EA-4932-AB05-78E7F7816543}" dt="2023-06-09T09:40:40.614" v="685" actId="6549"/>
          <ac:spMkLst>
            <pc:docMk/>
            <pc:sldMk cId="258998552" sldId="390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40:54.969" v="686" actId="1076"/>
          <ac:picMkLst>
            <pc:docMk/>
            <pc:sldMk cId="258998552" sldId="390"/>
            <ac:picMk id="4" creationId="{00DA8C53-93E4-410F-E22D-21A43E5B1DAF}"/>
          </ac:picMkLst>
        </pc:picChg>
      </pc:sldChg>
      <pc:sldChg chg="del">
        <pc:chgData name="Matthew Purland" userId="8d07c89cff7dd31c" providerId="LiveId" clId="{0310AB16-71EA-4932-AB05-78E7F7816543}" dt="2023-06-09T07:03:28.681" v="64" actId="47"/>
        <pc:sldMkLst>
          <pc:docMk/>
          <pc:sldMk cId="4287464046" sldId="390"/>
        </pc:sldMkLst>
      </pc:sldChg>
      <pc:sldChg chg="del">
        <pc:chgData name="Matthew Purland" userId="8d07c89cff7dd31c" providerId="LiveId" clId="{0310AB16-71EA-4932-AB05-78E7F7816543}" dt="2023-06-09T07:03:28.986" v="65" actId="47"/>
        <pc:sldMkLst>
          <pc:docMk/>
          <pc:sldMk cId="2706289068" sldId="391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42224557" sldId="391"/>
        </pc:sldMkLst>
      </pc:sldChg>
      <pc:sldChg chg="del">
        <pc:chgData name="Matthew Purland" userId="8d07c89cff7dd31c" providerId="LiveId" clId="{0310AB16-71EA-4932-AB05-78E7F7816543}" dt="2023-06-09T07:03:29.321" v="66" actId="47"/>
        <pc:sldMkLst>
          <pc:docMk/>
          <pc:sldMk cId="1550068578" sldId="392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194640074" sldId="392"/>
        </pc:sldMkLst>
      </pc:sldChg>
      <pc:sldChg chg="del">
        <pc:chgData name="Matthew Purland" userId="8d07c89cff7dd31c" providerId="LiveId" clId="{0310AB16-71EA-4932-AB05-78E7F7816543}" dt="2023-06-09T07:03:29.663" v="67" actId="47"/>
        <pc:sldMkLst>
          <pc:docMk/>
          <pc:sldMk cId="1763630367" sldId="393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50199671" sldId="393"/>
        </pc:sldMkLst>
      </pc:sldChg>
      <pc:sldChg chg="del">
        <pc:chgData name="Matthew Purland" userId="8d07c89cff7dd31c" providerId="LiveId" clId="{0310AB16-71EA-4932-AB05-78E7F7816543}" dt="2023-06-09T07:03:25.083" v="55" actId="47"/>
        <pc:sldMkLst>
          <pc:docMk/>
          <pc:sldMk cId="1962545669" sldId="394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2349781692" sldId="394"/>
        </pc:sldMkLst>
      </pc:sldChg>
      <pc:sldChg chg="del">
        <pc:chgData name="Matthew Purland" userId="8d07c89cff7dd31c" providerId="LiveId" clId="{0310AB16-71EA-4932-AB05-78E7F7816543}" dt="2023-06-09T07:03:25.655" v="57" actId="47"/>
        <pc:sldMkLst>
          <pc:docMk/>
          <pc:sldMk cId="901126976" sldId="395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1799949359" sldId="395"/>
        </pc:sldMkLst>
      </pc:sldChg>
      <pc:sldChg chg="add del">
        <pc:chgData name="Matthew Purland" userId="8d07c89cff7dd31c" providerId="LiveId" clId="{0310AB16-71EA-4932-AB05-78E7F7816543}" dt="2023-06-09T13:04:33.279" v="724" actId="47"/>
        <pc:sldMkLst>
          <pc:docMk/>
          <pc:sldMk cId="5720116" sldId="396"/>
        </pc:sldMkLst>
      </pc:sldChg>
      <pc:sldChg chg="del">
        <pc:chgData name="Matthew Purland" userId="8d07c89cff7dd31c" providerId="LiveId" clId="{0310AB16-71EA-4932-AB05-78E7F7816543}" dt="2023-06-09T07:03:26.351" v="59" actId="47"/>
        <pc:sldMkLst>
          <pc:docMk/>
          <pc:sldMk cId="4244436030" sldId="396"/>
        </pc:sldMkLst>
      </pc:sldChg>
      <pc:sldChg chg="del">
        <pc:chgData name="Matthew Purland" userId="8d07c89cff7dd31c" providerId="LiveId" clId="{0310AB16-71EA-4932-AB05-78E7F7816543}" dt="2023-06-09T07:03:27.001" v="60" actId="47"/>
        <pc:sldMkLst>
          <pc:docMk/>
          <pc:sldMk cId="116950861" sldId="397"/>
        </pc:sldMkLst>
      </pc:sldChg>
      <pc:sldChg chg="modSp add mod">
        <pc:chgData name="Matthew Purland" userId="8d07c89cff7dd31c" providerId="LiveId" clId="{0310AB16-71EA-4932-AB05-78E7F7816543}" dt="2023-06-09T13:10:34.178" v="794" actId="20577"/>
        <pc:sldMkLst>
          <pc:docMk/>
          <pc:sldMk cId="2626276500" sldId="397"/>
        </pc:sldMkLst>
        <pc:spChg chg="mod">
          <ac:chgData name="Matthew Purland" userId="8d07c89cff7dd31c" providerId="LiveId" clId="{0310AB16-71EA-4932-AB05-78E7F7816543}" dt="2023-06-09T13:10:34.178" v="794" actId="20577"/>
          <ac:spMkLst>
            <pc:docMk/>
            <pc:sldMk cId="2626276500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6.240" v="725" actId="47"/>
        <pc:sldMkLst>
          <pc:docMk/>
          <pc:sldMk cId="1265684750" sldId="398"/>
        </pc:sldMkLst>
      </pc:sldChg>
      <pc:sldChg chg="del">
        <pc:chgData name="Matthew Purland" userId="8d07c89cff7dd31c" providerId="LiveId" clId="{0310AB16-71EA-4932-AB05-78E7F7816543}" dt="2023-06-09T07:03:27.371" v="61" actId="47"/>
        <pc:sldMkLst>
          <pc:docMk/>
          <pc:sldMk cId="1983036082" sldId="398"/>
        </pc:sldMkLst>
      </pc:sldChg>
      <pc:sldChg chg="addSp delSp modSp add mod">
        <pc:chgData name="Matthew Purland" userId="8d07c89cff7dd31c" providerId="LiveId" clId="{0310AB16-71EA-4932-AB05-78E7F7816543}" dt="2023-06-09T13:23:52.755" v="924" actId="1076"/>
        <pc:sldMkLst>
          <pc:docMk/>
          <pc:sldMk cId="314153302" sldId="399"/>
        </pc:sldMkLst>
        <pc:spChg chg="add del mod">
          <ac:chgData name="Matthew Purland" userId="8d07c89cff7dd31c" providerId="LiveId" clId="{0310AB16-71EA-4932-AB05-78E7F7816543}" dt="2023-06-09T13:23:47.954" v="923" actId="478"/>
          <ac:spMkLst>
            <pc:docMk/>
            <pc:sldMk cId="314153302" sldId="399"/>
            <ac:spMk id="2" creationId="{514B12B3-0B24-4A0E-4A80-BCBA3EB009CC}"/>
          </ac:spMkLst>
        </pc:spChg>
        <pc:spChg chg="mod">
          <ac:chgData name="Matthew Purland" userId="8d07c89cff7dd31c" providerId="LiveId" clId="{0310AB16-71EA-4932-AB05-78E7F7816543}" dt="2023-06-09T13:00:21.750" v="705" actId="20577"/>
          <ac:spMkLst>
            <pc:docMk/>
            <pc:sldMk cId="314153302" sldId="399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23:52.755" v="924" actId="1076"/>
          <ac:spMkLst>
            <pc:docMk/>
            <pc:sldMk cId="314153302" sldId="399"/>
            <ac:spMk id="4" creationId="{AA167EAA-6323-CDB8-53F2-1EBC85FDA86C}"/>
          </ac:spMkLst>
        </pc:spChg>
      </pc:sldChg>
      <pc:sldChg chg="del">
        <pc:chgData name="Matthew Purland" userId="8d07c89cff7dd31c" providerId="LiveId" clId="{0310AB16-71EA-4932-AB05-78E7F7816543}" dt="2023-06-09T07:03:29.951" v="68" actId="47"/>
        <pc:sldMkLst>
          <pc:docMk/>
          <pc:sldMk cId="2680318716" sldId="399"/>
        </pc:sldMkLst>
      </pc:sldChg>
      <pc:sldChg chg="add del">
        <pc:chgData name="Matthew Purland" userId="8d07c89cff7dd31c" providerId="LiveId" clId="{0310AB16-71EA-4932-AB05-78E7F7816543}" dt="2023-06-09T13:04:27.491" v="717" actId="47"/>
        <pc:sldMkLst>
          <pc:docMk/>
          <pc:sldMk cId="110915163" sldId="400"/>
        </pc:sldMkLst>
      </pc:sldChg>
      <pc:sldChg chg="del">
        <pc:chgData name="Matthew Purland" userId="8d07c89cff7dd31c" providerId="LiveId" clId="{0310AB16-71EA-4932-AB05-78E7F7816543}" dt="2023-06-09T07:03:30.321" v="69" actId="47"/>
        <pc:sldMkLst>
          <pc:docMk/>
          <pc:sldMk cId="136192502" sldId="400"/>
        </pc:sldMkLst>
      </pc:sldChg>
      <pc:sldChg chg="addSp modSp add mod">
        <pc:chgData name="Matthew Purland" userId="8d07c89cff7dd31c" providerId="LiveId" clId="{0310AB16-71EA-4932-AB05-78E7F7816543}" dt="2023-06-09T13:23:57.166" v="925"/>
        <pc:sldMkLst>
          <pc:docMk/>
          <pc:sldMk cId="4193669542" sldId="400"/>
        </pc:sldMkLst>
        <pc:spChg chg="add mod">
          <ac:chgData name="Matthew Purland" userId="8d07c89cff7dd31c" providerId="LiveId" clId="{0310AB16-71EA-4932-AB05-78E7F7816543}" dt="2023-06-09T13:23:57.166" v="925"/>
          <ac:spMkLst>
            <pc:docMk/>
            <pc:sldMk cId="4193669542" sldId="400"/>
            <ac:spMk id="2" creationId="{0C66083B-9CEE-2588-D615-A7B02C1789C3}"/>
          </ac:spMkLst>
        </pc:spChg>
        <pc:spChg chg="mod">
          <ac:chgData name="Matthew Purland" userId="8d07c89cff7dd31c" providerId="LiveId" clId="{0310AB16-71EA-4932-AB05-78E7F7816543}" dt="2023-06-09T13:05:58.626" v="741" actId="20577"/>
          <ac:spMkLst>
            <pc:docMk/>
            <pc:sldMk cId="4193669542" sldId="40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0310AB16-71EA-4932-AB05-78E7F7816543}" dt="2023-06-09T13:23:58.394" v="926"/>
        <pc:sldMkLst>
          <pc:docMk/>
          <pc:sldMk cId="1167465739" sldId="401"/>
        </pc:sldMkLst>
        <pc:spChg chg="add mod">
          <ac:chgData name="Matthew Purland" userId="8d07c89cff7dd31c" providerId="LiveId" clId="{0310AB16-71EA-4932-AB05-78E7F7816543}" dt="2023-06-09T13:23:58.394" v="926"/>
          <ac:spMkLst>
            <pc:docMk/>
            <pc:sldMk cId="1167465739" sldId="401"/>
            <ac:spMk id="2" creationId="{273B6D08-31A8-DE9B-52FB-F168239DCD2D}"/>
          </ac:spMkLst>
        </pc:spChg>
        <pc:spChg chg="mod">
          <ac:chgData name="Matthew Purland" userId="8d07c89cff7dd31c" providerId="LiveId" clId="{0310AB16-71EA-4932-AB05-78E7F7816543}" dt="2023-06-09T13:08:30.445" v="774" actId="20577"/>
          <ac:spMkLst>
            <pc:docMk/>
            <pc:sldMk cId="1167465739" sldId="401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8.650" v="718" actId="47"/>
        <pc:sldMkLst>
          <pc:docMk/>
          <pc:sldMk cId="1194200677" sldId="401"/>
        </pc:sldMkLst>
      </pc:sldChg>
      <pc:sldChg chg="del">
        <pc:chgData name="Matthew Purland" userId="8d07c89cff7dd31c" providerId="LiveId" clId="{0310AB16-71EA-4932-AB05-78E7F7816543}" dt="2023-06-09T07:03:30.601" v="70" actId="47"/>
        <pc:sldMkLst>
          <pc:docMk/>
          <pc:sldMk cId="1248492200" sldId="401"/>
        </pc:sldMkLst>
      </pc:sldChg>
      <pc:sldChg chg="del">
        <pc:chgData name="Matthew Purland" userId="8d07c89cff7dd31c" providerId="LiveId" clId="{0310AB16-71EA-4932-AB05-78E7F7816543}" dt="2023-06-09T07:03:30.936" v="71" actId="47"/>
        <pc:sldMkLst>
          <pc:docMk/>
          <pc:sldMk cId="871969653" sldId="402"/>
        </pc:sldMkLst>
      </pc:sldChg>
      <pc:sldChg chg="add del">
        <pc:chgData name="Matthew Purland" userId="8d07c89cff7dd31c" providerId="LiveId" clId="{0310AB16-71EA-4932-AB05-78E7F7816543}" dt="2023-06-09T13:04:29.179" v="719" actId="47"/>
        <pc:sldMkLst>
          <pc:docMk/>
          <pc:sldMk cId="1822058834" sldId="402"/>
        </pc:sldMkLst>
      </pc:sldChg>
      <pc:sldChg chg="modSp add mod">
        <pc:chgData name="Matthew Purland" userId="8d07c89cff7dd31c" providerId="LiveId" clId="{0310AB16-71EA-4932-AB05-78E7F7816543}" dt="2023-06-09T13:39:09.162" v="996" actId="20577"/>
        <pc:sldMkLst>
          <pc:docMk/>
          <pc:sldMk cId="2163871541" sldId="402"/>
        </pc:sldMkLst>
        <pc:spChg chg="mod">
          <ac:chgData name="Matthew Purland" userId="8d07c89cff7dd31c" providerId="LiveId" clId="{0310AB16-71EA-4932-AB05-78E7F7816543}" dt="2023-06-09T13:39:09.162" v="996" actId="20577"/>
          <ac:spMkLst>
            <pc:docMk/>
            <pc:sldMk cId="2163871541" sldId="40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221" v="72" actId="47"/>
        <pc:sldMkLst>
          <pc:docMk/>
          <pc:sldMk cId="248207081" sldId="403"/>
        </pc:sldMkLst>
      </pc:sldChg>
      <pc:sldChg chg="addSp modSp add mod">
        <pc:chgData name="Matthew Purland" userId="8d07c89cff7dd31c" providerId="LiveId" clId="{0310AB16-71EA-4932-AB05-78E7F7816543}" dt="2023-06-09T13:24:03.972" v="927"/>
        <pc:sldMkLst>
          <pc:docMk/>
          <pc:sldMk cId="1551595350" sldId="403"/>
        </pc:sldMkLst>
        <pc:spChg chg="add mod">
          <ac:chgData name="Matthew Purland" userId="8d07c89cff7dd31c" providerId="LiveId" clId="{0310AB16-71EA-4932-AB05-78E7F7816543}" dt="2023-06-09T13:24:03.972" v="927"/>
          <ac:spMkLst>
            <pc:docMk/>
            <pc:sldMk cId="1551595350" sldId="403"/>
            <ac:spMk id="2" creationId="{0F6FC220-E742-085B-B9F2-9D351C2E5E20}"/>
          </ac:spMkLst>
        </pc:spChg>
        <pc:spChg chg="mod">
          <ac:chgData name="Matthew Purland" userId="8d07c89cff7dd31c" providerId="LiveId" clId="{0310AB16-71EA-4932-AB05-78E7F7816543}" dt="2023-06-09T13:12:21.986" v="808" actId="20577"/>
          <ac:spMkLst>
            <pc:docMk/>
            <pc:sldMk cId="1551595350" sldId="403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9.855" v="720" actId="47"/>
        <pc:sldMkLst>
          <pc:docMk/>
          <pc:sldMk cId="3749869802" sldId="403"/>
        </pc:sldMkLst>
      </pc:sldChg>
      <pc:sldChg chg="addSp modSp add mod">
        <pc:chgData name="Matthew Purland" userId="8d07c89cff7dd31c" providerId="LiveId" clId="{0310AB16-71EA-4932-AB05-78E7F7816543}" dt="2023-06-09T13:24:05.204" v="928"/>
        <pc:sldMkLst>
          <pc:docMk/>
          <pc:sldMk cId="549109113" sldId="404"/>
        </pc:sldMkLst>
        <pc:spChg chg="add mod">
          <ac:chgData name="Matthew Purland" userId="8d07c89cff7dd31c" providerId="LiveId" clId="{0310AB16-71EA-4932-AB05-78E7F7816543}" dt="2023-06-09T13:24:05.204" v="928"/>
          <ac:spMkLst>
            <pc:docMk/>
            <pc:sldMk cId="549109113" sldId="404"/>
            <ac:spMk id="2" creationId="{E3673879-DFB3-3313-3AFB-EAB44FFAD69D}"/>
          </ac:spMkLst>
        </pc:spChg>
        <pc:spChg chg="mod">
          <ac:chgData name="Matthew Purland" userId="8d07c89cff7dd31c" providerId="LiveId" clId="{0310AB16-71EA-4932-AB05-78E7F7816543}" dt="2023-06-09T13:15:39.941" v="841" actId="20577"/>
          <ac:spMkLst>
            <pc:docMk/>
            <pc:sldMk cId="549109113" sldId="404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0.345" v="721" actId="47"/>
        <pc:sldMkLst>
          <pc:docMk/>
          <pc:sldMk cId="1297152234" sldId="404"/>
        </pc:sldMkLst>
      </pc:sldChg>
      <pc:sldChg chg="del">
        <pc:chgData name="Matthew Purland" userId="8d07c89cff7dd31c" providerId="LiveId" clId="{0310AB16-71EA-4932-AB05-78E7F7816543}" dt="2023-06-09T07:03:31.481" v="73" actId="47"/>
        <pc:sldMkLst>
          <pc:docMk/>
          <pc:sldMk cId="4232484754" sldId="404"/>
        </pc:sldMkLst>
      </pc:sldChg>
      <pc:sldChg chg="del">
        <pc:chgData name="Matthew Purland" userId="8d07c89cff7dd31c" providerId="LiveId" clId="{0310AB16-71EA-4932-AB05-78E7F7816543}" dt="2023-06-09T07:03:32.021" v="75" actId="47"/>
        <pc:sldMkLst>
          <pc:docMk/>
          <pc:sldMk cId="2481065357" sldId="405"/>
        </pc:sldMkLst>
      </pc:sldChg>
      <pc:sldChg chg="add del">
        <pc:chgData name="Matthew Purland" userId="8d07c89cff7dd31c" providerId="LiveId" clId="{0310AB16-71EA-4932-AB05-78E7F7816543}" dt="2023-06-09T13:04:30.804" v="722" actId="47"/>
        <pc:sldMkLst>
          <pc:docMk/>
          <pc:sldMk cId="2551902757" sldId="405"/>
        </pc:sldMkLst>
      </pc:sldChg>
      <pc:sldChg chg="addSp modSp add del mod">
        <pc:chgData name="Matthew Purland" userId="8d07c89cff7dd31c" providerId="LiveId" clId="{0310AB16-71EA-4932-AB05-78E7F7816543}" dt="2023-06-09T13:24:06.241" v="929"/>
        <pc:sldMkLst>
          <pc:docMk/>
          <pc:sldMk cId="4157164645" sldId="405"/>
        </pc:sldMkLst>
        <pc:spChg chg="add mod">
          <ac:chgData name="Matthew Purland" userId="8d07c89cff7dd31c" providerId="LiveId" clId="{0310AB16-71EA-4932-AB05-78E7F7816543}" dt="2023-06-09T13:24:06.241" v="929"/>
          <ac:spMkLst>
            <pc:docMk/>
            <pc:sldMk cId="4157164645" sldId="405"/>
            <ac:spMk id="2" creationId="{73FA650A-8290-9B6E-CEE4-919B7E2FB08C}"/>
          </ac:spMkLst>
        </pc:spChg>
        <pc:spChg chg="mod">
          <ac:chgData name="Matthew Purland" userId="8d07c89cff7dd31c" providerId="LiveId" clId="{0310AB16-71EA-4932-AB05-78E7F7816543}" dt="2023-06-09T13:16:34.061" v="851" actId="20577"/>
          <ac:spMkLst>
            <pc:docMk/>
            <pc:sldMk cId="4157164645" sldId="405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1.275" v="723" actId="47"/>
        <pc:sldMkLst>
          <pc:docMk/>
          <pc:sldMk cId="1421441955" sldId="406"/>
        </pc:sldMkLst>
      </pc:sldChg>
      <pc:sldChg chg="addSp modSp add mod">
        <pc:chgData name="Matthew Purland" userId="8d07c89cff7dd31c" providerId="LiveId" clId="{0310AB16-71EA-4932-AB05-78E7F7816543}" dt="2023-06-09T13:24:07.335" v="930"/>
        <pc:sldMkLst>
          <pc:docMk/>
          <pc:sldMk cId="1953083950" sldId="406"/>
        </pc:sldMkLst>
        <pc:spChg chg="add mod">
          <ac:chgData name="Matthew Purland" userId="8d07c89cff7dd31c" providerId="LiveId" clId="{0310AB16-71EA-4932-AB05-78E7F7816543}" dt="2023-06-09T13:24:07.335" v="930"/>
          <ac:spMkLst>
            <pc:docMk/>
            <pc:sldMk cId="1953083950" sldId="406"/>
            <ac:spMk id="2" creationId="{61A57ECF-56EC-5C03-4E32-36BFA8818065}"/>
          </ac:spMkLst>
        </pc:spChg>
        <pc:spChg chg="mod">
          <ac:chgData name="Matthew Purland" userId="8d07c89cff7dd31c" providerId="LiveId" clId="{0310AB16-71EA-4932-AB05-78E7F7816543}" dt="2023-06-09T13:18:16.366" v="866" actId="20577"/>
          <ac:spMkLst>
            <pc:docMk/>
            <pc:sldMk cId="1953083950" sldId="40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081" v="77" actId="47"/>
        <pc:sldMkLst>
          <pc:docMk/>
          <pc:sldMk cId="3992019063" sldId="406"/>
        </pc:sldMkLst>
      </pc:sldChg>
      <pc:sldChg chg="add del">
        <pc:chgData name="Matthew Purland" userId="8d07c89cff7dd31c" providerId="LiveId" clId="{0310AB16-71EA-4932-AB05-78E7F7816543}" dt="2023-06-09T13:04:54.785" v="727" actId="47"/>
        <pc:sldMkLst>
          <pc:docMk/>
          <pc:sldMk cId="993942006" sldId="407"/>
        </pc:sldMkLst>
      </pc:sldChg>
      <pc:sldChg chg="addSp modSp add mod">
        <pc:chgData name="Matthew Purland" userId="8d07c89cff7dd31c" providerId="LiveId" clId="{0310AB16-71EA-4932-AB05-78E7F7816543}" dt="2023-06-09T13:24:08.443" v="931"/>
        <pc:sldMkLst>
          <pc:docMk/>
          <pc:sldMk cId="2212331694" sldId="407"/>
        </pc:sldMkLst>
        <pc:spChg chg="add mod">
          <ac:chgData name="Matthew Purland" userId="8d07c89cff7dd31c" providerId="LiveId" clId="{0310AB16-71EA-4932-AB05-78E7F7816543}" dt="2023-06-09T13:24:08.443" v="931"/>
          <ac:spMkLst>
            <pc:docMk/>
            <pc:sldMk cId="2212331694" sldId="407"/>
            <ac:spMk id="2" creationId="{A56317F8-B294-A81F-12DF-49AD38CD7C00}"/>
          </ac:spMkLst>
        </pc:spChg>
        <pc:spChg chg="mod">
          <ac:chgData name="Matthew Purland" userId="8d07c89cff7dd31c" providerId="LiveId" clId="{0310AB16-71EA-4932-AB05-78E7F7816543}" dt="2023-06-09T13:19:48.503" v="889" actId="20577"/>
          <ac:spMkLst>
            <pc:docMk/>
            <pc:sldMk cId="2212331694" sldId="40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11" v="78" actId="47"/>
        <pc:sldMkLst>
          <pc:docMk/>
          <pc:sldMk cId="2611858743" sldId="407"/>
        </pc:sldMkLst>
      </pc:sldChg>
      <pc:sldChg chg="addSp modSp add mod">
        <pc:chgData name="Matthew Purland" userId="8d07c89cff7dd31c" providerId="LiveId" clId="{0310AB16-71EA-4932-AB05-78E7F7816543}" dt="2023-06-09T13:24:09.512" v="932"/>
        <pc:sldMkLst>
          <pc:docMk/>
          <pc:sldMk cId="920285420" sldId="408"/>
        </pc:sldMkLst>
        <pc:spChg chg="add mod">
          <ac:chgData name="Matthew Purland" userId="8d07c89cff7dd31c" providerId="LiveId" clId="{0310AB16-71EA-4932-AB05-78E7F7816543}" dt="2023-06-09T13:24:09.512" v="932"/>
          <ac:spMkLst>
            <pc:docMk/>
            <pc:sldMk cId="920285420" sldId="408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22:21.617" v="917" actId="20577"/>
          <ac:spMkLst>
            <pc:docMk/>
            <pc:sldMk cId="920285420" sldId="40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46" v="79" actId="47"/>
        <pc:sldMkLst>
          <pc:docMk/>
          <pc:sldMk cId="1808192691" sldId="408"/>
        </pc:sldMkLst>
      </pc:sldChg>
      <pc:sldChg chg="modSp add mod">
        <pc:chgData name="Matthew Purland" userId="8d07c89cff7dd31c" providerId="LiveId" clId="{0310AB16-71EA-4932-AB05-78E7F7816543}" dt="2023-06-09T13:40:49.972" v="1014" actId="20577"/>
        <pc:sldMkLst>
          <pc:docMk/>
          <pc:sldMk cId="1279354129" sldId="409"/>
        </pc:sldMkLst>
        <pc:spChg chg="mod">
          <ac:chgData name="Matthew Purland" userId="8d07c89cff7dd31c" providerId="LiveId" clId="{0310AB16-71EA-4932-AB05-78E7F7816543}" dt="2023-06-09T13:40:49.972" v="1014" actId="20577"/>
          <ac:spMkLst>
            <pc:docMk/>
            <pc:sldMk cId="1279354129" sldId="40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983" v="74" actId="47"/>
        <pc:sldMkLst>
          <pc:docMk/>
          <pc:sldMk cId="2454650047" sldId="409"/>
        </pc:sldMkLst>
      </pc:sldChg>
      <pc:sldChg chg="del">
        <pc:chgData name="Matthew Purland" userId="8d07c89cff7dd31c" providerId="LiveId" clId="{0310AB16-71EA-4932-AB05-78E7F7816543}" dt="2023-06-09T07:03:32.051" v="76" actId="47"/>
        <pc:sldMkLst>
          <pc:docMk/>
          <pc:sldMk cId="1288151778" sldId="410"/>
        </pc:sldMkLst>
      </pc:sldChg>
      <pc:sldChg chg="modSp add mod">
        <pc:chgData name="Matthew Purland" userId="8d07c89cff7dd31c" providerId="LiveId" clId="{0310AB16-71EA-4932-AB05-78E7F7816543}" dt="2023-06-09T14:14:35.940" v="1443" actId="12"/>
        <pc:sldMkLst>
          <pc:docMk/>
          <pc:sldMk cId="1823670467" sldId="410"/>
        </pc:sldMkLst>
        <pc:spChg chg="mod">
          <ac:chgData name="Matthew Purland" userId="8d07c89cff7dd31c" providerId="LiveId" clId="{0310AB16-71EA-4932-AB05-78E7F7816543}" dt="2023-06-09T14:14:35.940" v="1443" actId="12"/>
          <ac:spMkLst>
            <pc:docMk/>
            <pc:sldMk cId="1823670467" sldId="410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81" v="80" actId="47"/>
        <pc:sldMkLst>
          <pc:docMk/>
          <pc:sldMk cId="2596439055" sldId="411"/>
        </pc:sldMkLst>
      </pc:sldChg>
      <pc:sldChg chg="add del">
        <pc:chgData name="Matthew Purland" userId="8d07c89cff7dd31c" providerId="LiveId" clId="{0310AB16-71EA-4932-AB05-78E7F7816543}" dt="2023-06-09T14:16:29.380" v="1444" actId="47"/>
        <pc:sldMkLst>
          <pc:docMk/>
          <pc:sldMk cId="2890054896" sldId="411"/>
        </pc:sldMkLst>
      </pc:sldChg>
      <pc:sldChg chg="add del">
        <pc:chgData name="Matthew Purland" userId="8d07c89cff7dd31c" providerId="LiveId" clId="{0310AB16-71EA-4932-AB05-78E7F7816543}" dt="2023-06-09T14:16:40.991" v="1447" actId="47"/>
        <pc:sldMkLst>
          <pc:docMk/>
          <pc:sldMk cId="158203104" sldId="412"/>
        </pc:sldMkLst>
      </pc:sldChg>
      <pc:sldChg chg="del">
        <pc:chgData name="Matthew Purland" userId="8d07c89cff7dd31c" providerId="LiveId" clId="{0310AB16-71EA-4932-AB05-78E7F7816543}" dt="2023-06-09T07:03:32.241" v="82" actId="47"/>
        <pc:sldMkLst>
          <pc:docMk/>
          <pc:sldMk cId="1996701889" sldId="412"/>
        </pc:sldMkLst>
      </pc:sldChg>
      <pc:sldChg chg="modSp add mod">
        <pc:chgData name="Matthew Purland" userId="8d07c89cff7dd31c" providerId="LiveId" clId="{0310AB16-71EA-4932-AB05-78E7F7816543}" dt="2023-06-09T13:42:30.845" v="1028"/>
        <pc:sldMkLst>
          <pc:docMk/>
          <pc:sldMk cId="1346989283" sldId="413"/>
        </pc:sldMkLst>
        <pc:spChg chg="mod">
          <ac:chgData name="Matthew Purland" userId="8d07c89cff7dd31c" providerId="LiveId" clId="{0310AB16-71EA-4932-AB05-78E7F7816543}" dt="2023-06-09T13:42:30.845" v="1028"/>
          <ac:spMkLst>
            <pc:docMk/>
            <pc:sldMk cId="1346989283" sldId="41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3:51:16.397" v="1060" actId="20577"/>
        <pc:sldMkLst>
          <pc:docMk/>
          <pc:sldMk cId="476350919" sldId="414"/>
        </pc:sldMkLst>
        <pc:spChg chg="del mod">
          <ac:chgData name="Matthew Purland" userId="8d07c89cff7dd31c" providerId="LiveId" clId="{0310AB16-71EA-4932-AB05-78E7F7816543}" dt="2023-06-09T13:47:51.904" v="1044" actId="478"/>
          <ac:spMkLst>
            <pc:docMk/>
            <pc:sldMk cId="476350919" sldId="414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51:16.397" v="1060" actId="20577"/>
          <ac:spMkLst>
            <pc:docMk/>
            <pc:sldMk cId="476350919" sldId="414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48:55.989" v="1046" actId="1076"/>
          <ac:spMkLst>
            <pc:docMk/>
            <pc:sldMk cId="476350919" sldId="414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3:52:32.729" v="1075" actId="20577"/>
        <pc:sldMkLst>
          <pc:docMk/>
          <pc:sldMk cId="109331949" sldId="415"/>
        </pc:sldMkLst>
        <pc:spChg chg="mod">
          <ac:chgData name="Matthew Purland" userId="8d07c89cff7dd31c" providerId="LiveId" clId="{0310AB16-71EA-4932-AB05-78E7F7816543}" dt="2023-06-09T13:52:32.729" v="1075" actId="20577"/>
          <ac:spMkLst>
            <pc:docMk/>
            <pc:sldMk cId="109331949" sldId="41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3:45.597" v="1090" actId="20577"/>
        <pc:sldMkLst>
          <pc:docMk/>
          <pc:sldMk cId="1635924525" sldId="416"/>
        </pc:sldMkLst>
        <pc:spChg chg="mod">
          <ac:chgData name="Matthew Purland" userId="8d07c89cff7dd31c" providerId="LiveId" clId="{0310AB16-71EA-4932-AB05-78E7F7816543}" dt="2023-06-09T13:53:45.597" v="1090" actId="20577"/>
          <ac:spMkLst>
            <pc:docMk/>
            <pc:sldMk cId="1635924525" sldId="41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4:56.957" v="1105" actId="20577"/>
        <pc:sldMkLst>
          <pc:docMk/>
          <pc:sldMk cId="131965669" sldId="417"/>
        </pc:sldMkLst>
        <pc:spChg chg="mod">
          <ac:chgData name="Matthew Purland" userId="8d07c89cff7dd31c" providerId="LiveId" clId="{0310AB16-71EA-4932-AB05-78E7F7816543}" dt="2023-06-09T13:54:56.957" v="1105" actId="20577"/>
          <ac:spMkLst>
            <pc:docMk/>
            <pc:sldMk cId="131965669" sldId="41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6:22.583" v="1123" actId="20577"/>
        <pc:sldMkLst>
          <pc:docMk/>
          <pc:sldMk cId="2100587925" sldId="418"/>
        </pc:sldMkLst>
        <pc:spChg chg="mod">
          <ac:chgData name="Matthew Purland" userId="8d07c89cff7dd31c" providerId="LiveId" clId="{0310AB16-71EA-4932-AB05-78E7F7816543}" dt="2023-06-09T13:56:22.583" v="1123" actId="20577"/>
          <ac:spMkLst>
            <pc:docMk/>
            <pc:sldMk cId="2100587925" sldId="4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02:30.404" v="1300" actId="20577"/>
        <pc:sldMkLst>
          <pc:docMk/>
          <pc:sldMk cId="4190984347" sldId="419"/>
        </pc:sldMkLst>
        <pc:spChg chg="mod">
          <ac:chgData name="Matthew Purland" userId="8d07c89cff7dd31c" providerId="LiveId" clId="{0310AB16-71EA-4932-AB05-78E7F7816543}" dt="2023-06-09T14:02:30.404" v="1300" actId="20577"/>
          <ac:spMkLst>
            <pc:docMk/>
            <pc:sldMk cId="4190984347" sldId="419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4:06:41.404" v="1320" actId="20577"/>
        <pc:sldMkLst>
          <pc:docMk/>
          <pc:sldMk cId="578998625" sldId="420"/>
        </pc:sldMkLst>
        <pc:spChg chg="add mod">
          <ac:chgData name="Matthew Purland" userId="8d07c89cff7dd31c" providerId="LiveId" clId="{0310AB16-71EA-4932-AB05-78E7F7816543}" dt="2023-06-09T14:05:42.999" v="1308" actId="1076"/>
          <ac:spMkLst>
            <pc:docMk/>
            <pc:sldMk cId="578998625" sldId="420"/>
            <ac:spMk id="2" creationId="{507B7401-B6FB-0446-7CA9-642B37856342}"/>
          </ac:spMkLst>
        </pc:spChg>
        <pc:spChg chg="mod">
          <ac:chgData name="Matthew Purland" userId="8d07c89cff7dd31c" providerId="LiveId" clId="{0310AB16-71EA-4932-AB05-78E7F7816543}" dt="2023-06-09T14:06:41.404" v="1320" actId="20577"/>
          <ac:spMkLst>
            <pc:docMk/>
            <pc:sldMk cId="578998625" sldId="420"/>
            <ac:spMk id="3" creationId="{E352E269-F028-A26B-A8CF-EA1FC264DC9E}"/>
          </ac:spMkLst>
        </pc:spChg>
        <pc:spChg chg="del">
          <ac:chgData name="Matthew Purland" userId="8d07c89cff7dd31c" providerId="LiveId" clId="{0310AB16-71EA-4932-AB05-78E7F7816543}" dt="2023-06-09T14:03:24.423" v="1305" actId="478"/>
          <ac:spMkLst>
            <pc:docMk/>
            <pc:sldMk cId="578998625" sldId="420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4:09:17.630" v="1364" actId="20577"/>
        <pc:sldMkLst>
          <pc:docMk/>
          <pc:sldMk cId="335921451" sldId="421"/>
        </pc:sldMkLst>
        <pc:spChg chg="mod">
          <ac:chgData name="Matthew Purland" userId="8d07c89cff7dd31c" providerId="LiveId" clId="{0310AB16-71EA-4932-AB05-78E7F7816543}" dt="2023-06-09T14:09:17.630" v="1364" actId="20577"/>
          <ac:spMkLst>
            <pc:docMk/>
            <pc:sldMk cId="335921451" sldId="42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0:32.059" v="1382" actId="20577"/>
        <pc:sldMkLst>
          <pc:docMk/>
          <pc:sldMk cId="2823506169" sldId="422"/>
        </pc:sldMkLst>
        <pc:spChg chg="mod">
          <ac:chgData name="Matthew Purland" userId="8d07c89cff7dd31c" providerId="LiveId" clId="{0310AB16-71EA-4932-AB05-78E7F7816543}" dt="2023-06-09T14:10:32.059" v="1382" actId="20577"/>
          <ac:spMkLst>
            <pc:docMk/>
            <pc:sldMk cId="2823506169" sldId="42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3:01.276" v="1423" actId="207"/>
        <pc:sldMkLst>
          <pc:docMk/>
          <pc:sldMk cId="864407776" sldId="423"/>
        </pc:sldMkLst>
        <pc:spChg chg="mod">
          <ac:chgData name="Matthew Purland" userId="8d07c89cff7dd31c" providerId="LiveId" clId="{0310AB16-71EA-4932-AB05-78E7F7816543}" dt="2023-06-09T14:13:01.276" v="1423" actId="207"/>
          <ac:spMkLst>
            <pc:docMk/>
            <pc:sldMk cId="864407776" sldId="42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211" v="81" actId="47"/>
        <pc:sldMkLst>
          <pc:docMk/>
          <pc:sldMk cId="4117900434" sldId="423"/>
        </pc:sldMkLst>
      </pc:sldChg>
      <pc:sldChg chg="addSp delSp modSp new mod">
        <pc:chgData name="Matthew Purland" userId="8d07c89cff7dd31c" providerId="LiveId" clId="{0310AB16-71EA-4932-AB05-78E7F7816543}" dt="2023-06-11T17:04:03.708" v="1596" actId="20577"/>
        <pc:sldMkLst>
          <pc:docMk/>
          <pc:sldMk cId="996614066" sldId="424"/>
        </pc:sldMkLst>
        <pc:spChg chg="del">
          <ac:chgData name="Matthew Purland" userId="8d07c89cff7dd31c" providerId="LiveId" clId="{0310AB16-71EA-4932-AB05-78E7F7816543}" dt="2023-06-11T17:03:30.522" v="1592" actId="478"/>
          <ac:spMkLst>
            <pc:docMk/>
            <pc:sldMk cId="996614066" sldId="424"/>
            <ac:spMk id="2" creationId="{274DCFE2-94C3-382E-6B49-849ECAAB8C98}"/>
          </ac:spMkLst>
        </pc:spChg>
        <pc:spChg chg="del">
          <ac:chgData name="Matthew Purland" userId="8d07c89cff7dd31c" providerId="LiveId" clId="{0310AB16-71EA-4932-AB05-78E7F7816543}" dt="2023-06-11T17:03:29.070" v="1591" actId="478"/>
          <ac:spMkLst>
            <pc:docMk/>
            <pc:sldMk cId="996614066" sldId="424"/>
            <ac:spMk id="3" creationId="{AF1F2815-C2F8-CE44-8240-06902FCA272C}"/>
          </ac:spMkLst>
        </pc:spChg>
        <pc:spChg chg="add mod">
          <ac:chgData name="Matthew Purland" userId="8d07c89cff7dd31c" providerId="LiveId" clId="{0310AB16-71EA-4932-AB05-78E7F7816543}" dt="2023-06-11T17:04:03.708" v="1596" actId="20577"/>
          <ac:spMkLst>
            <pc:docMk/>
            <pc:sldMk cId="996614066" sldId="424"/>
            <ac:spMk id="4" creationId="{FE6CEA8B-254D-C422-D38A-FF91DF78176B}"/>
          </ac:spMkLst>
        </pc:spChg>
      </pc:sldChg>
      <pc:sldChg chg="addSp delSp modSp new del mod">
        <pc:chgData name="Matthew Purland" userId="8d07c89cff7dd31c" providerId="LiveId" clId="{0310AB16-71EA-4932-AB05-78E7F7816543}" dt="2023-06-11T14:37:01.193" v="1589" actId="47"/>
        <pc:sldMkLst>
          <pc:docMk/>
          <pc:sldMk cId="1337174643" sldId="424"/>
        </pc:sldMkLst>
        <pc:spChg chg="del">
          <ac:chgData name="Matthew Purland" userId="8d07c89cff7dd31c" providerId="LiveId" clId="{0310AB16-71EA-4932-AB05-78E7F7816543}" dt="2023-06-11T14:32:35.896" v="1450" actId="478"/>
          <ac:spMkLst>
            <pc:docMk/>
            <pc:sldMk cId="1337174643" sldId="424"/>
            <ac:spMk id="2" creationId="{E3A02C5E-7AEC-7BD4-61E7-308B26DB3939}"/>
          </ac:spMkLst>
        </pc:spChg>
        <pc:spChg chg="del">
          <ac:chgData name="Matthew Purland" userId="8d07c89cff7dd31c" providerId="LiveId" clId="{0310AB16-71EA-4932-AB05-78E7F7816543}" dt="2023-06-11T14:32:39.025" v="1451" actId="478"/>
          <ac:spMkLst>
            <pc:docMk/>
            <pc:sldMk cId="1337174643" sldId="424"/>
            <ac:spMk id="3" creationId="{C70D9647-E028-2F85-997B-506AA11D95AB}"/>
          </ac:spMkLst>
        </pc:spChg>
        <pc:spChg chg="add mod">
          <ac:chgData name="Matthew Purland" userId="8d07c89cff7dd31c" providerId="LiveId" clId="{0310AB16-71EA-4932-AB05-78E7F7816543}" dt="2023-06-11T14:36:51.842" v="1588" actId="207"/>
          <ac:spMkLst>
            <pc:docMk/>
            <pc:sldMk cId="1337174643" sldId="424"/>
            <ac:spMk id="4" creationId="{AF3F3E59-756E-5BCF-AB8A-746FB36E6E66}"/>
          </ac:spMkLst>
        </pc:spChg>
      </pc:sldChg>
      <pc:sldChg chg="del">
        <pc:chgData name="Matthew Purland" userId="8d07c89cff7dd31c" providerId="LiveId" clId="{0310AB16-71EA-4932-AB05-78E7F7816543}" dt="2023-06-09T07:03:32.281" v="83" actId="47"/>
        <pc:sldMkLst>
          <pc:docMk/>
          <pc:sldMk cId="1741839607" sldId="424"/>
        </pc:sldMkLst>
      </pc:sldChg>
      <pc:sldChg chg="addSp delSp modSp new mod">
        <pc:chgData name="Matthew Purland" userId="8d07c89cff7dd31c" providerId="LiveId" clId="{0310AB16-71EA-4932-AB05-78E7F7816543}" dt="2023-06-13T09:45:33.286" v="2124" actId="6549"/>
        <pc:sldMkLst>
          <pc:docMk/>
          <pc:sldMk cId="549016995" sldId="425"/>
        </pc:sldMkLst>
        <pc:spChg chg="del">
          <ac:chgData name="Matthew Purland" userId="8d07c89cff7dd31c" providerId="LiveId" clId="{0310AB16-71EA-4932-AB05-78E7F7816543}" dt="2023-06-13T09:44:45.084" v="2113" actId="478"/>
          <ac:spMkLst>
            <pc:docMk/>
            <pc:sldMk cId="549016995" sldId="425"/>
            <ac:spMk id="2" creationId="{9C61D75F-A20C-CD33-F119-6EBB53994957}"/>
          </ac:spMkLst>
        </pc:spChg>
        <pc:spChg chg="del">
          <ac:chgData name="Matthew Purland" userId="8d07c89cff7dd31c" providerId="LiveId" clId="{0310AB16-71EA-4932-AB05-78E7F7816543}" dt="2023-06-13T09:44:46.492" v="2114" actId="478"/>
          <ac:spMkLst>
            <pc:docMk/>
            <pc:sldMk cId="549016995" sldId="425"/>
            <ac:spMk id="3" creationId="{74B23F7D-89DD-1302-0036-6F6FAA9E9D63}"/>
          </ac:spMkLst>
        </pc:spChg>
        <pc:spChg chg="add mod">
          <ac:chgData name="Matthew Purland" userId="8d07c89cff7dd31c" providerId="LiveId" clId="{0310AB16-71EA-4932-AB05-78E7F7816543}" dt="2023-06-13T09:45:33.286" v="2124" actId="6549"/>
          <ac:spMkLst>
            <pc:docMk/>
            <pc:sldMk cId="549016995" sldId="425"/>
            <ac:spMk id="4" creationId="{C8821C06-6C2B-4BE7-724E-4D8D406347A4}"/>
          </ac:spMkLst>
        </pc:spChg>
      </pc:sldChg>
      <pc:sldChg chg="add del">
        <pc:chgData name="Matthew Purland" userId="8d07c89cff7dd31c" providerId="LiveId" clId="{0310AB16-71EA-4932-AB05-78E7F7816543}" dt="2023-06-09T07:03:59.221" v="94" actId="47"/>
        <pc:sldMkLst>
          <pc:docMk/>
          <pc:sldMk cId="2934572253" sldId="425"/>
        </pc:sldMkLst>
      </pc:sldChg>
      <pc:sldChg chg="delSp new del mod">
        <pc:chgData name="Matthew Purland" userId="8d07c89cff7dd31c" providerId="LiveId" clId="{0310AB16-71EA-4932-AB05-78E7F7816543}" dt="2023-06-18T10:43:30.420" v="2479" actId="47"/>
        <pc:sldMkLst>
          <pc:docMk/>
          <pc:sldMk cId="1001891287" sldId="426"/>
        </pc:sldMkLst>
        <pc:spChg chg="del">
          <ac:chgData name="Matthew Purland" userId="8d07c89cff7dd31c" providerId="LiveId" clId="{0310AB16-71EA-4932-AB05-78E7F7816543}" dt="2023-06-18T10:43:19.340" v="2477" actId="478"/>
          <ac:spMkLst>
            <pc:docMk/>
            <pc:sldMk cId="1001891287" sldId="426"/>
            <ac:spMk id="2" creationId="{479BDE4E-8BE8-51CB-1AEA-91330DAE04CE}"/>
          </ac:spMkLst>
        </pc:spChg>
        <pc:spChg chg="del">
          <ac:chgData name="Matthew Purland" userId="8d07c89cff7dd31c" providerId="LiveId" clId="{0310AB16-71EA-4932-AB05-78E7F7816543}" dt="2023-06-18T10:43:17.604" v="2476" actId="478"/>
          <ac:spMkLst>
            <pc:docMk/>
            <pc:sldMk cId="1001891287" sldId="426"/>
            <ac:spMk id="3" creationId="{6B9696EE-49EA-8786-EDD9-2342C94A3201}"/>
          </ac:spMkLst>
        </pc:spChg>
      </pc:sldChg>
      <pc:sldChg chg="modSp add mod">
        <pc:chgData name="Matthew Purland" userId="8d07c89cff7dd31c" providerId="LiveId" clId="{0310AB16-71EA-4932-AB05-78E7F7816543}" dt="2023-06-18T10:50:25.125" v="2719" actId="20577"/>
        <pc:sldMkLst>
          <pc:docMk/>
          <pc:sldMk cId="721005046" sldId="427"/>
        </pc:sldMkLst>
        <pc:spChg chg="mod">
          <ac:chgData name="Matthew Purland" userId="8d07c89cff7dd31c" providerId="LiveId" clId="{0310AB16-71EA-4932-AB05-78E7F7816543}" dt="2023-06-18T10:50:25.125" v="2719" actId="20577"/>
          <ac:spMkLst>
            <pc:docMk/>
            <pc:sldMk cId="721005046" sldId="427"/>
            <ac:spMk id="4" creationId="{FE6CEA8B-254D-C422-D38A-FF91DF78176B}"/>
          </ac:spMkLst>
        </pc:spChg>
      </pc:sldChg>
    </pc:docChg>
  </pc:docChgLst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5-18T09:11:45.435" v="2021" actId="114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8:47.421" v="1949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5-15T09:38:47.421" v="1949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9:43.566" v="1995" actId="20577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15T09:39:43.566" v="1995" actId="20577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7C11987-143E-483B-9952-86FE77498063}"/>
    <pc:docChg chg="addSld delSld modSld">
      <pc:chgData name="Matthew Purland" userId="8d07c89cff7dd31c" providerId="LiveId" clId="{D7C11987-143E-483B-9952-86FE77498063}" dt="2023-07-23T10:00:53.676" v="5" actId="20577"/>
      <pc:docMkLst>
        <pc:docMk/>
      </pc:docMkLst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2156605333" sldId="337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4070946641" sldId="357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1089865336" sldId="371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3800362524" sldId="372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3170275538" sldId="373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570923207" sldId="374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3499575112" sldId="375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2580538077" sldId="376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1832521760" sldId="377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3237052981" sldId="378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1143185241" sldId="379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1194180310" sldId="380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1715454136" sldId="381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2885049502" sldId="382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3493763825" sldId="383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1213300259" sldId="384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2604522635" sldId="385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3875071446" sldId="386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2103905960" sldId="387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357504261" sldId="388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1663313487" sldId="389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258998552" sldId="390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2626276500" sldId="397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314153302" sldId="399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4193669542" sldId="400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1167465739" sldId="401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2163871541" sldId="402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1551595350" sldId="403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549109113" sldId="404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4157164645" sldId="405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1953083950" sldId="406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2212331694" sldId="407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920285420" sldId="408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1279354129" sldId="409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1346989283" sldId="413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476350919" sldId="414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109331949" sldId="415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1635924525" sldId="416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131965669" sldId="417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2100587925" sldId="418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4190984347" sldId="419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996614066" sldId="424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549016995" sldId="425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721005046" sldId="427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3887936744" sldId="428"/>
        </pc:sldMkLst>
      </pc:sldChg>
      <pc:sldChg chg="add">
        <pc:chgData name="Matthew Purland" userId="8d07c89cff7dd31c" providerId="LiveId" clId="{D7C11987-143E-483B-9952-86FE77498063}" dt="2023-07-23T10:00:44.720" v="1"/>
        <pc:sldMkLst>
          <pc:docMk/>
          <pc:sldMk cId="1051611125" sldId="429"/>
        </pc:sldMkLst>
      </pc:sldChg>
      <pc:sldChg chg="del">
        <pc:chgData name="Matthew Purland" userId="8d07c89cff7dd31c" providerId="LiveId" clId="{D7C11987-143E-483B-9952-86FE77498063}" dt="2023-07-23T10:00:20.284" v="0" actId="47"/>
        <pc:sldMkLst>
          <pc:docMk/>
          <pc:sldMk cId="3244947515" sldId="429"/>
        </pc:sldMkLst>
      </pc:sldChg>
      <pc:sldChg chg="add">
        <pc:chgData name="Matthew Purland" userId="8d07c89cff7dd31c" providerId="LiveId" clId="{D7C11987-143E-483B-9952-86FE77498063}" dt="2023-07-23T10:00:44.720" v="1"/>
        <pc:sldMkLst>
          <pc:docMk/>
          <pc:sldMk cId="1766089421" sldId="430"/>
        </pc:sldMkLst>
      </pc:sldChg>
      <pc:sldChg chg="add">
        <pc:chgData name="Matthew Purland" userId="8d07c89cff7dd31c" providerId="LiveId" clId="{D7C11987-143E-483B-9952-86FE77498063}" dt="2023-07-23T10:00:44.720" v="1"/>
        <pc:sldMkLst>
          <pc:docMk/>
          <pc:sldMk cId="4245887190" sldId="431"/>
        </pc:sldMkLst>
      </pc:sldChg>
      <pc:sldChg chg="add">
        <pc:chgData name="Matthew Purland" userId="8d07c89cff7dd31c" providerId="LiveId" clId="{D7C11987-143E-483B-9952-86FE77498063}" dt="2023-07-23T10:00:44.720" v="1"/>
        <pc:sldMkLst>
          <pc:docMk/>
          <pc:sldMk cId="576565856" sldId="432"/>
        </pc:sldMkLst>
      </pc:sldChg>
      <pc:sldChg chg="modSp add mod">
        <pc:chgData name="Matthew Purland" userId="8d07c89cff7dd31c" providerId="LiveId" clId="{D7C11987-143E-483B-9952-86FE77498063}" dt="2023-07-23T10:00:53.676" v="5" actId="20577"/>
        <pc:sldMkLst>
          <pc:docMk/>
          <pc:sldMk cId="1926787005" sldId="433"/>
        </pc:sldMkLst>
        <pc:spChg chg="mod">
          <ac:chgData name="Matthew Purland" userId="8d07c89cff7dd31c" providerId="LiveId" clId="{D7C11987-143E-483B-9952-86FE77498063}" dt="2023-07-23T10:00:53.676" v="5" actId="20577"/>
          <ac:spMkLst>
            <pc:docMk/>
            <pc:sldMk cId="1926787005" sldId="433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3BF61652-689D-4586-9B5C-92C2CA589AB8}"/>
    <pc:docChg chg="undo redo custSel addSld delSld modSld sldOrd">
      <pc:chgData name="Matthew Purland" userId="8d07c89cff7dd31c" providerId="LiveId" clId="{3BF61652-689D-4586-9B5C-92C2CA589AB8}" dt="2023-05-21T17:40:42.712" v="1895" actId="47"/>
      <pc:docMkLst>
        <pc:docMk/>
      </pc:docMkLst>
      <pc:sldChg chg="modSp mod">
        <pc:chgData name="Matthew Purland" userId="8d07c89cff7dd31c" providerId="LiveId" clId="{3BF61652-689D-4586-9B5C-92C2CA589AB8}" dt="2023-05-20T07:51:10.790" v="3" actId="20577"/>
        <pc:sldMkLst>
          <pc:docMk/>
          <pc:sldMk cId="3687110327" sldId="268"/>
        </pc:sldMkLst>
        <pc:spChg chg="mod">
          <ac:chgData name="Matthew Purland" userId="8d07c89cff7dd31c" providerId="LiveId" clId="{3BF61652-689D-4586-9B5C-92C2CA589AB8}" dt="2023-05-20T07:51:10.790" v="3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3BF61652-689D-4586-9B5C-92C2CA589AB8}" dt="2023-05-20T07:55:36.982" v="74" actId="207"/>
        <pc:sldMkLst>
          <pc:docMk/>
          <pc:sldMk cId="3132766640" sldId="276"/>
        </pc:sldMkLst>
        <pc:spChg chg="mod">
          <ac:chgData name="Matthew Purland" userId="8d07c89cff7dd31c" providerId="LiveId" clId="{3BF61652-689D-4586-9B5C-92C2CA589AB8}" dt="2023-05-20T07:55:36.982" v="74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31249341" sldId="277"/>
        </pc:sldMkLst>
      </pc:sldChg>
      <pc:sldChg chg="modSp add mod">
        <pc:chgData name="Matthew Purland" userId="8d07c89cff7dd31c" providerId="LiveId" clId="{3BF61652-689D-4586-9B5C-92C2CA589AB8}" dt="2023-05-21T14:11:58.541" v="1681" actId="20577"/>
        <pc:sldMkLst>
          <pc:docMk/>
          <pc:sldMk cId="2459611209" sldId="277"/>
        </pc:sldMkLst>
        <pc:spChg chg="mod">
          <ac:chgData name="Matthew Purland" userId="8d07c89cff7dd31c" providerId="LiveId" clId="{3BF61652-689D-4586-9B5C-92C2CA589AB8}" dt="2023-05-21T14:11:58.541" v="1681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81859132" sldId="278"/>
        </pc:sldMkLst>
      </pc:sldChg>
      <pc:sldChg chg="modSp add mod">
        <pc:chgData name="Matthew Purland" userId="8d07c89cff7dd31c" providerId="LiveId" clId="{3BF61652-689D-4586-9B5C-92C2CA589AB8}" dt="2023-05-20T07:57:51.643" v="110" actId="207"/>
        <pc:sldMkLst>
          <pc:docMk/>
          <pc:sldMk cId="4013042210" sldId="278"/>
        </pc:sldMkLst>
        <pc:spChg chg="mod">
          <ac:chgData name="Matthew Purland" userId="8d07c89cff7dd31c" providerId="LiveId" clId="{3BF61652-689D-4586-9B5C-92C2CA589AB8}" dt="2023-05-20T07:57:51.643" v="110" actId="207"/>
          <ac:spMkLst>
            <pc:docMk/>
            <pc:sldMk cId="4013042210" sldId="278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118157973" sldId="279"/>
        </pc:sldMkLst>
      </pc:sldChg>
      <pc:sldChg chg="modSp add mod ord">
        <pc:chgData name="Matthew Purland" userId="8d07c89cff7dd31c" providerId="LiveId" clId="{3BF61652-689D-4586-9B5C-92C2CA589AB8}" dt="2023-05-20T07:55:13.032" v="73" actId="20577"/>
        <pc:sldMkLst>
          <pc:docMk/>
          <pc:sldMk cId="3822791644" sldId="279"/>
        </pc:sldMkLst>
        <pc:spChg chg="mod">
          <ac:chgData name="Matthew Purland" userId="8d07c89cff7dd31c" providerId="LiveId" clId="{3BF61652-689D-4586-9B5C-92C2CA589AB8}" dt="2023-05-20T07:55:13.032" v="73" actId="20577"/>
          <ac:spMkLst>
            <pc:docMk/>
            <pc:sldMk cId="3822791644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7:58:42.111" v="119" actId="20577"/>
        <pc:sldMkLst>
          <pc:docMk/>
          <pc:sldMk cId="1339546333" sldId="280"/>
        </pc:sldMkLst>
        <pc:spChg chg="mod">
          <ac:chgData name="Matthew Purland" userId="8d07c89cff7dd31c" providerId="LiveId" clId="{3BF61652-689D-4586-9B5C-92C2CA589AB8}" dt="2023-05-20T07:58:42.111" v="119" actId="20577"/>
          <ac:spMkLst>
            <pc:docMk/>
            <pc:sldMk cId="1339546333" sldId="280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935860450" sldId="280"/>
        </pc:sldMkLst>
      </pc:sldChg>
      <pc:sldChg chg="modSp add mod">
        <pc:chgData name="Matthew Purland" userId="8d07c89cff7dd31c" providerId="LiveId" clId="{3BF61652-689D-4586-9B5C-92C2CA589AB8}" dt="2023-05-20T08:04:10.845" v="153" actId="207"/>
        <pc:sldMkLst>
          <pc:docMk/>
          <pc:sldMk cId="476480865" sldId="281"/>
        </pc:sldMkLst>
        <pc:spChg chg="mod">
          <ac:chgData name="Matthew Purland" userId="8d07c89cff7dd31c" providerId="LiveId" clId="{3BF61652-689D-4586-9B5C-92C2CA589AB8}" dt="2023-05-20T08:04:10.845" v="153" actId="20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928000352" sldId="28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48497346" sldId="282"/>
        </pc:sldMkLst>
      </pc:sldChg>
      <pc:sldChg chg="addSp delSp modSp add mod">
        <pc:chgData name="Matthew Purland" userId="8d07c89cff7dd31c" providerId="LiveId" clId="{3BF61652-689D-4586-9B5C-92C2CA589AB8}" dt="2023-05-20T08:48:04.547" v="608" actId="1076"/>
        <pc:sldMkLst>
          <pc:docMk/>
          <pc:sldMk cId="668199295" sldId="282"/>
        </pc:sldMkLst>
        <pc:spChg chg="mod">
          <ac:chgData name="Matthew Purland" userId="8d07c89cff7dd31c" providerId="LiveId" clId="{3BF61652-689D-4586-9B5C-92C2CA589AB8}" dt="2023-05-20T08:10:25.527" v="233" actId="20577"/>
          <ac:spMkLst>
            <pc:docMk/>
            <pc:sldMk cId="668199295" sldId="282"/>
            <ac:spMk id="3" creationId="{E352E269-F028-A26B-A8CF-EA1FC264DC9E}"/>
          </ac:spMkLst>
        </pc:spChg>
        <pc:graphicFrameChg chg="add del mod modGraphic">
          <ac:chgData name="Matthew Purland" userId="8d07c89cff7dd31c" providerId="LiveId" clId="{3BF61652-689D-4586-9B5C-92C2CA589AB8}" dt="2023-05-20T08:08:51.015" v="221" actId="3680"/>
          <ac:graphicFrameMkLst>
            <pc:docMk/>
            <pc:sldMk cId="668199295" sldId="282"/>
            <ac:graphicFrameMk id="2" creationId="{23EE14D0-9B5D-3178-6680-3B215EAA461F}"/>
          </ac:graphicFrameMkLst>
        </pc:graphicFrameChg>
        <pc:picChg chg="add mod">
          <ac:chgData name="Matthew Purland" userId="8d07c89cff7dd31c" providerId="LiveId" clId="{3BF61652-689D-4586-9B5C-92C2CA589AB8}" dt="2023-05-20T08:48:04.547" v="608" actId="1076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45867724" sldId="283"/>
        </pc:sldMkLst>
      </pc:sldChg>
      <pc:sldChg chg="add del">
        <pc:chgData name="Matthew Purland" userId="8d07c89cff7dd31c" providerId="LiveId" clId="{3BF61652-689D-4586-9B5C-92C2CA589AB8}" dt="2023-05-20T08:10:38.161" v="234" actId="47"/>
        <pc:sldMkLst>
          <pc:docMk/>
          <pc:sldMk cId="3233883024" sldId="283"/>
        </pc:sldMkLst>
      </pc:sldChg>
      <pc:sldChg chg="modSp add mod">
        <pc:chgData name="Matthew Purland" userId="8d07c89cff7dd31c" providerId="LiveId" clId="{3BF61652-689D-4586-9B5C-92C2CA589AB8}" dt="2023-05-20T08:43:35.895" v="593" actId="207"/>
        <pc:sldMkLst>
          <pc:docMk/>
          <pc:sldMk cId="3316000073" sldId="284"/>
        </pc:sldMkLst>
        <pc:spChg chg="mod">
          <ac:chgData name="Matthew Purland" userId="8d07c89cff7dd31c" providerId="LiveId" clId="{3BF61652-689D-4586-9B5C-92C2CA589AB8}" dt="2023-05-20T08:43:35.895" v="593" actId="207"/>
          <ac:spMkLst>
            <pc:docMk/>
            <pc:sldMk cId="3316000073" sldId="284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490305796" sldId="28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95390508" sldId="285"/>
        </pc:sldMkLst>
      </pc:sldChg>
      <pc:sldChg chg="addSp delSp modSp add mod">
        <pc:chgData name="Matthew Purland" userId="8d07c89cff7dd31c" providerId="LiveId" clId="{3BF61652-689D-4586-9B5C-92C2CA589AB8}" dt="2023-05-20T08:48:12.287" v="610" actId="1076"/>
        <pc:sldMkLst>
          <pc:docMk/>
          <pc:sldMk cId="4261993751" sldId="285"/>
        </pc:sldMkLst>
        <pc:spChg chg="mod">
          <ac:chgData name="Matthew Purland" userId="8d07c89cff7dd31c" providerId="LiveId" clId="{3BF61652-689D-4586-9B5C-92C2CA589AB8}" dt="2023-05-20T08:11:04.584" v="237" actId="11"/>
          <ac:spMkLst>
            <pc:docMk/>
            <pc:sldMk cId="4261993751" sldId="285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8:48:12.287" v="610" actId="1076"/>
          <ac:picMkLst>
            <pc:docMk/>
            <pc:sldMk cId="4261993751" sldId="285"/>
            <ac:picMk id="4" creationId="{808F2A76-B16E-8ED4-367E-94761AFB3546}"/>
          </ac:picMkLst>
        </pc:picChg>
        <pc:picChg chg="del">
          <ac:chgData name="Matthew Purland" userId="8d07c89cff7dd31c" providerId="LiveId" clId="{3BF61652-689D-4586-9B5C-92C2CA589AB8}" dt="2023-05-20T08:12:37.571" v="238" actId="478"/>
          <ac:picMkLst>
            <pc:docMk/>
            <pc:sldMk cId="4261993751" sldId="285"/>
            <ac:picMk id="5" creationId="{6D5809B4-43F1-37EC-3BA0-9A5FD9BFD8DB}"/>
          </ac:picMkLst>
        </pc:picChg>
      </pc:sldChg>
      <pc:sldChg chg="addSp delSp modSp add mod">
        <pc:chgData name="Matthew Purland" userId="8d07c89cff7dd31c" providerId="LiveId" clId="{3BF61652-689D-4586-9B5C-92C2CA589AB8}" dt="2023-05-20T08:48:31.527" v="614" actId="1076"/>
        <pc:sldMkLst>
          <pc:docMk/>
          <pc:sldMk cId="4243321265" sldId="286"/>
        </pc:sldMkLst>
        <pc:spChg chg="mod">
          <ac:chgData name="Matthew Purland" userId="8d07c89cff7dd31c" providerId="LiveId" clId="{3BF61652-689D-4586-9B5C-92C2CA589AB8}" dt="2023-05-20T08:14:44.239" v="253" actId="20577"/>
          <ac:spMkLst>
            <pc:docMk/>
            <pc:sldMk cId="4243321265" sldId="286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0T08:48:22.972" v="612" actId="478"/>
          <ac:picMkLst>
            <pc:docMk/>
            <pc:sldMk cId="4243321265" sldId="28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25.241" v="613" actId="478"/>
          <ac:picMkLst>
            <pc:docMk/>
            <pc:sldMk cId="4243321265" sldId="286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31.527" v="614" actId="1076"/>
          <ac:picMkLst>
            <pc:docMk/>
            <pc:sldMk cId="4243321265" sldId="286"/>
            <ac:picMk id="7" creationId="{F4AD8D9C-BA64-B4E8-2141-FA87F570D2A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63118584" sldId="28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48102197" sldId="287"/>
        </pc:sldMkLst>
      </pc:sldChg>
      <pc:sldChg chg="addSp delSp modSp add mod">
        <pc:chgData name="Matthew Purland" userId="8d07c89cff7dd31c" providerId="LiveId" clId="{3BF61652-689D-4586-9B5C-92C2CA589AB8}" dt="2023-05-20T08:48:48.601" v="618" actId="1076"/>
        <pc:sldMkLst>
          <pc:docMk/>
          <pc:sldMk cId="3979147693" sldId="287"/>
        </pc:sldMkLst>
        <pc:spChg chg="mod">
          <ac:chgData name="Matthew Purland" userId="8d07c89cff7dd31c" providerId="LiveId" clId="{3BF61652-689D-4586-9B5C-92C2CA589AB8}" dt="2023-05-20T08:16:49.543" v="261" actId="20577"/>
          <ac:spMkLst>
            <pc:docMk/>
            <pc:sldMk cId="3979147693" sldId="287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37.234" v="616" actId="478"/>
          <ac:picMkLst>
            <pc:docMk/>
            <pc:sldMk cId="3979147693" sldId="287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39.936" v="617" actId="478"/>
          <ac:picMkLst>
            <pc:docMk/>
            <pc:sldMk cId="3979147693" sldId="287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48.601" v="618" actId="1076"/>
          <ac:picMkLst>
            <pc:docMk/>
            <pc:sldMk cId="3979147693" sldId="287"/>
            <ac:picMk id="6" creationId="{104E6456-544C-DAD3-94F6-5B73720597F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605139597" sldId="28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044068027" sldId="289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89857851" sldId="290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814324729" sldId="29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87143521" sldId="292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2849813" sldId="293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257356462" sldId="29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927925413" sldId="29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05517836" sldId="29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515723900" sldId="297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04444450" sldId="29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04498622" sldId="299"/>
        </pc:sldMkLst>
      </pc:sldChg>
      <pc:sldChg chg="addSp delSp modSp add del mod">
        <pc:chgData name="Matthew Purland" userId="8d07c89cff7dd31c" providerId="LiveId" clId="{3BF61652-689D-4586-9B5C-92C2CA589AB8}" dt="2023-05-20T08:24:28.557" v="399" actId="478"/>
        <pc:sldMkLst>
          <pc:docMk/>
          <pc:sldMk cId="2729461070" sldId="300"/>
        </pc:sldMkLst>
        <pc:spChg chg="add del mod">
          <ac:chgData name="Matthew Purland" userId="8d07c89cff7dd31c" providerId="LiveId" clId="{3BF61652-689D-4586-9B5C-92C2CA589AB8}" dt="2023-05-20T08:24:28.557" v="399" actId="478"/>
          <ac:spMkLst>
            <pc:docMk/>
            <pc:sldMk cId="2729461070" sldId="300"/>
            <ac:spMk id="2" creationId="{AD9E0CBC-50FC-F7BC-5EC8-3203B21682DF}"/>
          </ac:spMkLst>
        </pc:spChg>
        <pc:spChg chg="mod">
          <ac:chgData name="Matthew Purland" userId="8d07c89cff7dd31c" providerId="LiveId" clId="{3BF61652-689D-4586-9B5C-92C2CA589AB8}" dt="2023-05-20T08:24:19.917" v="398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0T09:06:14.819" v="659" actId="47"/>
        <pc:sldMkLst>
          <pc:docMk/>
          <pc:sldMk cId="1178510784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22794536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78024014" sldId="302"/>
        </pc:sldMkLst>
      </pc:sldChg>
      <pc:sldChg chg="modSp add mod">
        <pc:chgData name="Matthew Purland" userId="8d07c89cff7dd31c" providerId="LiveId" clId="{3BF61652-689D-4586-9B5C-92C2CA589AB8}" dt="2023-05-20T08:30:28.750" v="521" actId="20577"/>
        <pc:sldMkLst>
          <pc:docMk/>
          <pc:sldMk cId="3925418807" sldId="302"/>
        </pc:sldMkLst>
        <pc:spChg chg="mod">
          <ac:chgData name="Matthew Purland" userId="8d07c89cff7dd31c" providerId="LiveId" clId="{3BF61652-689D-4586-9B5C-92C2CA589AB8}" dt="2023-05-20T08:30:28.750" v="521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54012967" sldId="303"/>
        </pc:sldMkLst>
      </pc:sldChg>
      <pc:sldChg chg="modSp add mod">
        <pc:chgData name="Matthew Purland" userId="8d07c89cff7dd31c" providerId="LiveId" clId="{3BF61652-689D-4586-9B5C-92C2CA589AB8}" dt="2023-05-20T09:15:37.269" v="742" actId="207"/>
        <pc:sldMkLst>
          <pc:docMk/>
          <pc:sldMk cId="2823016913" sldId="303"/>
        </pc:sldMkLst>
        <pc:spChg chg="mod">
          <ac:chgData name="Matthew Purland" userId="8d07c89cff7dd31c" providerId="LiveId" clId="{3BF61652-689D-4586-9B5C-92C2CA589AB8}" dt="2023-05-20T09:15:37.269" v="742" actId="207"/>
          <ac:spMkLst>
            <pc:docMk/>
            <pc:sldMk cId="2823016913" sldId="303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909169" sldId="304"/>
        </pc:sldMkLst>
      </pc:sldChg>
      <pc:sldChg chg="addSp delSp modSp add mod">
        <pc:chgData name="Matthew Purland" userId="8d07c89cff7dd31c" providerId="LiveId" clId="{3BF61652-689D-4586-9B5C-92C2CA589AB8}" dt="2023-05-20T08:49:05.069" v="622" actId="1076"/>
        <pc:sldMkLst>
          <pc:docMk/>
          <pc:sldMk cId="1945089552" sldId="304"/>
        </pc:sldMkLst>
        <pc:spChg chg="mod">
          <ac:chgData name="Matthew Purland" userId="8d07c89cff7dd31c" providerId="LiveId" clId="{3BF61652-689D-4586-9B5C-92C2CA589AB8}" dt="2023-05-20T08:33:47.305" v="540" actId="20577"/>
          <ac:spMkLst>
            <pc:docMk/>
            <pc:sldMk cId="1945089552" sldId="30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59.038" v="620" actId="478"/>
          <ac:picMkLst>
            <pc:docMk/>
            <pc:sldMk cId="1945089552" sldId="304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59.968" v="621" actId="478"/>
          <ac:picMkLst>
            <pc:docMk/>
            <pc:sldMk cId="1945089552" sldId="304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9:05.069" v="622" actId="1076"/>
          <ac:picMkLst>
            <pc:docMk/>
            <pc:sldMk cId="1945089552" sldId="304"/>
            <ac:picMk id="6" creationId="{11848AE1-FD9C-C1DD-79B0-7931FE3AE7E9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99443888" sldId="305"/>
        </pc:sldMkLst>
      </pc:sldChg>
      <pc:sldChg chg="addSp delSp modSp add mod">
        <pc:chgData name="Matthew Purland" userId="8d07c89cff7dd31c" providerId="LiveId" clId="{3BF61652-689D-4586-9B5C-92C2CA589AB8}" dt="2023-05-20T08:49:25.642" v="629" actId="1076"/>
        <pc:sldMkLst>
          <pc:docMk/>
          <pc:sldMk cId="3064324244" sldId="305"/>
        </pc:sldMkLst>
        <pc:spChg chg="mod">
          <ac:chgData name="Matthew Purland" userId="8d07c89cff7dd31c" providerId="LiveId" clId="{3BF61652-689D-4586-9B5C-92C2CA589AB8}" dt="2023-05-20T08:40:42.678" v="558" actId="11"/>
          <ac:spMkLst>
            <pc:docMk/>
            <pc:sldMk cId="3064324244" sldId="30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9:10.411" v="625" actId="478"/>
          <ac:picMkLst>
            <pc:docMk/>
            <pc:sldMk cId="3064324244" sldId="305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9:11.403" v="626" actId="478"/>
          <ac:picMkLst>
            <pc:docMk/>
            <pc:sldMk cId="3064324244" sldId="305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9:09.467" v="624" actId="478"/>
          <ac:picMkLst>
            <pc:docMk/>
            <pc:sldMk cId="3064324244" sldId="305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25.642" v="629" actId="1076"/>
          <ac:picMkLst>
            <pc:docMk/>
            <pc:sldMk cId="3064324244" sldId="305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53944597" sldId="306"/>
        </pc:sldMkLst>
      </pc:sldChg>
      <pc:sldChg chg="delSp modSp add mod">
        <pc:chgData name="Matthew Purland" userId="8d07c89cff7dd31c" providerId="LiveId" clId="{3BF61652-689D-4586-9B5C-92C2CA589AB8}" dt="2023-05-20T08:42:05.361" v="582"/>
        <pc:sldMkLst>
          <pc:docMk/>
          <pc:sldMk cId="3832924780" sldId="306"/>
        </pc:sldMkLst>
        <pc:spChg chg="mod">
          <ac:chgData name="Matthew Purland" userId="8d07c89cff7dd31c" providerId="LiveId" clId="{3BF61652-689D-4586-9B5C-92C2CA589AB8}" dt="2023-05-20T08:42:05.361" v="582"/>
          <ac:spMkLst>
            <pc:docMk/>
            <pc:sldMk cId="3832924780" sldId="306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1:41.521" v="565" actId="478"/>
          <ac:picMkLst>
            <pc:docMk/>
            <pc:sldMk cId="3832924780" sldId="30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1:43.537" v="566" actId="478"/>
          <ac:picMkLst>
            <pc:docMk/>
            <pc:sldMk cId="3832924780" sldId="306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1:39.096" v="564" actId="478"/>
          <ac:picMkLst>
            <pc:docMk/>
            <pc:sldMk cId="3832924780" sldId="306"/>
            <ac:picMk id="6" creationId="{11848AE1-FD9C-C1DD-79B0-7931FE3AE7E9}"/>
          </ac:picMkLst>
        </pc:picChg>
        <pc:picChg chg="del">
          <ac:chgData name="Matthew Purland" userId="8d07c89cff7dd31c" providerId="LiveId" clId="{3BF61652-689D-4586-9B5C-92C2CA589AB8}" dt="2023-05-20T08:41:36.413" v="563" actId="478"/>
          <ac:picMkLst>
            <pc:docMk/>
            <pc:sldMk cId="3832924780" sldId="306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04227760" sldId="307"/>
        </pc:sldMkLst>
      </pc:sldChg>
      <pc:sldChg chg="modSp add mod">
        <pc:chgData name="Matthew Purland" userId="8d07c89cff7dd31c" providerId="LiveId" clId="{3BF61652-689D-4586-9B5C-92C2CA589AB8}" dt="2023-05-20T08:43:27.453" v="592" actId="20577"/>
        <pc:sldMkLst>
          <pc:docMk/>
          <pc:sldMk cId="3160806501" sldId="307"/>
        </pc:sldMkLst>
        <pc:spChg chg="mod">
          <ac:chgData name="Matthew Purland" userId="8d07c89cff7dd31c" providerId="LiveId" clId="{3BF61652-689D-4586-9B5C-92C2CA589AB8}" dt="2023-05-20T08:43:27.453" v="592" actId="20577"/>
          <ac:spMkLst>
            <pc:docMk/>
            <pc:sldMk cId="3160806501" sldId="30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0T08:49:44.189" v="631" actId="1076"/>
        <pc:sldMkLst>
          <pc:docMk/>
          <pc:sldMk cId="851309356" sldId="308"/>
        </pc:sldMkLst>
        <pc:spChg chg="mod">
          <ac:chgData name="Matthew Purland" userId="8d07c89cff7dd31c" providerId="LiveId" clId="{3BF61652-689D-4586-9B5C-92C2CA589AB8}" dt="2023-05-20T08:46:14.824" v="596" actId="20577"/>
          <ac:spMkLst>
            <pc:docMk/>
            <pc:sldMk cId="851309356" sldId="308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7:29.193" v="604" actId="478"/>
          <ac:picMkLst>
            <pc:docMk/>
            <pc:sldMk cId="851309356" sldId="308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7:29.794" v="605" actId="478"/>
          <ac:picMkLst>
            <pc:docMk/>
            <pc:sldMk cId="851309356" sldId="308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7:28.561" v="603" actId="478"/>
          <ac:picMkLst>
            <pc:docMk/>
            <pc:sldMk cId="851309356" sldId="308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44.189" v="631" actId="1076"/>
          <ac:picMkLst>
            <pc:docMk/>
            <pc:sldMk cId="851309356" sldId="308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77197158" sldId="308"/>
        </pc:sldMkLst>
      </pc:sldChg>
      <pc:sldChg chg="addSp delSp modSp add mod">
        <pc:chgData name="Matthew Purland" userId="8d07c89cff7dd31c" providerId="LiveId" clId="{3BF61652-689D-4586-9B5C-92C2CA589AB8}" dt="2023-05-21T17:14:11.563" v="1687" actId="962"/>
        <pc:sldMkLst>
          <pc:docMk/>
          <pc:sldMk cId="79889082" sldId="309"/>
        </pc:sldMkLst>
        <pc:spChg chg="mod">
          <ac:chgData name="Matthew Purland" userId="8d07c89cff7dd31c" providerId="LiveId" clId="{3BF61652-689D-4586-9B5C-92C2CA589AB8}" dt="2023-05-20T08:50:12.441" v="634" actId="11"/>
          <ac:spMkLst>
            <pc:docMk/>
            <pc:sldMk cId="79889082" sldId="309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17:13:55.250" v="1682" actId="478"/>
          <ac:picMkLst>
            <pc:docMk/>
            <pc:sldMk cId="79889082" sldId="309"/>
            <ac:picMk id="4" creationId="{CB74C9D9-B12E-D2E8-DB08-554FFC27362C}"/>
          </ac:picMkLst>
        </pc:picChg>
        <pc:picChg chg="add mod">
          <ac:chgData name="Matthew Purland" userId="8d07c89cff7dd31c" providerId="LiveId" clId="{3BF61652-689D-4586-9B5C-92C2CA589AB8}" dt="2023-05-21T17:14:11.563" v="1687" actId="962"/>
          <ac:picMkLst>
            <pc:docMk/>
            <pc:sldMk cId="79889082" sldId="309"/>
            <ac:picMk id="5" creationId="{C0FA6945-C142-4B46-B7FE-4F04A32DD29C}"/>
          </ac:picMkLst>
        </pc:picChg>
        <pc:picChg chg="del">
          <ac:chgData name="Matthew Purland" userId="8d07c89cff7dd31c" providerId="LiveId" clId="{3BF61652-689D-4586-9B5C-92C2CA589AB8}" dt="2023-05-20T08:51:18.206" v="641" actId="478"/>
          <ac:picMkLst>
            <pc:docMk/>
            <pc:sldMk cId="79889082" sldId="309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62289839" sldId="309"/>
        </pc:sldMkLst>
      </pc:sldChg>
      <pc:sldChg chg="modSp add mod">
        <pc:chgData name="Matthew Purland" userId="8d07c89cff7dd31c" providerId="LiveId" clId="{3BF61652-689D-4586-9B5C-92C2CA589AB8}" dt="2023-05-20T08:52:07.251" v="658" actId="20577"/>
        <pc:sldMkLst>
          <pc:docMk/>
          <pc:sldMk cId="3030028623" sldId="310"/>
        </pc:sldMkLst>
        <pc:spChg chg="mod">
          <ac:chgData name="Matthew Purland" userId="8d07c89cff7dd31c" providerId="LiveId" clId="{3BF61652-689D-4586-9B5C-92C2CA589AB8}" dt="2023-05-20T08:52:07.251" v="658" actId="20577"/>
          <ac:spMkLst>
            <pc:docMk/>
            <pc:sldMk cId="3030028623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09:54.344" v="692" actId="20577"/>
        <pc:sldMkLst>
          <pc:docMk/>
          <pc:sldMk cId="1342339189" sldId="311"/>
        </pc:sldMkLst>
        <pc:spChg chg="mod">
          <ac:chgData name="Matthew Purland" userId="8d07c89cff7dd31c" providerId="LiveId" clId="{3BF61652-689D-4586-9B5C-92C2CA589AB8}" dt="2023-05-20T09:09:54.344" v="692" actId="20577"/>
          <ac:spMkLst>
            <pc:docMk/>
            <pc:sldMk cId="1342339189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1:41.046" v="700"/>
        <pc:sldMkLst>
          <pc:docMk/>
          <pc:sldMk cId="1618817609" sldId="312"/>
        </pc:sldMkLst>
        <pc:spChg chg="mod">
          <ac:chgData name="Matthew Purland" userId="8d07c89cff7dd31c" providerId="LiveId" clId="{3BF61652-689D-4586-9B5C-92C2CA589AB8}" dt="2023-05-20T09:11:41.046" v="700"/>
          <ac:spMkLst>
            <pc:docMk/>
            <pc:sldMk cId="1618817609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5:15.437" v="741" actId="207"/>
        <pc:sldMkLst>
          <pc:docMk/>
          <pc:sldMk cId="3170042289" sldId="313"/>
        </pc:sldMkLst>
        <pc:spChg chg="mod">
          <ac:chgData name="Matthew Purland" userId="8d07c89cff7dd31c" providerId="LiveId" clId="{3BF61652-689D-4586-9B5C-92C2CA589AB8}" dt="2023-05-20T09:15:15.437" v="741" actId="207"/>
          <ac:spMkLst>
            <pc:docMk/>
            <pc:sldMk cId="3170042289" sldId="31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7:08.237" v="754" actId="20577"/>
        <pc:sldMkLst>
          <pc:docMk/>
          <pc:sldMk cId="2901849155" sldId="314"/>
        </pc:sldMkLst>
        <pc:spChg chg="mod">
          <ac:chgData name="Matthew Purland" userId="8d07c89cff7dd31c" providerId="LiveId" clId="{3BF61652-689D-4586-9B5C-92C2CA589AB8}" dt="2023-05-20T09:17:08.237" v="754" actId="20577"/>
          <ac:spMkLst>
            <pc:docMk/>
            <pc:sldMk cId="2901849155" sldId="31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16:14.748" v="1705" actId="20577"/>
        <pc:sldMkLst>
          <pc:docMk/>
          <pc:sldMk cId="1973470114" sldId="315"/>
        </pc:sldMkLst>
        <pc:spChg chg="mod">
          <ac:chgData name="Matthew Purland" userId="8d07c89cff7dd31c" providerId="LiveId" clId="{3BF61652-689D-4586-9B5C-92C2CA589AB8}" dt="2023-05-21T17:16:14.748" v="1705" actId="20577"/>
          <ac:spMkLst>
            <pc:docMk/>
            <pc:sldMk cId="1973470114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324597755" sldId="31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850912812" sldId="316"/>
        </pc:sldMkLst>
      </pc:sldChg>
      <pc:sldChg chg="addSp modSp add mod">
        <pc:chgData name="Matthew Purland" userId="8d07c89cff7dd31c" providerId="LiveId" clId="{3BF61652-689D-4586-9B5C-92C2CA589AB8}" dt="2023-05-20T09:21:39.021" v="798" actId="1076"/>
        <pc:sldMkLst>
          <pc:docMk/>
          <pc:sldMk cId="1803052156" sldId="316"/>
        </pc:sldMkLst>
        <pc:spChg chg="mod">
          <ac:chgData name="Matthew Purland" userId="8d07c89cff7dd31c" providerId="LiveId" clId="{3BF61652-689D-4586-9B5C-92C2CA589AB8}" dt="2023-05-20T09:20:11.733" v="792" actId="20577"/>
          <ac:spMkLst>
            <pc:docMk/>
            <pc:sldMk cId="1803052156" sldId="31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9:21:39.021" v="798" actId="1076"/>
          <ac:picMkLst>
            <pc:docMk/>
            <pc:sldMk cId="1803052156" sldId="316"/>
            <ac:picMk id="4" creationId="{7172CD49-3789-7595-4DFB-9E213717BBFE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630913684" sldId="317"/>
        </pc:sldMkLst>
      </pc:sldChg>
      <pc:sldChg chg="addSp delSp modSp add mod">
        <pc:chgData name="Matthew Purland" userId="8d07c89cff7dd31c" providerId="LiveId" clId="{3BF61652-689D-4586-9B5C-92C2CA589AB8}" dt="2023-05-20T09:23:44.010" v="817" actId="478"/>
        <pc:sldMkLst>
          <pc:docMk/>
          <pc:sldMk cId="1025863808" sldId="317"/>
        </pc:sldMkLst>
        <pc:spChg chg="mod">
          <ac:chgData name="Matthew Purland" userId="8d07c89cff7dd31c" providerId="LiveId" clId="{3BF61652-689D-4586-9B5C-92C2CA589AB8}" dt="2023-05-20T09:22:11.078" v="808" actId="20577"/>
          <ac:spMkLst>
            <pc:docMk/>
            <pc:sldMk cId="1025863808" sldId="317"/>
            <ac:spMk id="3" creationId="{E352E269-F028-A26B-A8CF-EA1FC264DC9E}"/>
          </ac:spMkLst>
        </pc:spChg>
        <pc:picChg chg="add del">
          <ac:chgData name="Matthew Purland" userId="8d07c89cff7dd31c" providerId="LiveId" clId="{3BF61652-689D-4586-9B5C-92C2CA589AB8}" dt="2023-05-20T09:23:44.010" v="817" actId="478"/>
          <ac:picMkLst>
            <pc:docMk/>
            <pc:sldMk cId="1025863808" sldId="317"/>
            <ac:picMk id="4" creationId="{7172CD49-3789-7595-4DFB-9E213717BBFE}"/>
          </ac:picMkLst>
        </pc:picChg>
        <pc:picChg chg="add mod">
          <ac:chgData name="Matthew Purland" userId="8d07c89cff7dd31c" providerId="LiveId" clId="{3BF61652-689D-4586-9B5C-92C2CA589AB8}" dt="2023-05-20T09:23:41.965" v="816" actId="1076"/>
          <ac:picMkLst>
            <pc:docMk/>
            <pc:sldMk cId="1025863808" sldId="317"/>
            <ac:picMk id="5" creationId="{ED2E5732-6804-CEF1-76C3-8F66F5F12C2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51396808" sldId="318"/>
        </pc:sldMkLst>
      </pc:sldChg>
      <pc:sldChg chg="modSp add mod">
        <pc:chgData name="Matthew Purland" userId="8d07c89cff7dd31c" providerId="LiveId" clId="{3BF61652-689D-4586-9B5C-92C2CA589AB8}" dt="2023-05-21T09:06:07.585" v="874"/>
        <pc:sldMkLst>
          <pc:docMk/>
          <pc:sldMk cId="4158967133" sldId="318"/>
        </pc:sldMkLst>
        <pc:spChg chg="mod">
          <ac:chgData name="Matthew Purland" userId="8d07c89cff7dd31c" providerId="LiveId" clId="{3BF61652-689D-4586-9B5C-92C2CA589AB8}" dt="2023-05-21T09:06:07.585" v="874"/>
          <ac:spMkLst>
            <pc:docMk/>
            <pc:sldMk cId="4158967133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07:44.504" v="893" actId="20577"/>
        <pc:sldMkLst>
          <pc:docMk/>
          <pc:sldMk cId="1253362750" sldId="319"/>
        </pc:sldMkLst>
        <pc:spChg chg="mod">
          <ac:chgData name="Matthew Purland" userId="8d07c89cff7dd31c" providerId="LiveId" clId="{3BF61652-689D-4586-9B5C-92C2CA589AB8}" dt="2023-05-21T09:07:44.504" v="893" actId="20577"/>
          <ac:spMkLst>
            <pc:docMk/>
            <pc:sldMk cId="1253362750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00907715" sldId="319"/>
        </pc:sldMkLst>
      </pc:sldChg>
      <pc:sldChg chg="modSp add mod">
        <pc:chgData name="Matthew Purland" userId="8d07c89cff7dd31c" providerId="LiveId" clId="{3BF61652-689D-4586-9B5C-92C2CA589AB8}" dt="2023-05-21T09:12:56.631" v="927" actId="207"/>
        <pc:sldMkLst>
          <pc:docMk/>
          <pc:sldMk cId="477579752" sldId="320"/>
        </pc:sldMkLst>
        <pc:spChg chg="mod">
          <ac:chgData name="Matthew Purland" userId="8d07c89cff7dd31c" providerId="LiveId" clId="{3BF61652-689D-4586-9B5C-92C2CA589AB8}" dt="2023-05-21T09:12:56.631" v="927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09:17:20.392" v="938" actId="1076"/>
        <pc:sldMkLst>
          <pc:docMk/>
          <pc:sldMk cId="699331124" sldId="321"/>
        </pc:sldMkLst>
        <pc:spChg chg="mod">
          <ac:chgData name="Matthew Purland" userId="8d07c89cff7dd31c" providerId="LiveId" clId="{3BF61652-689D-4586-9B5C-92C2CA589AB8}" dt="2023-05-21T09:14:00.751" v="933" actId="122"/>
          <ac:spMkLst>
            <pc:docMk/>
            <pc:sldMk cId="699331124" sldId="321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09:16:12.413" v="936" actId="478"/>
          <ac:picMkLst>
            <pc:docMk/>
            <pc:sldMk cId="699331124" sldId="321"/>
            <ac:picMk id="4" creationId="{31528F66-1522-5346-A082-C21881AF0890}"/>
          </ac:picMkLst>
        </pc:picChg>
        <pc:picChg chg="add mod">
          <ac:chgData name="Matthew Purland" userId="8d07c89cff7dd31c" providerId="LiveId" clId="{3BF61652-689D-4586-9B5C-92C2CA589AB8}" dt="2023-05-21T09:17:20.392" v="938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add del">
        <pc:chgData name="Matthew Purland" userId="8d07c89cff7dd31c" providerId="LiveId" clId="{3BF61652-689D-4586-9B5C-92C2CA589AB8}" dt="2023-05-21T09:27:12.091" v="955" actId="47"/>
        <pc:sldMkLst>
          <pc:docMk/>
          <pc:sldMk cId="2628576244" sldId="322"/>
        </pc:sldMkLst>
      </pc:sldChg>
      <pc:sldChg chg="add del">
        <pc:chgData name="Matthew Purland" userId="8d07c89cff7dd31c" providerId="LiveId" clId="{3BF61652-689D-4586-9B5C-92C2CA589AB8}" dt="2023-05-21T09:27:14.411" v="956" actId="47"/>
        <pc:sldMkLst>
          <pc:docMk/>
          <pc:sldMk cId="2547139379" sldId="323"/>
        </pc:sldMkLst>
      </pc:sldChg>
      <pc:sldChg chg="add del">
        <pc:chgData name="Matthew Purland" userId="8d07c89cff7dd31c" providerId="LiveId" clId="{3BF61652-689D-4586-9B5C-92C2CA589AB8}" dt="2023-05-21T09:27:15.715" v="957" actId="47"/>
        <pc:sldMkLst>
          <pc:docMk/>
          <pc:sldMk cId="2890261688" sldId="324"/>
        </pc:sldMkLst>
      </pc:sldChg>
      <pc:sldChg chg="add del">
        <pc:chgData name="Matthew Purland" userId="8d07c89cff7dd31c" providerId="LiveId" clId="{3BF61652-689D-4586-9B5C-92C2CA589AB8}" dt="2023-05-21T09:27:16.456" v="958" actId="47"/>
        <pc:sldMkLst>
          <pc:docMk/>
          <pc:sldMk cId="1729581853" sldId="325"/>
        </pc:sldMkLst>
      </pc:sldChg>
      <pc:sldChg chg="addSp delSp modSp add mod ord">
        <pc:chgData name="Matthew Purland" userId="8d07c89cff7dd31c" providerId="LiveId" clId="{3BF61652-689D-4586-9B5C-92C2CA589AB8}" dt="2023-05-21T09:27:07.171" v="954" actId="478"/>
        <pc:sldMkLst>
          <pc:docMk/>
          <pc:sldMk cId="1866416391" sldId="326"/>
        </pc:sldMkLst>
        <pc:spChg chg="mod">
          <ac:chgData name="Matthew Purland" userId="8d07c89cff7dd31c" providerId="LiveId" clId="{3BF61652-689D-4586-9B5C-92C2CA589AB8}" dt="2023-05-21T09:18:00.605" v="943" actId="20577"/>
          <ac:spMkLst>
            <pc:docMk/>
            <pc:sldMk cId="1866416391" sldId="32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24:41.219" v="950" actId="1076"/>
          <ac:picMkLst>
            <pc:docMk/>
            <pc:sldMk cId="1866416391" sldId="326"/>
            <ac:picMk id="4" creationId="{343F13B0-76C6-B2BB-4D84-B5A1517FF20E}"/>
          </ac:picMkLst>
        </pc:picChg>
        <pc:picChg chg="del">
          <ac:chgData name="Matthew Purland" userId="8d07c89cff7dd31c" providerId="LiveId" clId="{3BF61652-689D-4586-9B5C-92C2CA589AB8}" dt="2023-05-21T09:24:23.850" v="944" actId="478"/>
          <ac:picMkLst>
            <pc:docMk/>
            <pc:sldMk cId="1866416391" sldId="326"/>
            <ac:picMk id="5" creationId="{ED2E5732-6804-CEF1-76C3-8F66F5F12C26}"/>
          </ac:picMkLst>
        </pc:picChg>
        <pc:picChg chg="add del">
          <ac:chgData name="Matthew Purland" userId="8d07c89cff7dd31c" providerId="LiveId" clId="{3BF61652-689D-4586-9B5C-92C2CA589AB8}" dt="2023-05-21T09:27:07.171" v="954" actId="478"/>
          <ac:picMkLst>
            <pc:docMk/>
            <pc:sldMk cId="1866416391" sldId="326"/>
            <ac:picMk id="7" creationId="{9533B846-F1BE-8AFE-985E-EA9AF8B0288D}"/>
          </ac:picMkLst>
        </pc:picChg>
      </pc:sldChg>
      <pc:sldChg chg="modSp add mod">
        <pc:chgData name="Matthew Purland" userId="8d07c89cff7dd31c" providerId="LiveId" clId="{3BF61652-689D-4586-9B5C-92C2CA589AB8}" dt="2023-05-21T09:29:09.271" v="1028" actId="20577"/>
        <pc:sldMkLst>
          <pc:docMk/>
          <pc:sldMk cId="1062775742" sldId="327"/>
        </pc:sldMkLst>
        <pc:spChg chg="mod">
          <ac:chgData name="Matthew Purland" userId="8d07c89cff7dd31c" providerId="LiveId" clId="{3BF61652-689D-4586-9B5C-92C2CA589AB8}" dt="2023-05-21T09:29:09.271" v="1028" actId="20577"/>
          <ac:spMkLst>
            <pc:docMk/>
            <pc:sldMk cId="106277574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0:28.233" v="1046" actId="20577"/>
        <pc:sldMkLst>
          <pc:docMk/>
          <pc:sldMk cId="3128287824" sldId="328"/>
        </pc:sldMkLst>
        <pc:spChg chg="mod">
          <ac:chgData name="Matthew Purland" userId="8d07c89cff7dd31c" providerId="LiveId" clId="{3BF61652-689D-4586-9B5C-92C2CA589AB8}" dt="2023-05-21T09:30:28.233" v="1046" actId="20577"/>
          <ac:spMkLst>
            <pc:docMk/>
            <pc:sldMk cId="312828782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17.361" v="1065" actId="20577"/>
        <pc:sldMkLst>
          <pc:docMk/>
          <pc:sldMk cId="465227427" sldId="329"/>
        </pc:sldMkLst>
        <pc:spChg chg="mod">
          <ac:chgData name="Matthew Purland" userId="8d07c89cff7dd31c" providerId="LiveId" clId="{3BF61652-689D-4586-9B5C-92C2CA589AB8}" dt="2023-05-21T09:37:17.361" v="1065" actId="20577"/>
          <ac:spMkLst>
            <pc:docMk/>
            <pc:sldMk cId="465227427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35.681" v="1079" actId="20577"/>
        <pc:sldMkLst>
          <pc:docMk/>
          <pc:sldMk cId="2353342749" sldId="330"/>
        </pc:sldMkLst>
        <pc:spChg chg="mod">
          <ac:chgData name="Matthew Purland" userId="8d07c89cff7dd31c" providerId="LiveId" clId="{3BF61652-689D-4586-9B5C-92C2CA589AB8}" dt="2023-05-21T09:37:35.681" v="1079" actId="20577"/>
          <ac:spMkLst>
            <pc:docMk/>
            <pc:sldMk cId="235334274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40:41.615" v="1113"/>
        <pc:sldMkLst>
          <pc:docMk/>
          <pc:sldMk cId="1198128850" sldId="331"/>
        </pc:sldMkLst>
        <pc:spChg chg="mod">
          <ac:chgData name="Matthew Purland" userId="8d07c89cff7dd31c" providerId="LiveId" clId="{3BF61652-689D-4586-9B5C-92C2CA589AB8}" dt="2023-05-21T09:40:41.615" v="1113"/>
          <ac:spMkLst>
            <pc:docMk/>
            <pc:sldMk cId="1198128850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1:12.120" v="1862" actId="20577"/>
        <pc:sldMkLst>
          <pc:docMk/>
          <pc:sldMk cId="2071453346" sldId="332"/>
        </pc:sldMkLst>
        <pc:spChg chg="mod">
          <ac:chgData name="Matthew Purland" userId="8d07c89cff7dd31c" providerId="LiveId" clId="{3BF61652-689D-4586-9B5C-92C2CA589AB8}" dt="2023-05-21T17:31:12.120" v="1862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2:20.640" v="1876" actId="20577"/>
        <pc:sldMkLst>
          <pc:docMk/>
          <pc:sldMk cId="3342242356" sldId="333"/>
        </pc:sldMkLst>
        <pc:spChg chg="mod">
          <ac:chgData name="Matthew Purland" userId="8d07c89cff7dd31c" providerId="LiveId" clId="{3BF61652-689D-4586-9B5C-92C2CA589AB8}" dt="2023-05-21T17:32:20.640" v="1876" actId="20577"/>
          <ac:spMkLst>
            <pc:docMk/>
            <pc:sldMk cId="3342242356" sldId="333"/>
            <ac:spMk id="3" creationId="{E352E269-F028-A26B-A8CF-EA1FC264DC9E}"/>
          </ac:spMkLst>
        </pc:spChg>
      </pc:sldChg>
      <pc:sldChg chg="delSp modSp add mod">
        <pc:chgData name="Matthew Purland" userId="8d07c89cff7dd31c" providerId="LiveId" clId="{3BF61652-689D-4586-9B5C-92C2CA589AB8}" dt="2023-05-21T09:45:25.799" v="1148" actId="20577"/>
        <pc:sldMkLst>
          <pc:docMk/>
          <pc:sldMk cId="2998189690" sldId="334"/>
        </pc:sldMkLst>
        <pc:spChg chg="mod">
          <ac:chgData name="Matthew Purland" userId="8d07c89cff7dd31c" providerId="LiveId" clId="{3BF61652-689D-4586-9B5C-92C2CA589AB8}" dt="2023-05-21T09:45:25.799" v="1148" actId="20577"/>
          <ac:spMkLst>
            <pc:docMk/>
            <pc:sldMk cId="2998189690" sldId="33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4:56.422" v="1142" actId="478"/>
          <ac:picMkLst>
            <pc:docMk/>
            <pc:sldMk cId="2998189690" sldId="334"/>
            <ac:picMk id="6" creationId="{A6CEE4D3-DF87-E35C-909E-25605305B90B}"/>
          </ac:picMkLst>
        </pc:picChg>
      </pc:sldChg>
      <pc:sldChg chg="addSp delSp modSp add mod">
        <pc:chgData name="Matthew Purland" userId="8d07c89cff7dd31c" providerId="LiveId" clId="{3BF61652-689D-4586-9B5C-92C2CA589AB8}" dt="2023-05-21T09:49:05.102" v="1159" actId="1076"/>
        <pc:sldMkLst>
          <pc:docMk/>
          <pc:sldMk cId="2910849402" sldId="335"/>
        </pc:sldMkLst>
        <pc:spChg chg="mod">
          <ac:chgData name="Matthew Purland" userId="8d07c89cff7dd31c" providerId="LiveId" clId="{3BF61652-689D-4586-9B5C-92C2CA589AB8}" dt="2023-05-21T09:46:59.895" v="1152" actId="20577"/>
          <ac:spMkLst>
            <pc:docMk/>
            <pc:sldMk cId="2910849402" sldId="33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8:45.178" v="1153" actId="478"/>
          <ac:picMkLst>
            <pc:docMk/>
            <pc:sldMk cId="2910849402" sldId="335"/>
            <ac:picMk id="4" creationId="{343F13B0-76C6-B2BB-4D84-B5A1517FF20E}"/>
          </ac:picMkLst>
        </pc:picChg>
        <pc:picChg chg="add mod">
          <ac:chgData name="Matthew Purland" userId="8d07c89cff7dd31c" providerId="LiveId" clId="{3BF61652-689D-4586-9B5C-92C2CA589AB8}" dt="2023-05-21T09:49:05.102" v="1159" actId="1076"/>
          <ac:picMkLst>
            <pc:docMk/>
            <pc:sldMk cId="2910849402" sldId="335"/>
            <ac:picMk id="5" creationId="{CD9A8A8E-11EF-3349-CAB4-B28608BBC00C}"/>
          </ac:picMkLst>
        </pc:picChg>
      </pc:sldChg>
      <pc:sldChg chg="addSp delSp modSp add mod">
        <pc:chgData name="Matthew Purland" userId="8d07c89cff7dd31c" providerId="LiveId" clId="{3BF61652-689D-4586-9B5C-92C2CA589AB8}" dt="2023-05-21T09:54:11.559" v="1178" actId="1076"/>
        <pc:sldMkLst>
          <pc:docMk/>
          <pc:sldMk cId="1616951786" sldId="336"/>
        </pc:sldMkLst>
        <pc:spChg chg="mod">
          <ac:chgData name="Matthew Purland" userId="8d07c89cff7dd31c" providerId="LiveId" clId="{3BF61652-689D-4586-9B5C-92C2CA589AB8}" dt="2023-05-21T09:52:14.323" v="1171" actId="6549"/>
          <ac:spMkLst>
            <pc:docMk/>
            <pc:sldMk cId="1616951786" sldId="33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53:38.190" v="1176" actId="1076"/>
          <ac:picMkLst>
            <pc:docMk/>
            <pc:sldMk cId="1616951786" sldId="336"/>
            <ac:picMk id="4" creationId="{8F1E3BA6-C8A0-59B7-5900-B4F40F93B3FE}"/>
          </ac:picMkLst>
        </pc:picChg>
        <pc:picChg chg="add del">
          <ac:chgData name="Matthew Purland" userId="8d07c89cff7dd31c" providerId="LiveId" clId="{3BF61652-689D-4586-9B5C-92C2CA589AB8}" dt="2023-05-21T09:52:01.159" v="1169" actId="478"/>
          <ac:picMkLst>
            <pc:docMk/>
            <pc:sldMk cId="1616951786" sldId="336"/>
            <ac:picMk id="5" creationId="{CD9A8A8E-11EF-3349-CAB4-B28608BBC00C}"/>
          </ac:picMkLst>
        </pc:picChg>
        <pc:picChg chg="add mod">
          <ac:chgData name="Matthew Purland" userId="8d07c89cff7dd31c" providerId="LiveId" clId="{3BF61652-689D-4586-9B5C-92C2CA589AB8}" dt="2023-05-21T09:54:11.559" v="1178" actId="1076"/>
          <ac:picMkLst>
            <pc:docMk/>
            <pc:sldMk cId="1616951786" sldId="336"/>
            <ac:picMk id="7" creationId="{4A5AA3FA-587E-2D89-574B-26DD9AF12CFB}"/>
          </ac:picMkLst>
        </pc:picChg>
      </pc:sldChg>
      <pc:sldChg chg="addSp delSp modSp add mod">
        <pc:chgData name="Matthew Purland" userId="8d07c89cff7dd31c" providerId="LiveId" clId="{3BF61652-689D-4586-9B5C-92C2CA589AB8}" dt="2023-05-21T09:58:08.869" v="1188" actId="1076"/>
        <pc:sldMkLst>
          <pc:docMk/>
          <pc:sldMk cId="2001736057" sldId="337"/>
        </pc:sldMkLst>
        <pc:picChg chg="del">
          <ac:chgData name="Matthew Purland" userId="8d07c89cff7dd31c" providerId="LiveId" clId="{3BF61652-689D-4586-9B5C-92C2CA589AB8}" dt="2023-05-21T09:57:39.031" v="1185" actId="478"/>
          <ac:picMkLst>
            <pc:docMk/>
            <pc:sldMk cId="2001736057" sldId="337"/>
            <ac:picMk id="4" creationId="{8F1E3BA6-C8A0-59B7-5900-B4F40F93B3FE}"/>
          </ac:picMkLst>
        </pc:picChg>
        <pc:picChg chg="add mod">
          <ac:chgData name="Matthew Purland" userId="8d07c89cff7dd31c" providerId="LiveId" clId="{3BF61652-689D-4586-9B5C-92C2CA589AB8}" dt="2023-05-21T09:58:08.869" v="1188" actId="1076"/>
          <ac:picMkLst>
            <pc:docMk/>
            <pc:sldMk cId="2001736057" sldId="337"/>
            <ac:picMk id="5" creationId="{72B9613F-2D40-1DC5-7546-51F3EFFA0AEE}"/>
          </ac:picMkLst>
        </pc:picChg>
        <pc:picChg chg="del">
          <ac:chgData name="Matthew Purland" userId="8d07c89cff7dd31c" providerId="LiveId" clId="{3BF61652-689D-4586-9B5C-92C2CA589AB8}" dt="2023-05-21T09:57:19.595" v="1180" actId="478"/>
          <ac:picMkLst>
            <pc:docMk/>
            <pc:sldMk cId="2001736057" sldId="337"/>
            <ac:picMk id="7" creationId="{4A5AA3FA-587E-2D89-574B-26DD9AF12CFB}"/>
          </ac:picMkLst>
        </pc:picChg>
      </pc:sldChg>
      <pc:sldChg chg="modSp add mod">
        <pc:chgData name="Matthew Purland" userId="8d07c89cff7dd31c" providerId="LiveId" clId="{3BF61652-689D-4586-9B5C-92C2CA589AB8}" dt="2023-05-21T10:07:48.140" v="1381" actId="20577"/>
        <pc:sldMkLst>
          <pc:docMk/>
          <pc:sldMk cId="3962095273" sldId="338"/>
        </pc:sldMkLst>
        <pc:spChg chg="mod">
          <ac:chgData name="Matthew Purland" userId="8d07c89cff7dd31c" providerId="LiveId" clId="{3BF61652-689D-4586-9B5C-92C2CA589AB8}" dt="2023-05-21T10:07:48.140" v="1381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08:46.088" v="1412" actId="20577"/>
        <pc:sldMkLst>
          <pc:docMk/>
          <pc:sldMk cId="3715561569" sldId="339"/>
        </pc:sldMkLst>
        <pc:spChg chg="mod">
          <ac:chgData name="Matthew Purland" userId="8d07c89cff7dd31c" providerId="LiveId" clId="{3BF61652-689D-4586-9B5C-92C2CA589AB8}" dt="2023-05-21T10:08:46.088" v="1412" actId="20577"/>
          <ac:spMkLst>
            <pc:docMk/>
            <pc:sldMk cId="3715561569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31:41.202" v="1439" actId="20577"/>
        <pc:sldMkLst>
          <pc:docMk/>
          <pc:sldMk cId="580872621" sldId="340"/>
        </pc:sldMkLst>
        <pc:spChg chg="mod">
          <ac:chgData name="Matthew Purland" userId="8d07c89cff7dd31c" providerId="LiveId" clId="{3BF61652-689D-4586-9B5C-92C2CA589AB8}" dt="2023-05-21T10:31:41.202" v="1439" actId="20577"/>
          <ac:spMkLst>
            <pc:docMk/>
            <pc:sldMk cId="580872621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1T10:33:43.299" v="1441" actId="47"/>
        <pc:sldMkLst>
          <pc:docMk/>
          <pc:sldMk cId="1552310244" sldId="341"/>
        </pc:sldMkLst>
      </pc:sldChg>
      <pc:sldChg chg="delSp modSp add mod">
        <pc:chgData name="Matthew Purland" userId="8d07c89cff7dd31c" providerId="LiveId" clId="{3BF61652-689D-4586-9B5C-92C2CA589AB8}" dt="2023-05-21T11:10:41.727" v="1614" actId="27636"/>
        <pc:sldMkLst>
          <pc:docMk/>
          <pc:sldMk cId="3030971570" sldId="341"/>
        </pc:sldMkLst>
        <pc:spChg chg="mod">
          <ac:chgData name="Matthew Purland" userId="8d07c89cff7dd31c" providerId="LiveId" clId="{3BF61652-689D-4586-9B5C-92C2CA589AB8}" dt="2023-05-21T11:10:41.727" v="1614" actId="27636"/>
          <ac:spMkLst>
            <pc:docMk/>
            <pc:sldMk cId="3030971570" sldId="341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10:34:21.537" v="1446" actId="478"/>
          <ac:picMkLst>
            <pc:docMk/>
            <pc:sldMk cId="3030971570" sldId="341"/>
            <ac:picMk id="4" creationId="{343F13B0-76C6-B2BB-4D84-B5A1517FF20E}"/>
          </ac:picMkLst>
        </pc:picChg>
      </pc:sldChg>
      <pc:sldChg chg="addSp delSp modSp add mod">
        <pc:chgData name="Matthew Purland" userId="8d07c89cff7dd31c" providerId="LiveId" clId="{3BF61652-689D-4586-9B5C-92C2CA589AB8}" dt="2023-05-21T10:48:00.234" v="1477" actId="962"/>
        <pc:sldMkLst>
          <pc:docMk/>
          <pc:sldMk cId="986345735" sldId="342"/>
        </pc:sldMkLst>
        <pc:picChg chg="add del mod">
          <ac:chgData name="Matthew Purland" userId="8d07c89cff7dd31c" providerId="LiveId" clId="{3BF61652-689D-4586-9B5C-92C2CA589AB8}" dt="2023-05-21T10:47:47.336" v="1472" actId="478"/>
          <ac:picMkLst>
            <pc:docMk/>
            <pc:sldMk cId="986345735" sldId="342"/>
            <ac:picMk id="4" creationId="{A8719B69-4733-1B20-A31C-43ABBE5E81B1}"/>
          </ac:picMkLst>
        </pc:picChg>
        <pc:picChg chg="del">
          <ac:chgData name="Matthew Purland" userId="8d07c89cff7dd31c" providerId="LiveId" clId="{3BF61652-689D-4586-9B5C-92C2CA589AB8}" dt="2023-05-21T10:41:41.604" v="1457" actId="478"/>
          <ac:picMkLst>
            <pc:docMk/>
            <pc:sldMk cId="986345735" sldId="342"/>
            <ac:picMk id="5" creationId="{72B9613F-2D40-1DC5-7546-51F3EFFA0AEE}"/>
          </ac:picMkLst>
        </pc:picChg>
        <pc:picChg chg="add del">
          <ac:chgData name="Matthew Purland" userId="8d07c89cff7dd31c" providerId="LiveId" clId="{3BF61652-689D-4586-9B5C-92C2CA589AB8}" dt="2023-05-21T10:45:26.460" v="1464" actId="22"/>
          <ac:picMkLst>
            <pc:docMk/>
            <pc:sldMk cId="986345735" sldId="342"/>
            <ac:picMk id="7" creationId="{9367266F-D264-77B3-8509-DA2086535846}"/>
          </ac:picMkLst>
        </pc:picChg>
        <pc:picChg chg="add mod">
          <ac:chgData name="Matthew Purland" userId="8d07c89cff7dd31c" providerId="LiveId" clId="{3BF61652-689D-4586-9B5C-92C2CA589AB8}" dt="2023-05-21T10:48:00.234" v="1477" actId="962"/>
          <ac:picMkLst>
            <pc:docMk/>
            <pc:sldMk cId="986345735" sldId="342"/>
            <ac:picMk id="9" creationId="{1C80F906-7B02-C143-6289-6E9E67E90220}"/>
          </ac:picMkLst>
        </pc:picChg>
      </pc:sldChg>
      <pc:sldChg chg="addSp delSp modSp add mod">
        <pc:chgData name="Matthew Purland" userId="8d07c89cff7dd31c" providerId="LiveId" clId="{3BF61652-689D-4586-9B5C-92C2CA589AB8}" dt="2023-05-21T10:45:56.226" v="1471" actId="962"/>
        <pc:sldMkLst>
          <pc:docMk/>
          <pc:sldMk cId="3714691074" sldId="343"/>
        </pc:sldMkLst>
        <pc:picChg chg="del">
          <ac:chgData name="Matthew Purland" userId="8d07c89cff7dd31c" providerId="LiveId" clId="{3BF61652-689D-4586-9B5C-92C2CA589AB8}" dt="2023-05-21T10:45:41.031" v="1466" actId="478"/>
          <ac:picMkLst>
            <pc:docMk/>
            <pc:sldMk cId="3714691074" sldId="343"/>
            <ac:picMk id="4" creationId="{A8719B69-4733-1B20-A31C-43ABBE5E81B1}"/>
          </ac:picMkLst>
        </pc:picChg>
        <pc:picChg chg="add mod">
          <ac:chgData name="Matthew Purland" userId="8d07c89cff7dd31c" providerId="LiveId" clId="{3BF61652-689D-4586-9B5C-92C2CA589AB8}" dt="2023-05-21T10:45:56.226" v="1471" actId="962"/>
          <ac:picMkLst>
            <pc:docMk/>
            <pc:sldMk cId="3714691074" sldId="343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0:52:44.598" v="1490" actId="962"/>
        <pc:sldMkLst>
          <pc:docMk/>
          <pc:sldMk cId="1629302219" sldId="344"/>
        </pc:sldMkLst>
        <pc:picChg chg="add del mod">
          <ac:chgData name="Matthew Purland" userId="8d07c89cff7dd31c" providerId="LiveId" clId="{3BF61652-689D-4586-9B5C-92C2CA589AB8}" dt="2023-05-21T10:51:39.244" v="1485" actId="478"/>
          <ac:picMkLst>
            <pc:docMk/>
            <pc:sldMk cId="1629302219" sldId="344"/>
            <ac:picMk id="4" creationId="{30A40B2F-4CA2-2A1B-BBEE-D9BCE6908CB8}"/>
          </ac:picMkLst>
        </pc:picChg>
        <pc:picChg chg="del">
          <ac:chgData name="Matthew Purland" userId="8d07c89cff7dd31c" providerId="LiveId" clId="{3BF61652-689D-4586-9B5C-92C2CA589AB8}" dt="2023-05-21T10:49:32.026" v="1479" actId="478"/>
          <ac:picMkLst>
            <pc:docMk/>
            <pc:sldMk cId="1629302219" sldId="344"/>
            <ac:picMk id="5" creationId="{04854035-3FD3-C32D-8CD0-9772853C97DD}"/>
          </ac:picMkLst>
        </pc:picChg>
        <pc:picChg chg="add mod">
          <ac:chgData name="Matthew Purland" userId="8d07c89cff7dd31c" providerId="LiveId" clId="{3BF61652-689D-4586-9B5C-92C2CA589AB8}" dt="2023-05-21T10:52:44.598" v="1490" actId="962"/>
          <ac:picMkLst>
            <pc:docMk/>
            <pc:sldMk cId="1629302219" sldId="344"/>
            <ac:picMk id="7" creationId="{512A7DAD-E7DA-32F1-78BA-01F8DB38FCAA}"/>
          </ac:picMkLst>
        </pc:picChg>
      </pc:sldChg>
      <pc:sldChg chg="modSp add mod">
        <pc:chgData name="Matthew Purland" userId="8d07c89cff7dd31c" providerId="LiveId" clId="{3BF61652-689D-4586-9B5C-92C2CA589AB8}" dt="2023-05-21T17:19:57.231" v="1728" actId="20577"/>
        <pc:sldMkLst>
          <pc:docMk/>
          <pc:sldMk cId="2231009091" sldId="345"/>
        </pc:sldMkLst>
        <pc:spChg chg="mod">
          <ac:chgData name="Matthew Purland" userId="8d07c89cff7dd31c" providerId="LiveId" clId="{3BF61652-689D-4586-9B5C-92C2CA589AB8}" dt="2023-05-21T17:19:57.231" v="1728" actId="20577"/>
          <ac:spMkLst>
            <pc:docMk/>
            <pc:sldMk cId="2231009091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0:24.337" v="1566" actId="20577"/>
        <pc:sldMkLst>
          <pc:docMk/>
          <pc:sldMk cId="1153638624" sldId="346"/>
        </pc:sldMkLst>
        <pc:spChg chg="mod">
          <ac:chgData name="Matthew Purland" userId="8d07c89cff7dd31c" providerId="LiveId" clId="{3BF61652-689D-4586-9B5C-92C2CA589AB8}" dt="2023-05-21T11:00:24.337" v="1566" actId="20577"/>
          <ac:spMkLst>
            <pc:docMk/>
            <pc:sldMk cId="1153638624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8:07.435" v="1580" actId="207"/>
        <pc:sldMkLst>
          <pc:docMk/>
          <pc:sldMk cId="3801183168" sldId="347"/>
        </pc:sldMkLst>
        <pc:spChg chg="mod">
          <ac:chgData name="Matthew Purland" userId="8d07c89cff7dd31c" providerId="LiveId" clId="{3BF61652-689D-4586-9B5C-92C2CA589AB8}" dt="2023-05-21T11:08:07.435" v="1580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10:24.822" v="1610" actId="20577"/>
        <pc:sldMkLst>
          <pc:docMk/>
          <pc:sldMk cId="2493903279" sldId="348"/>
        </pc:sldMkLst>
        <pc:spChg chg="mod">
          <ac:chgData name="Matthew Purland" userId="8d07c89cff7dd31c" providerId="LiveId" clId="{3BF61652-689D-4586-9B5C-92C2CA589AB8}" dt="2023-05-21T11:10:24.822" v="161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11:13:47.178" v="1621" actId="962"/>
        <pc:sldMkLst>
          <pc:docMk/>
          <pc:sldMk cId="424320179" sldId="349"/>
        </pc:sldMkLst>
        <pc:picChg chg="add mod">
          <ac:chgData name="Matthew Purland" userId="8d07c89cff7dd31c" providerId="LiveId" clId="{3BF61652-689D-4586-9B5C-92C2CA589AB8}" dt="2023-05-21T11:13:47.178" v="1621" actId="962"/>
          <ac:picMkLst>
            <pc:docMk/>
            <pc:sldMk cId="424320179" sldId="349"/>
            <ac:picMk id="4" creationId="{FE96A3EE-AAE9-CEE5-4A7A-2BA34D6AE8C2}"/>
          </ac:picMkLst>
        </pc:picChg>
        <pc:picChg chg="del">
          <ac:chgData name="Matthew Purland" userId="8d07c89cff7dd31c" providerId="LiveId" clId="{3BF61652-689D-4586-9B5C-92C2CA589AB8}" dt="2023-05-21T11:13:32.062" v="1616" actId="478"/>
          <ac:picMkLst>
            <pc:docMk/>
            <pc:sldMk cId="424320179" sldId="349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1:15:57.346" v="1628" actId="962"/>
        <pc:sldMkLst>
          <pc:docMk/>
          <pc:sldMk cId="4206991601" sldId="350"/>
        </pc:sldMkLst>
        <pc:picChg chg="del">
          <ac:chgData name="Matthew Purland" userId="8d07c89cff7dd31c" providerId="LiveId" clId="{3BF61652-689D-4586-9B5C-92C2CA589AB8}" dt="2023-05-21T11:15:49.203" v="1623" actId="478"/>
          <ac:picMkLst>
            <pc:docMk/>
            <pc:sldMk cId="4206991601" sldId="350"/>
            <ac:picMk id="4" creationId="{FE96A3EE-AAE9-CEE5-4A7A-2BA34D6AE8C2}"/>
          </ac:picMkLst>
        </pc:picChg>
        <pc:picChg chg="add mod">
          <ac:chgData name="Matthew Purland" userId="8d07c89cff7dd31c" providerId="LiveId" clId="{3BF61652-689D-4586-9B5C-92C2CA589AB8}" dt="2023-05-21T11:15:57.346" v="1628" actId="962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add mod">
        <pc:chgData name="Matthew Purland" userId="8d07c89cff7dd31c" providerId="LiveId" clId="{3BF61652-689D-4586-9B5C-92C2CA589AB8}" dt="2023-05-21T11:22:08.652" v="1646" actId="20577"/>
        <pc:sldMkLst>
          <pc:docMk/>
          <pc:sldMk cId="1227392757" sldId="351"/>
        </pc:sldMkLst>
        <pc:spChg chg="mod">
          <ac:chgData name="Matthew Purland" userId="8d07c89cff7dd31c" providerId="LiveId" clId="{3BF61652-689D-4586-9B5C-92C2CA589AB8}" dt="2023-05-21T11:22:08.652" v="1646" actId="20577"/>
          <ac:spMkLst>
            <pc:docMk/>
            <pc:sldMk cId="122739275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3:19.578" v="1661" actId="20577"/>
        <pc:sldMkLst>
          <pc:docMk/>
          <pc:sldMk cId="2460634819" sldId="352"/>
        </pc:sldMkLst>
        <pc:spChg chg="mod">
          <ac:chgData name="Matthew Purland" userId="8d07c89cff7dd31c" providerId="LiveId" clId="{3BF61652-689D-4586-9B5C-92C2CA589AB8}" dt="2023-05-21T11:23:19.578" v="1661" actId="20577"/>
          <ac:spMkLst>
            <pc:docMk/>
            <pc:sldMk cId="2460634819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4:41.537" v="1673" actId="207"/>
        <pc:sldMkLst>
          <pc:docMk/>
          <pc:sldMk cId="894109062" sldId="353"/>
        </pc:sldMkLst>
        <pc:spChg chg="mod">
          <ac:chgData name="Matthew Purland" userId="8d07c89cff7dd31c" providerId="LiveId" clId="{3BF61652-689D-4586-9B5C-92C2CA589AB8}" dt="2023-05-21T11:24:41.537" v="1673" actId="207"/>
          <ac:spMkLst>
            <pc:docMk/>
            <pc:sldMk cId="894109062" sldId="35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3BF61652-689D-4586-9B5C-92C2CA589AB8}" dt="2023-05-21T17:40:42.712" v="1895" actId="47"/>
        <pc:sldMkLst>
          <pc:docMk/>
          <pc:sldMk cId="2831362119" sldId="354"/>
        </pc:sldMkLst>
        <pc:spChg chg="mod">
          <ac:chgData name="Matthew Purland" userId="8d07c89cff7dd31c" providerId="LiveId" clId="{3BF61652-689D-4586-9B5C-92C2CA589AB8}" dt="2023-05-21T17:33:20.253" v="1894" actId="20577"/>
          <ac:spMkLst>
            <pc:docMk/>
            <pc:sldMk cId="2831362119" sldId="354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includes: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+ verb		e.g., to arrive, to enjoy, to include, to order</a:t>
            </a:r>
          </a:p>
          <a:p>
            <a:r>
              <a:rPr lang="en-GB" dirty="0"/>
              <a:t>to + article		e.g., to a, to an</a:t>
            </a:r>
          </a:p>
          <a:p>
            <a:r>
              <a:rPr lang="en-GB" dirty="0"/>
              <a:t>to + place		e.g., to Africa, to Australia, to India, to Ireland</a:t>
            </a:r>
          </a:p>
          <a:p>
            <a:r>
              <a:rPr lang="en-GB" dirty="0"/>
              <a:t>into			e.g., into a, into every, into our, into an</a:t>
            </a:r>
          </a:p>
          <a:p>
            <a:r>
              <a:rPr lang="en-GB" dirty="0"/>
              <a:t>you			e.g., you always, you ask, you eat, you ought to</a:t>
            </a:r>
          </a:p>
        </p:txBody>
      </p:sp>
    </p:spTree>
    <p:extLst>
      <p:ext uri="{BB962C8B-B14F-4D97-AF65-F5344CB8AC3E}">
        <p14:creationId xmlns:p14="http://schemas.microsoft.com/office/powerpoint/2010/main" val="182367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7: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Adding Sounds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7.5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Practice with  w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w</a:t>
            </a:r>
            <a:r>
              <a:rPr lang="en-GB" dirty="0"/>
              <a:t>  is added when  </a:t>
            </a:r>
            <a:r>
              <a:rPr lang="en-GB" dirty="0">
                <a:solidFill>
                  <a:srgbClr val="FF0000"/>
                </a:solidFill>
              </a:rPr>
              <a:t>oo</a:t>
            </a:r>
            <a:r>
              <a:rPr lang="en-GB" dirty="0"/>
              <a:t>  meets a vowel sound </a:t>
            </a:r>
          </a:p>
          <a:p>
            <a:pPr marL="0" indent="0" algn="ctr">
              <a:buNone/>
            </a:pPr>
            <a:r>
              <a:rPr lang="en-GB" dirty="0"/>
              <a:t>in a VV connection: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lphaUcParenBoth" startAt="48"/>
            </a:pPr>
            <a:r>
              <a:rPr lang="en-GB" dirty="0"/>
              <a:t>    two eggs    new idea    do every    who is    too easy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(VV)    blue ink    few of    through a    crew of    due in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507B7401-B6FB-0446-7CA9-642B37856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70" y="5422000"/>
            <a:ext cx="734060" cy="64198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</a:t>
            </a:r>
            <a:endParaRPr lang="en-GB" sz="1000" kern="1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998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w</a:t>
            </a:r>
            <a:r>
              <a:rPr lang="en-GB" dirty="0"/>
              <a:t>  is added when  </a:t>
            </a:r>
            <a:r>
              <a:rPr lang="en-GB" dirty="0">
                <a:solidFill>
                  <a:srgbClr val="FF0000"/>
                </a:solidFill>
              </a:rPr>
              <a:t>au</a:t>
            </a:r>
            <a:r>
              <a:rPr lang="en-GB" dirty="0"/>
              <a:t>  meets a vowel sound </a:t>
            </a:r>
          </a:p>
          <a:p>
            <a:pPr marL="0" indent="0" algn="ctr">
              <a:buNone/>
            </a:pPr>
            <a:r>
              <a:rPr lang="en-GB" dirty="0"/>
              <a:t>in a VV connection: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lphaUcParenBoth" startAt="48"/>
            </a:pPr>
            <a:r>
              <a:rPr lang="en-GB" dirty="0"/>
              <a:t>    now it    bow and    allow us    how are    vow all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(VV)    brow of    cow ate    avow every    wow a    bough of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507B7401-B6FB-0446-7CA9-642B37856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70" y="5422000"/>
            <a:ext cx="734060" cy="64198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</a:t>
            </a:r>
            <a:endParaRPr lang="en-GB" sz="1000" kern="1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21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w</a:t>
            </a:r>
            <a:r>
              <a:rPr lang="en-GB" dirty="0"/>
              <a:t>  is added when  </a:t>
            </a:r>
            <a:r>
              <a:rPr lang="en-GB" dirty="0">
                <a:solidFill>
                  <a:srgbClr val="FF0000"/>
                </a:solidFill>
              </a:rPr>
              <a:t>eu</a:t>
            </a:r>
            <a:r>
              <a:rPr lang="en-GB" dirty="0"/>
              <a:t>  meets a vowel sound </a:t>
            </a:r>
          </a:p>
          <a:p>
            <a:pPr marL="0" indent="0" algn="ctr">
              <a:buNone/>
            </a:pPr>
            <a:r>
              <a:rPr lang="en-GB" dirty="0"/>
              <a:t>in a VV connection: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lphaUcParenBoth" startAt="48"/>
            </a:pPr>
            <a:r>
              <a:rPr lang="en-GB" dirty="0"/>
              <a:t>    go out    so is    no eggs    grow a    blow on</a:t>
            </a:r>
          </a:p>
          <a:p>
            <a:pPr marL="514350" indent="-514350" algn="ctr">
              <a:buAutoNum type="alphaUcParenBoth" startAt="48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(VV)    show up    below us    though everyone    know Adam    throw it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507B7401-B6FB-0446-7CA9-642B37856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70" y="5422000"/>
            <a:ext cx="734060" cy="64198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</a:t>
            </a:r>
            <a:endParaRPr lang="en-GB" sz="1000" kern="1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06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w</a:t>
            </a:r>
            <a:r>
              <a:rPr lang="en-GB" dirty="0"/>
              <a:t>  is added when  </a:t>
            </a:r>
            <a:r>
              <a:rPr lang="en-GB" dirty="0">
                <a:solidFill>
                  <a:srgbClr val="FF0000"/>
                </a:solidFill>
              </a:rPr>
              <a:t>uh  (schwa)</a:t>
            </a:r>
            <a:r>
              <a:rPr lang="en-GB" dirty="0"/>
              <a:t> meets a vowel sound </a:t>
            </a:r>
          </a:p>
          <a:p>
            <a:pPr marL="0" indent="0" algn="ctr">
              <a:buNone/>
            </a:pPr>
            <a:r>
              <a:rPr lang="en-GB" dirty="0"/>
              <a:t>in a VV connection, </a:t>
            </a:r>
            <a:r>
              <a:rPr lang="en-GB"/>
              <a:t>i.e., with </a:t>
            </a:r>
            <a:r>
              <a:rPr lang="en-GB" dirty="0"/>
              <a:t>the </a:t>
            </a:r>
            <a:r>
              <a:rPr lang="en-GB" dirty="0">
                <a:solidFill>
                  <a:srgbClr val="FF0000"/>
                </a:solidFill>
              </a:rPr>
              <a:t>weak forms </a:t>
            </a:r>
            <a:r>
              <a:rPr lang="en-GB" dirty="0"/>
              <a:t>of ‘</a:t>
            </a:r>
            <a:r>
              <a:rPr lang="en-GB" dirty="0">
                <a:solidFill>
                  <a:srgbClr val="FF0000"/>
                </a:solidFill>
              </a:rPr>
              <a:t>to</a:t>
            </a:r>
            <a:r>
              <a:rPr lang="en-GB" dirty="0"/>
              <a:t>’ and ‘</a:t>
            </a:r>
            <a:r>
              <a:rPr lang="en-GB" dirty="0">
                <a:solidFill>
                  <a:srgbClr val="FF0000"/>
                </a:solidFill>
              </a:rPr>
              <a:t>you</a:t>
            </a:r>
            <a:r>
              <a:rPr lang="en-GB" dirty="0"/>
              <a:t>’: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lphaUcParenBoth" startAt="48"/>
            </a:pPr>
            <a:r>
              <a:rPr lang="en-GB" dirty="0"/>
              <a:t>    to a    you are    to English    you always    to enjoy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(VV)    to include    you and    to open    you organise    into every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507B7401-B6FB-0446-7CA9-642B37856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70" y="5422000"/>
            <a:ext cx="734060" cy="64198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</a:t>
            </a:r>
            <a:endParaRPr lang="en-GB" sz="1000" kern="1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407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4644</TotalTime>
  <Words>312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2023-07-23T10:01:02Z</dcterms:modified>
</cp:coreProperties>
</file>