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9" r:id="rId2"/>
    <p:sldId id="430" r:id="rId3"/>
    <p:sldId id="431" r:id="rId4"/>
    <p:sldId id="432" r:id="rId5"/>
    <p:sldId id="433" r:id="rId6"/>
    <p:sldId id="414" r:id="rId7"/>
    <p:sldId id="415" r:id="rId8"/>
    <p:sldId id="416" r:id="rId9"/>
    <p:sldId id="417" r:id="rId10"/>
    <p:sldId id="418" r:id="rId11"/>
    <p:sldId id="4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FAE48-CA76-4FCE-B9F2-9D5C6F4E7DC7}" v="1" dt="2023-07-23T09:38:54.435"/>
    <p1510:client id="{76D6C842-30C9-49D5-BB43-4BE98AA56B26}" v="1" dt="2023-07-23T08:51:34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22A37A57-0E18-4696-85F7-6B4B113158CE}"/>
    <pc:docChg chg="undo redo custSel addSld modSld">
      <pc:chgData name="Matthew Purland" userId="8d07c89cff7dd31c" providerId="LiveId" clId="{22A37A57-0E18-4696-85F7-6B4B113158CE}" dt="2023-07-01T08:36:43.543" v="789" actId="114"/>
      <pc:docMkLst>
        <pc:docMk/>
      </pc:docMkLst>
      <pc:sldChg chg="modSp add mod">
        <pc:chgData name="Matthew Purland" userId="8d07c89cff7dd31c" providerId="LiveId" clId="{22A37A57-0E18-4696-85F7-6B4B113158CE}" dt="2023-07-01T08:27:20.919" v="769" actId="207"/>
        <pc:sldMkLst>
          <pc:docMk/>
          <pc:sldMk cId="2156605333" sldId="337"/>
        </pc:sldMkLst>
        <pc:spChg chg="mod">
          <ac:chgData name="Matthew Purland" userId="8d07c89cff7dd31c" providerId="LiveId" clId="{22A37A57-0E18-4696-85F7-6B4B113158CE}" dt="2023-07-01T08:27:20.919" v="76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5:31.341" v="4" actId="207"/>
        <pc:sldMkLst>
          <pc:docMk/>
          <pc:sldMk cId="4070946641" sldId="357"/>
        </pc:sldMkLst>
        <pc:spChg chg="mod">
          <ac:chgData name="Matthew Purland" userId="8d07c89cff7dd31c" providerId="LiveId" clId="{22A37A57-0E18-4696-85F7-6B4B113158CE}" dt="2023-06-30T10:05:31.341" v="4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6:43.612" v="13" actId="20577"/>
        <pc:sldMkLst>
          <pc:docMk/>
          <pc:sldMk cId="1089865336" sldId="371"/>
        </pc:sldMkLst>
        <pc:spChg chg="mod">
          <ac:chgData name="Matthew Purland" userId="8d07c89cff7dd31c" providerId="LiveId" clId="{22A37A57-0E18-4696-85F7-6B4B113158CE}" dt="2023-06-30T10:06:43.612" v="13" actId="20577"/>
          <ac:spMkLst>
            <pc:docMk/>
            <pc:sldMk cId="1089865336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9:15.784" v="26" actId="207"/>
        <pc:sldMkLst>
          <pc:docMk/>
          <pc:sldMk cId="3800362524" sldId="372"/>
        </pc:sldMkLst>
        <pc:spChg chg="mod">
          <ac:chgData name="Matthew Purland" userId="8d07c89cff7dd31c" providerId="LiveId" clId="{22A37A57-0E18-4696-85F7-6B4B113158CE}" dt="2023-06-30T10:09:15.784" v="26" actId="207"/>
          <ac:spMkLst>
            <pc:docMk/>
            <pc:sldMk cId="3800362524" sldId="37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2:53.110" v="99" actId="207"/>
        <pc:sldMkLst>
          <pc:docMk/>
          <pc:sldMk cId="3499575112" sldId="375"/>
        </pc:sldMkLst>
        <pc:spChg chg="mod">
          <ac:chgData name="Matthew Purland" userId="8d07c89cff7dd31c" providerId="LiveId" clId="{22A37A57-0E18-4696-85F7-6B4B113158CE}" dt="2023-06-30T10:12:53.110" v="99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3:16.792" v="103" actId="20577"/>
        <pc:sldMkLst>
          <pc:docMk/>
          <pc:sldMk cId="2580538077" sldId="376"/>
        </pc:sldMkLst>
        <pc:spChg chg="mod">
          <ac:chgData name="Matthew Purland" userId="8d07c89cff7dd31c" providerId="LiveId" clId="{22A37A57-0E18-4696-85F7-6B4B113158CE}" dt="2023-06-30T10:13:16.792" v="103" actId="20577"/>
          <ac:spMkLst>
            <pc:docMk/>
            <pc:sldMk cId="2580538077" sldId="3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36:43.543" v="789" actId="114"/>
        <pc:sldMkLst>
          <pc:docMk/>
          <pc:sldMk cId="1832521760" sldId="377"/>
        </pc:sldMkLst>
        <pc:spChg chg="mod">
          <ac:chgData name="Matthew Purland" userId="8d07c89cff7dd31c" providerId="LiveId" clId="{22A37A57-0E18-4696-85F7-6B4B113158CE}" dt="2023-07-01T08:36:43.543" v="789" actId="114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7:40.797" v="117" actId="207"/>
        <pc:sldMkLst>
          <pc:docMk/>
          <pc:sldMk cId="1143185241" sldId="379"/>
        </pc:sldMkLst>
        <pc:spChg chg="mod">
          <ac:chgData name="Matthew Purland" userId="8d07c89cff7dd31c" providerId="LiveId" clId="{22A37A57-0E18-4696-85F7-6B4B113158CE}" dt="2023-06-30T10:17:40.797" v="117" actId="207"/>
          <ac:spMkLst>
            <pc:docMk/>
            <pc:sldMk cId="1143185241" sldId="3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0:30.362" v="136" actId="20577"/>
        <pc:sldMkLst>
          <pc:docMk/>
          <pc:sldMk cId="2885049502" sldId="382"/>
        </pc:sldMkLst>
        <pc:spChg chg="mod">
          <ac:chgData name="Matthew Purland" userId="8d07c89cff7dd31c" providerId="LiveId" clId="{22A37A57-0E18-4696-85F7-6B4B113158CE}" dt="2023-06-30T10:20:30.362" v="136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9:19.301" v="518" actId="207"/>
        <pc:sldMkLst>
          <pc:docMk/>
          <pc:sldMk cId="3493763825" sldId="383"/>
        </pc:sldMkLst>
        <pc:spChg chg="mod">
          <ac:chgData name="Matthew Purland" userId="8d07c89cff7dd31c" providerId="LiveId" clId="{22A37A57-0E18-4696-85F7-6B4B113158CE}" dt="2023-06-30T10:29:19.301" v="518" actId="207"/>
          <ac:spMkLst>
            <pc:docMk/>
            <pc:sldMk cId="3493763825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1:49.754" v="523" actId="20577"/>
        <pc:sldMkLst>
          <pc:docMk/>
          <pc:sldMk cId="2604522635" sldId="385"/>
        </pc:sldMkLst>
        <pc:spChg chg="mod">
          <ac:chgData name="Matthew Purland" userId="8d07c89cff7dd31c" providerId="LiveId" clId="{22A37A57-0E18-4696-85F7-6B4B113158CE}" dt="2023-06-30T10:31:49.754" v="523" actId="20577"/>
          <ac:spMkLst>
            <pc:docMk/>
            <pc:sldMk cId="2604522635" sldId="3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5:24.609" v="524" actId="207"/>
        <pc:sldMkLst>
          <pc:docMk/>
          <pc:sldMk cId="1663313487" sldId="389"/>
        </pc:sldMkLst>
        <pc:spChg chg="mod">
          <ac:chgData name="Matthew Purland" userId="8d07c89cff7dd31c" providerId="LiveId" clId="{22A37A57-0E18-4696-85F7-6B4B113158CE}" dt="2023-06-30T10:35:24.609" v="524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47:52.993" v="527" actId="20577"/>
        <pc:sldMkLst>
          <pc:docMk/>
          <pc:sldMk cId="2163871541" sldId="402"/>
        </pc:sldMkLst>
        <pc:spChg chg="mod">
          <ac:chgData name="Matthew Purland" userId="8d07c89cff7dd31c" providerId="LiveId" clId="{22A37A57-0E18-4696-85F7-6B4B113158CE}" dt="2023-06-30T10:47:52.993" v="527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6:55.215" v="549" actId="20577"/>
        <pc:sldMkLst>
          <pc:docMk/>
          <pc:sldMk cId="1635924525" sldId="416"/>
        </pc:sldMkLst>
        <pc:spChg chg="mod">
          <ac:chgData name="Matthew Purland" userId="8d07c89cff7dd31c" providerId="LiveId" clId="{22A37A57-0E18-4696-85F7-6B4B113158CE}" dt="2023-06-30T10:56:55.215" v="549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8:46.659" v="565" actId="6549"/>
        <pc:sldMkLst>
          <pc:docMk/>
          <pc:sldMk cId="2100587925" sldId="418"/>
        </pc:sldMkLst>
        <pc:spChg chg="mod">
          <ac:chgData name="Matthew Purland" userId="8d07c89cff7dd31c" providerId="LiveId" clId="{22A37A57-0E18-4696-85F7-6B4B113158CE}" dt="2023-06-30T10:58:46.659" v="565" actId="6549"/>
          <ac:spMkLst>
            <pc:docMk/>
            <pc:sldMk cId="2100587925" sldId="4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1:03:07.187" v="577" actId="20577"/>
        <pc:sldMkLst>
          <pc:docMk/>
          <pc:sldMk cId="864407776" sldId="423"/>
        </pc:sldMkLst>
        <pc:spChg chg="mod">
          <ac:chgData name="Matthew Purland" userId="8d07c89cff7dd31c" providerId="LiveId" clId="{22A37A57-0E18-4696-85F7-6B4B113158CE}" dt="2023-06-30T11:03:07.187" v="577" actId="20577"/>
          <ac:spMkLst>
            <pc:docMk/>
            <pc:sldMk cId="864407776" sldId="4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27:54.102" v="788" actId="20577"/>
        <pc:sldMkLst>
          <pc:docMk/>
          <pc:sldMk cId="996614066" sldId="424"/>
        </pc:sldMkLst>
        <pc:spChg chg="mod">
          <ac:chgData name="Matthew Purland" userId="8d07c89cff7dd31c" providerId="LiveId" clId="{22A37A57-0E18-4696-85F7-6B4B113158CE}" dt="2023-07-01T08:27:54.102" v="788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modSp mod">
        <pc:chgData name="Matthew Purland" userId="8d07c89cff7dd31c" providerId="LiveId" clId="{22A37A57-0E18-4696-85F7-6B4B113158CE}" dt="2023-07-01T08:25:41.235" v="749" actId="20577"/>
        <pc:sldMkLst>
          <pc:docMk/>
          <pc:sldMk cId="549016995" sldId="425"/>
        </pc:sldMkLst>
        <pc:spChg chg="mod">
          <ac:chgData name="Matthew Purland" userId="8d07c89cff7dd31c" providerId="LiveId" clId="{22A37A57-0E18-4696-85F7-6B4B113158CE}" dt="2023-07-01T08:25:41.235" v="749" actId="20577"/>
          <ac:spMkLst>
            <pc:docMk/>
            <pc:sldMk cId="549016995" sldId="425"/>
            <ac:spMk id="4" creationId="{C8821C06-6C2B-4BE7-724E-4D8D406347A4}"/>
          </ac:spMkLst>
        </pc:spChg>
      </pc:sldChg>
      <pc:sldChg chg="modSp mod">
        <pc:chgData name="Matthew Purland" userId="8d07c89cff7dd31c" providerId="LiveId" clId="{22A37A57-0E18-4696-85F7-6B4B113158CE}" dt="2023-06-30T10:10:10.463" v="35" actId="20577"/>
        <pc:sldMkLst>
          <pc:docMk/>
          <pc:sldMk cId="721005046" sldId="427"/>
        </pc:sldMkLst>
        <pc:spChg chg="mod">
          <ac:chgData name="Matthew Purland" userId="8d07c89cff7dd31c" providerId="LiveId" clId="{22A37A57-0E18-4696-85F7-6B4B113158CE}" dt="2023-06-30T10:10:10.463" v="35" actId="20577"/>
          <ac:spMkLst>
            <pc:docMk/>
            <pc:sldMk cId="721005046" sldId="427"/>
            <ac:spMk id="4" creationId="{FE6CEA8B-254D-C422-D38A-FF91DF78176B}"/>
          </ac:spMkLst>
        </pc:spChg>
      </pc:sldChg>
      <pc:sldChg chg="modSp add mod">
        <pc:chgData name="Matthew Purland" userId="8d07c89cff7dd31c" providerId="LiveId" clId="{22A37A57-0E18-4696-85F7-6B4B113158CE}" dt="2023-06-30T10:29:42.569" v="519" actId="207"/>
        <pc:sldMkLst>
          <pc:docMk/>
          <pc:sldMk cId="3887936744" sldId="428"/>
        </pc:sldMkLst>
        <pc:spChg chg="mod">
          <ac:chgData name="Matthew Purland" userId="8d07c89cff7dd31c" providerId="LiveId" clId="{22A37A57-0E18-4696-85F7-6B4B113158CE}" dt="2023-06-30T10:29:42.569" v="519" actId="207"/>
          <ac:spMkLst>
            <pc:docMk/>
            <pc:sldMk cId="3887936744" sldId="4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2A37A57-0E18-4696-85F7-6B4B113158CE}" dt="2023-07-01T08:25:59.188" v="750" actId="207"/>
        <pc:sldMkLst>
          <pc:docMk/>
          <pc:sldMk cId="3244947515" sldId="429"/>
        </pc:sldMkLst>
        <pc:spChg chg="mod">
          <ac:chgData name="Matthew Purland" userId="8d07c89cff7dd31c" providerId="LiveId" clId="{22A37A57-0E18-4696-85F7-6B4B113158CE}" dt="2023-07-01T08:25:59.188" v="750" actId="207"/>
          <ac:spMkLst>
            <pc:docMk/>
            <pc:sldMk cId="3244947515" sldId="429"/>
            <ac:spMk id="4" creationId="{C8821C06-6C2B-4BE7-724E-4D8D406347A4}"/>
          </ac:spMkLst>
        </pc:spChg>
      </pc:sldChg>
    </pc:docChg>
  </pc:docChgLst>
  <pc:docChgLst>
    <pc:chgData name="Matthew Purland" userId="8d07c89cff7dd31c" providerId="LiveId" clId="{76D6C842-30C9-49D5-BB43-4BE98AA56B26}"/>
    <pc:docChg chg="addSld delSld modSld">
      <pc:chgData name="Matthew Purland" userId="8d07c89cff7dd31c" providerId="LiveId" clId="{76D6C842-30C9-49D5-BB43-4BE98AA56B26}" dt="2023-07-23T08:51:34.892" v="3"/>
      <pc:docMkLst>
        <pc:docMk/>
      </pc:docMkLst>
      <pc:sldChg chg="modSp mod">
        <pc:chgData name="Matthew Purland" userId="8d07c89cff7dd31c" providerId="LiveId" clId="{76D6C842-30C9-49D5-BB43-4BE98AA56B26}" dt="2023-07-23T08:09:57.588" v="1" actId="207"/>
        <pc:sldMkLst>
          <pc:docMk/>
          <pc:sldMk cId="1832521760" sldId="377"/>
        </pc:sldMkLst>
        <pc:spChg chg="mod">
          <ac:chgData name="Matthew Purland" userId="8d07c89cff7dd31c" providerId="LiveId" clId="{76D6C842-30C9-49D5-BB43-4BE98AA56B26}" dt="2023-07-23T08:09:57.588" v="1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76D6C842-30C9-49D5-BB43-4BE98AA56B26}" dt="2023-07-23T08:09:40.469" v="0" actId="207"/>
        <pc:sldMkLst>
          <pc:docMk/>
          <pc:sldMk cId="3237052981" sldId="378"/>
        </pc:sldMkLst>
        <pc:spChg chg="mod">
          <ac:chgData name="Matthew Purland" userId="8d07c89cff7dd31c" providerId="LiveId" clId="{76D6C842-30C9-49D5-BB43-4BE98AA56B26}" dt="2023-07-23T08:09:40.469" v="0" actId="207"/>
          <ac:spMkLst>
            <pc:docMk/>
            <pc:sldMk cId="3237052981" sldId="378"/>
            <ac:spMk id="3" creationId="{E352E269-F028-A26B-A8CF-EA1FC264DC9E}"/>
          </ac:spMkLst>
        </pc:spChg>
      </pc:sldChg>
      <pc:sldChg chg="add del">
        <pc:chgData name="Matthew Purland" userId="8d07c89cff7dd31c" providerId="LiveId" clId="{76D6C842-30C9-49D5-BB43-4BE98AA56B26}" dt="2023-07-23T08:51:34.892" v="3"/>
        <pc:sldMkLst>
          <pc:docMk/>
          <pc:sldMk cId="2103905960" sldId="387"/>
        </pc:sldMkLst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4BFFAE48-CA76-4FCE-B9F2-9D5C6F4E7DC7}"/>
    <pc:docChg chg="addSld delSld modSld">
      <pc:chgData name="Matthew Purland" userId="8d07c89cff7dd31c" providerId="LiveId" clId="{4BFFAE48-CA76-4FCE-B9F2-9D5C6F4E7DC7}" dt="2023-07-23T09:50:30.355" v="20" actId="6549"/>
      <pc:docMkLst>
        <pc:docMk/>
      </pc:docMkLst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156605333" sldId="33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4070946641" sldId="35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089865336" sldId="371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800362524" sldId="372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170275538" sldId="373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570923207" sldId="374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499575112" sldId="375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580538077" sldId="376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832521760" sldId="37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237052981" sldId="378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143185241" sldId="379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194180310" sldId="380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715454136" sldId="381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885049502" sldId="382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493763825" sldId="383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213300259" sldId="384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604522635" sldId="385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875071446" sldId="386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103905960" sldId="38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57504261" sldId="388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663313487" sldId="389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58998552" sldId="390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626276500" sldId="39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14153302" sldId="399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4193669542" sldId="400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167465739" sldId="401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163871541" sldId="402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551595350" sldId="403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549109113" sldId="404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4157164645" sldId="405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953083950" sldId="406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2212331694" sldId="40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920285420" sldId="408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279354129" sldId="409"/>
        </pc:sldMkLst>
      </pc:sldChg>
      <pc:sldChg chg="del">
        <pc:chgData name="Matthew Purland" userId="8d07c89cff7dd31c" providerId="LiveId" clId="{4BFFAE48-CA76-4FCE-B9F2-9D5C6F4E7DC7}" dt="2023-07-23T09:38:27.988" v="1" actId="47"/>
        <pc:sldMkLst>
          <pc:docMk/>
          <pc:sldMk cId="1823670467" sldId="410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1346989283" sldId="413"/>
        </pc:sldMkLst>
      </pc:sldChg>
      <pc:sldChg chg="modSp mod">
        <pc:chgData name="Matthew Purland" userId="8d07c89cff7dd31c" providerId="LiveId" clId="{4BFFAE48-CA76-4FCE-B9F2-9D5C6F4E7DC7}" dt="2023-07-23T09:50:30.355" v="20" actId="6549"/>
        <pc:sldMkLst>
          <pc:docMk/>
          <pc:sldMk cId="2100587925" sldId="418"/>
        </pc:sldMkLst>
        <pc:spChg chg="mod">
          <ac:chgData name="Matthew Purland" userId="8d07c89cff7dd31c" providerId="LiveId" clId="{4BFFAE48-CA76-4FCE-B9F2-9D5C6F4E7DC7}" dt="2023-07-23T09:50:30.355" v="20" actId="6549"/>
          <ac:spMkLst>
            <pc:docMk/>
            <pc:sldMk cId="2100587925" sldId="418"/>
            <ac:spMk id="3" creationId="{E352E269-F028-A26B-A8CF-EA1FC264DC9E}"/>
          </ac:spMkLst>
        </pc:spChg>
      </pc:sldChg>
      <pc:sldChg chg="del">
        <pc:chgData name="Matthew Purland" userId="8d07c89cff7dd31c" providerId="LiveId" clId="{4BFFAE48-CA76-4FCE-B9F2-9D5C6F4E7DC7}" dt="2023-07-23T09:38:27.988" v="1" actId="47"/>
        <pc:sldMkLst>
          <pc:docMk/>
          <pc:sldMk cId="578998625" sldId="420"/>
        </pc:sldMkLst>
      </pc:sldChg>
      <pc:sldChg chg="del">
        <pc:chgData name="Matthew Purland" userId="8d07c89cff7dd31c" providerId="LiveId" clId="{4BFFAE48-CA76-4FCE-B9F2-9D5C6F4E7DC7}" dt="2023-07-23T09:38:27.988" v="1" actId="47"/>
        <pc:sldMkLst>
          <pc:docMk/>
          <pc:sldMk cId="335921451" sldId="421"/>
        </pc:sldMkLst>
      </pc:sldChg>
      <pc:sldChg chg="del">
        <pc:chgData name="Matthew Purland" userId="8d07c89cff7dd31c" providerId="LiveId" clId="{4BFFAE48-CA76-4FCE-B9F2-9D5C6F4E7DC7}" dt="2023-07-23T09:38:27.988" v="1" actId="47"/>
        <pc:sldMkLst>
          <pc:docMk/>
          <pc:sldMk cId="2823506169" sldId="422"/>
        </pc:sldMkLst>
      </pc:sldChg>
      <pc:sldChg chg="del">
        <pc:chgData name="Matthew Purland" userId="8d07c89cff7dd31c" providerId="LiveId" clId="{4BFFAE48-CA76-4FCE-B9F2-9D5C6F4E7DC7}" dt="2023-07-23T09:38:27.988" v="1" actId="47"/>
        <pc:sldMkLst>
          <pc:docMk/>
          <pc:sldMk cId="864407776" sldId="423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996614066" sldId="424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549016995" sldId="425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721005046" sldId="427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887936744" sldId="428"/>
        </pc:sldMkLst>
      </pc:sldChg>
      <pc:sldChg chg="add">
        <pc:chgData name="Matthew Purland" userId="8d07c89cff7dd31c" providerId="LiveId" clId="{4BFFAE48-CA76-4FCE-B9F2-9D5C6F4E7DC7}" dt="2023-07-23T09:38:54.435" v="2"/>
        <pc:sldMkLst>
          <pc:docMk/>
          <pc:sldMk cId="1051611125" sldId="429"/>
        </pc:sldMkLst>
      </pc:sldChg>
      <pc:sldChg chg="del">
        <pc:chgData name="Matthew Purland" userId="8d07c89cff7dd31c" providerId="LiveId" clId="{4BFFAE48-CA76-4FCE-B9F2-9D5C6F4E7DC7}" dt="2023-07-23T09:38:10.530" v="0" actId="47"/>
        <pc:sldMkLst>
          <pc:docMk/>
          <pc:sldMk cId="3244947515" sldId="429"/>
        </pc:sldMkLst>
      </pc:sldChg>
      <pc:sldChg chg="add">
        <pc:chgData name="Matthew Purland" userId="8d07c89cff7dd31c" providerId="LiveId" clId="{4BFFAE48-CA76-4FCE-B9F2-9D5C6F4E7DC7}" dt="2023-07-23T09:38:54.435" v="2"/>
        <pc:sldMkLst>
          <pc:docMk/>
          <pc:sldMk cId="1766089421" sldId="430"/>
        </pc:sldMkLst>
      </pc:sldChg>
      <pc:sldChg chg="add">
        <pc:chgData name="Matthew Purland" userId="8d07c89cff7dd31c" providerId="LiveId" clId="{4BFFAE48-CA76-4FCE-B9F2-9D5C6F4E7DC7}" dt="2023-07-23T09:38:54.435" v="2"/>
        <pc:sldMkLst>
          <pc:docMk/>
          <pc:sldMk cId="4245887190" sldId="431"/>
        </pc:sldMkLst>
      </pc:sldChg>
      <pc:sldChg chg="add">
        <pc:chgData name="Matthew Purland" userId="8d07c89cff7dd31c" providerId="LiveId" clId="{4BFFAE48-CA76-4FCE-B9F2-9D5C6F4E7DC7}" dt="2023-07-23T09:38:54.435" v="2"/>
        <pc:sldMkLst>
          <pc:docMk/>
          <pc:sldMk cId="576565856" sldId="432"/>
        </pc:sldMkLst>
      </pc:sldChg>
      <pc:sldChg chg="modSp add mod">
        <pc:chgData name="Matthew Purland" userId="8d07c89cff7dd31c" providerId="LiveId" clId="{4BFFAE48-CA76-4FCE-B9F2-9D5C6F4E7DC7}" dt="2023-07-23T09:39:07.490" v="6" actId="20577"/>
        <pc:sldMkLst>
          <pc:docMk/>
          <pc:sldMk cId="1926787005" sldId="433"/>
        </pc:sldMkLst>
        <pc:spChg chg="mod">
          <ac:chgData name="Matthew Purland" userId="8d07c89cff7dd31c" providerId="LiveId" clId="{4BFFAE48-CA76-4FCE-B9F2-9D5C6F4E7DC7}" dt="2023-07-23T09:39:07.490" v="6" actId="20577"/>
          <ac:spMkLst>
            <pc:docMk/>
            <pc:sldMk cId="1926787005" sldId="433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ii</a:t>
            </a:r>
            <a:r>
              <a:rPr lang="en-GB" dirty="0"/>
              <a:t>  meets a vowel sound 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the office    she is    me and    twenty-eight    </a:t>
            </a:r>
            <a:r>
              <a:rPr lang="en-GB"/>
              <a:t>he and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movie app    happy about    fairly old    we ate    the end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58B4A8E-B172-A0F5-03DE-33FFD051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03338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8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More examples of words ending in  </a:t>
            </a:r>
            <a:r>
              <a:rPr lang="en-GB" dirty="0">
                <a:solidFill>
                  <a:srgbClr val="FF0000"/>
                </a:solidFill>
              </a:rPr>
              <a:t>ii</a:t>
            </a:r>
            <a:r>
              <a:rPr lang="en-GB" dirty="0"/>
              <a:t>  which connect to the next vowel sound with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‘the’ before a vowel sound =  ii + y:	the ice, the optician’s, the end,</a:t>
            </a:r>
          </a:p>
          <a:p>
            <a:pPr marL="0" indent="0">
              <a:buNone/>
            </a:pPr>
            <a:r>
              <a:rPr lang="en-GB" dirty="0"/>
              <a:t>						the interview,   the ocean</a:t>
            </a:r>
          </a:p>
          <a:p>
            <a:r>
              <a:rPr lang="en-GB" dirty="0"/>
              <a:t>Common function words:			be a, me in, he is, she ate, we all</a:t>
            </a:r>
          </a:p>
          <a:p>
            <a:r>
              <a:rPr lang="en-GB" dirty="0"/>
              <a:t>Numbers ending in -y: 			twenty-eight, thirty-eight,</a:t>
            </a:r>
          </a:p>
          <a:p>
            <a:pPr marL="0" indent="0">
              <a:buNone/>
            </a:pPr>
            <a:r>
              <a:rPr lang="en-GB" dirty="0"/>
              <a:t>						forty-eight, fifty-eight</a:t>
            </a:r>
          </a:p>
          <a:p>
            <a:r>
              <a:rPr lang="en-GB" dirty="0"/>
              <a:t>Other words ending in suffix -y:		university in, geography exam,</a:t>
            </a:r>
          </a:p>
          <a:p>
            <a:pPr marL="0" indent="0">
              <a:buNone/>
            </a:pPr>
            <a:r>
              <a:rPr lang="en-GB" dirty="0"/>
              <a:t>						fairly accurate, early hour</a:t>
            </a:r>
          </a:p>
          <a:p>
            <a:r>
              <a:rPr lang="en-GB" dirty="0"/>
              <a:t>Rare internal VV links: 			</a:t>
            </a:r>
            <a:r>
              <a:rPr lang="en-GB" dirty="0" err="1"/>
              <a:t>phy</a:t>
            </a:r>
            <a:r>
              <a:rPr lang="en-GB" dirty="0"/>
              <a:t> si o =  /ii </a:t>
            </a:r>
            <a:r>
              <a:rPr lang="en-GB" dirty="0" err="1"/>
              <a:t>yeu</a:t>
            </a:r>
            <a:r>
              <a:rPr lang="en-GB" dirty="0"/>
              <a:t>/,</a:t>
            </a:r>
          </a:p>
          <a:p>
            <a:pPr marL="0" indent="0">
              <a:buNone/>
            </a:pPr>
            <a:r>
              <a:rPr lang="en-GB" dirty="0"/>
              <a:t>						ge o </a:t>
            </a:r>
            <a:r>
              <a:rPr lang="en-GB" dirty="0" err="1"/>
              <a:t>gra</a:t>
            </a:r>
            <a:r>
              <a:rPr lang="en-GB" dirty="0"/>
              <a:t> </a:t>
            </a:r>
            <a:r>
              <a:rPr lang="en-GB" dirty="0" err="1"/>
              <a:t>phy</a:t>
            </a:r>
            <a:r>
              <a:rPr lang="en-GB" dirty="0"/>
              <a:t>  /ii </a:t>
            </a:r>
            <a:r>
              <a:rPr lang="en-GB" dirty="0" err="1"/>
              <a:t>Yo</a:t>
            </a:r>
            <a:r>
              <a:rPr lang="en-GB" dirty="0"/>
              <a:t>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98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7: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Adding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7.4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Practice 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with  y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ee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tea at    see a    tree is    three eggs    free ad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bee and    agree about    knee op    ski area    sea edge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58B4A8E-B172-A0F5-03DE-33FFD051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03338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5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ai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by a    I always    sky at    shy elephant    cry about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try it    hi Olly    eye open    fly away    tie in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58B4A8E-B172-A0F5-03DE-33FFD051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03338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ei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they ate    say it    way out    may enter    spray everywhere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OK Eddie    day out    hey everybody    grey owl    today is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58B4A8E-B172-A0F5-03DE-33FFD051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03338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2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oy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boy ate    koi accident    annoy everyone    corduroy is    joy of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employ a    cowboy app    envoy award    ahoy Adam    toy animal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58B4A8E-B172-A0F5-03DE-33FFD051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03338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387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2023-07-23T09:50:32Z</dcterms:modified>
</cp:coreProperties>
</file>