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9" r:id="rId2"/>
    <p:sldId id="430" r:id="rId3"/>
    <p:sldId id="431" r:id="rId4"/>
    <p:sldId id="432" r:id="rId5"/>
    <p:sldId id="433" r:id="rId6"/>
    <p:sldId id="399" r:id="rId7"/>
    <p:sldId id="400" r:id="rId8"/>
    <p:sldId id="401" r:id="rId9"/>
    <p:sldId id="397" r:id="rId10"/>
    <p:sldId id="403" r:id="rId11"/>
    <p:sldId id="404" r:id="rId12"/>
    <p:sldId id="405" r:id="rId13"/>
    <p:sldId id="406" r:id="rId14"/>
    <p:sldId id="407" r:id="rId15"/>
    <p:sldId id="408" r:id="rId16"/>
    <p:sldId id="402" r:id="rId17"/>
    <p:sldId id="409" r:id="rId18"/>
    <p:sldId id="41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753F5-A94E-4340-8B5D-616EB2A8DB5C}" v="1" dt="2023-07-23T09:07:05.483"/>
    <p1510:client id="{76D6C842-30C9-49D5-BB43-4BE98AA56B26}" v="1" dt="2023-07-23T08:51:34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2A37A57-0E18-4696-85F7-6B4B113158CE}"/>
    <pc:docChg chg="undo redo custSel addSld modSld">
      <pc:chgData name="Matthew Purland" userId="8d07c89cff7dd31c" providerId="LiveId" clId="{22A37A57-0E18-4696-85F7-6B4B113158CE}" dt="2023-07-01T08:36:43.543" v="789" actId="114"/>
      <pc:docMkLst>
        <pc:docMk/>
      </pc:docMkLst>
      <pc:sldChg chg="modSp add mod">
        <pc:chgData name="Matthew Purland" userId="8d07c89cff7dd31c" providerId="LiveId" clId="{22A37A57-0E18-4696-85F7-6B4B113158CE}" dt="2023-07-01T08:27:20.919" v="769" actId="207"/>
        <pc:sldMkLst>
          <pc:docMk/>
          <pc:sldMk cId="2156605333" sldId="337"/>
        </pc:sldMkLst>
        <pc:spChg chg="mod">
          <ac:chgData name="Matthew Purland" userId="8d07c89cff7dd31c" providerId="LiveId" clId="{22A37A57-0E18-4696-85F7-6B4B113158CE}" dt="2023-07-01T08:27:20.919" v="76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5:31.341" v="4" actId="207"/>
        <pc:sldMkLst>
          <pc:docMk/>
          <pc:sldMk cId="4070946641" sldId="357"/>
        </pc:sldMkLst>
        <pc:spChg chg="mod">
          <ac:chgData name="Matthew Purland" userId="8d07c89cff7dd31c" providerId="LiveId" clId="{22A37A57-0E18-4696-85F7-6B4B113158CE}" dt="2023-06-30T10:05:31.341" v="4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6:43.612" v="13" actId="20577"/>
        <pc:sldMkLst>
          <pc:docMk/>
          <pc:sldMk cId="1089865336" sldId="371"/>
        </pc:sldMkLst>
        <pc:spChg chg="mod">
          <ac:chgData name="Matthew Purland" userId="8d07c89cff7dd31c" providerId="LiveId" clId="{22A37A57-0E18-4696-85F7-6B4B113158CE}" dt="2023-06-30T10:06:43.612" v="13" actId="20577"/>
          <ac:spMkLst>
            <pc:docMk/>
            <pc:sldMk cId="1089865336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9:15.784" v="26" actId="207"/>
        <pc:sldMkLst>
          <pc:docMk/>
          <pc:sldMk cId="3800362524" sldId="372"/>
        </pc:sldMkLst>
        <pc:spChg chg="mod">
          <ac:chgData name="Matthew Purland" userId="8d07c89cff7dd31c" providerId="LiveId" clId="{22A37A57-0E18-4696-85F7-6B4B113158CE}" dt="2023-06-30T10:09:15.784" v="26" actId="207"/>
          <ac:spMkLst>
            <pc:docMk/>
            <pc:sldMk cId="3800362524" sldId="37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2:53.110" v="99" actId="207"/>
        <pc:sldMkLst>
          <pc:docMk/>
          <pc:sldMk cId="3499575112" sldId="375"/>
        </pc:sldMkLst>
        <pc:spChg chg="mod">
          <ac:chgData name="Matthew Purland" userId="8d07c89cff7dd31c" providerId="LiveId" clId="{22A37A57-0E18-4696-85F7-6B4B113158CE}" dt="2023-06-30T10:12:53.110" v="99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3:16.792" v="103" actId="20577"/>
        <pc:sldMkLst>
          <pc:docMk/>
          <pc:sldMk cId="2580538077" sldId="376"/>
        </pc:sldMkLst>
        <pc:spChg chg="mod">
          <ac:chgData name="Matthew Purland" userId="8d07c89cff7dd31c" providerId="LiveId" clId="{22A37A57-0E18-4696-85F7-6B4B113158CE}" dt="2023-06-30T10:13:16.792" v="103" actId="20577"/>
          <ac:spMkLst>
            <pc:docMk/>
            <pc:sldMk cId="2580538077" sldId="3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36:43.543" v="789" actId="114"/>
        <pc:sldMkLst>
          <pc:docMk/>
          <pc:sldMk cId="1832521760" sldId="377"/>
        </pc:sldMkLst>
        <pc:spChg chg="mod">
          <ac:chgData name="Matthew Purland" userId="8d07c89cff7dd31c" providerId="LiveId" clId="{22A37A57-0E18-4696-85F7-6B4B113158CE}" dt="2023-07-01T08:36:43.543" v="789" actId="114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7:40.797" v="117" actId="207"/>
        <pc:sldMkLst>
          <pc:docMk/>
          <pc:sldMk cId="1143185241" sldId="379"/>
        </pc:sldMkLst>
        <pc:spChg chg="mod">
          <ac:chgData name="Matthew Purland" userId="8d07c89cff7dd31c" providerId="LiveId" clId="{22A37A57-0E18-4696-85F7-6B4B113158CE}" dt="2023-06-30T10:17:40.797" v="117" actId="207"/>
          <ac:spMkLst>
            <pc:docMk/>
            <pc:sldMk cId="1143185241" sldId="3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0:30.362" v="136" actId="20577"/>
        <pc:sldMkLst>
          <pc:docMk/>
          <pc:sldMk cId="2885049502" sldId="382"/>
        </pc:sldMkLst>
        <pc:spChg chg="mod">
          <ac:chgData name="Matthew Purland" userId="8d07c89cff7dd31c" providerId="LiveId" clId="{22A37A57-0E18-4696-85F7-6B4B113158CE}" dt="2023-06-30T10:20:30.362" v="136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9:19.301" v="518" actId="207"/>
        <pc:sldMkLst>
          <pc:docMk/>
          <pc:sldMk cId="3493763825" sldId="383"/>
        </pc:sldMkLst>
        <pc:spChg chg="mod">
          <ac:chgData name="Matthew Purland" userId="8d07c89cff7dd31c" providerId="LiveId" clId="{22A37A57-0E18-4696-85F7-6B4B113158CE}" dt="2023-06-30T10:29:19.301" v="518" actId="207"/>
          <ac:spMkLst>
            <pc:docMk/>
            <pc:sldMk cId="3493763825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1:49.754" v="523" actId="20577"/>
        <pc:sldMkLst>
          <pc:docMk/>
          <pc:sldMk cId="2604522635" sldId="385"/>
        </pc:sldMkLst>
        <pc:spChg chg="mod">
          <ac:chgData name="Matthew Purland" userId="8d07c89cff7dd31c" providerId="LiveId" clId="{22A37A57-0E18-4696-85F7-6B4B113158CE}" dt="2023-06-30T10:31:49.754" v="523" actId="20577"/>
          <ac:spMkLst>
            <pc:docMk/>
            <pc:sldMk cId="2604522635" sldId="3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5:24.609" v="524" actId="207"/>
        <pc:sldMkLst>
          <pc:docMk/>
          <pc:sldMk cId="1663313487" sldId="389"/>
        </pc:sldMkLst>
        <pc:spChg chg="mod">
          <ac:chgData name="Matthew Purland" userId="8d07c89cff7dd31c" providerId="LiveId" clId="{22A37A57-0E18-4696-85F7-6B4B113158CE}" dt="2023-06-30T10:35:24.609" v="524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47:52.993" v="527" actId="20577"/>
        <pc:sldMkLst>
          <pc:docMk/>
          <pc:sldMk cId="2163871541" sldId="402"/>
        </pc:sldMkLst>
        <pc:spChg chg="mod">
          <ac:chgData name="Matthew Purland" userId="8d07c89cff7dd31c" providerId="LiveId" clId="{22A37A57-0E18-4696-85F7-6B4B113158CE}" dt="2023-06-30T10:47:52.993" v="527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6:55.215" v="549" actId="20577"/>
        <pc:sldMkLst>
          <pc:docMk/>
          <pc:sldMk cId="1635924525" sldId="416"/>
        </pc:sldMkLst>
        <pc:spChg chg="mod">
          <ac:chgData name="Matthew Purland" userId="8d07c89cff7dd31c" providerId="LiveId" clId="{22A37A57-0E18-4696-85F7-6B4B113158CE}" dt="2023-06-30T10:56:55.215" v="549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8:46.659" v="565" actId="6549"/>
        <pc:sldMkLst>
          <pc:docMk/>
          <pc:sldMk cId="2100587925" sldId="418"/>
        </pc:sldMkLst>
        <pc:spChg chg="mod">
          <ac:chgData name="Matthew Purland" userId="8d07c89cff7dd31c" providerId="LiveId" clId="{22A37A57-0E18-4696-85F7-6B4B113158CE}" dt="2023-06-30T10:58:46.659" v="565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1:03:07.187" v="577" actId="20577"/>
        <pc:sldMkLst>
          <pc:docMk/>
          <pc:sldMk cId="864407776" sldId="423"/>
        </pc:sldMkLst>
        <pc:spChg chg="mod">
          <ac:chgData name="Matthew Purland" userId="8d07c89cff7dd31c" providerId="LiveId" clId="{22A37A57-0E18-4696-85F7-6B4B113158CE}" dt="2023-06-30T11:03:07.187" v="577" actId="20577"/>
          <ac:spMkLst>
            <pc:docMk/>
            <pc:sldMk cId="864407776" sldId="4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27:54.102" v="788" actId="20577"/>
        <pc:sldMkLst>
          <pc:docMk/>
          <pc:sldMk cId="996614066" sldId="424"/>
        </pc:sldMkLst>
        <pc:spChg chg="mod">
          <ac:chgData name="Matthew Purland" userId="8d07c89cff7dd31c" providerId="LiveId" clId="{22A37A57-0E18-4696-85F7-6B4B113158CE}" dt="2023-07-01T08:27:54.102" v="788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modSp mod">
        <pc:chgData name="Matthew Purland" userId="8d07c89cff7dd31c" providerId="LiveId" clId="{22A37A57-0E18-4696-85F7-6B4B113158CE}" dt="2023-07-01T08:25:41.235" v="749" actId="20577"/>
        <pc:sldMkLst>
          <pc:docMk/>
          <pc:sldMk cId="549016995" sldId="425"/>
        </pc:sldMkLst>
        <pc:spChg chg="mod">
          <ac:chgData name="Matthew Purland" userId="8d07c89cff7dd31c" providerId="LiveId" clId="{22A37A57-0E18-4696-85F7-6B4B113158CE}" dt="2023-07-01T08:25:41.235" v="749" actId="20577"/>
          <ac:spMkLst>
            <pc:docMk/>
            <pc:sldMk cId="549016995" sldId="425"/>
            <ac:spMk id="4" creationId="{C8821C06-6C2B-4BE7-724E-4D8D406347A4}"/>
          </ac:spMkLst>
        </pc:spChg>
      </pc:sldChg>
      <pc:sldChg chg="modSp mod">
        <pc:chgData name="Matthew Purland" userId="8d07c89cff7dd31c" providerId="LiveId" clId="{22A37A57-0E18-4696-85F7-6B4B113158CE}" dt="2023-06-30T10:10:10.463" v="35" actId="20577"/>
        <pc:sldMkLst>
          <pc:docMk/>
          <pc:sldMk cId="721005046" sldId="427"/>
        </pc:sldMkLst>
        <pc:spChg chg="mod">
          <ac:chgData name="Matthew Purland" userId="8d07c89cff7dd31c" providerId="LiveId" clId="{22A37A57-0E18-4696-85F7-6B4B113158CE}" dt="2023-06-30T10:10:10.463" v="35" actId="20577"/>
          <ac:spMkLst>
            <pc:docMk/>
            <pc:sldMk cId="721005046" sldId="427"/>
            <ac:spMk id="4" creationId="{FE6CEA8B-254D-C422-D38A-FF91DF78176B}"/>
          </ac:spMkLst>
        </pc:spChg>
      </pc:sldChg>
      <pc:sldChg chg="modSp add mod">
        <pc:chgData name="Matthew Purland" userId="8d07c89cff7dd31c" providerId="LiveId" clId="{22A37A57-0E18-4696-85F7-6B4B113158CE}" dt="2023-06-30T10:29:42.569" v="519" actId="207"/>
        <pc:sldMkLst>
          <pc:docMk/>
          <pc:sldMk cId="3887936744" sldId="428"/>
        </pc:sldMkLst>
        <pc:spChg chg="mod">
          <ac:chgData name="Matthew Purland" userId="8d07c89cff7dd31c" providerId="LiveId" clId="{22A37A57-0E18-4696-85F7-6B4B113158CE}" dt="2023-06-30T10:29:42.569" v="519" actId="207"/>
          <ac:spMkLst>
            <pc:docMk/>
            <pc:sldMk cId="3887936744" sldId="4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2A37A57-0E18-4696-85F7-6B4B113158CE}" dt="2023-07-01T08:25:59.188" v="750" actId="207"/>
        <pc:sldMkLst>
          <pc:docMk/>
          <pc:sldMk cId="3244947515" sldId="429"/>
        </pc:sldMkLst>
        <pc:spChg chg="mod">
          <ac:chgData name="Matthew Purland" userId="8d07c89cff7dd31c" providerId="LiveId" clId="{22A37A57-0E18-4696-85F7-6B4B113158CE}" dt="2023-07-01T08:25:59.188" v="750" actId="207"/>
          <ac:spMkLst>
            <pc:docMk/>
            <pc:sldMk cId="3244947515" sldId="429"/>
            <ac:spMk id="4" creationId="{C8821C06-6C2B-4BE7-724E-4D8D406347A4}"/>
          </ac:spMkLst>
        </pc:spChg>
      </pc:sldChg>
    </pc:docChg>
  </pc:docChgLst>
  <pc:docChgLst>
    <pc:chgData name="Matthew Purland" userId="8d07c89cff7dd31c" providerId="LiveId" clId="{76D6C842-30C9-49D5-BB43-4BE98AA56B26}"/>
    <pc:docChg chg="addSld delSld modSld">
      <pc:chgData name="Matthew Purland" userId="8d07c89cff7dd31c" providerId="LiveId" clId="{76D6C842-30C9-49D5-BB43-4BE98AA56B26}" dt="2023-07-23T08:51:34.892" v="3"/>
      <pc:docMkLst>
        <pc:docMk/>
      </pc:docMkLst>
      <pc:sldChg chg="modSp mod">
        <pc:chgData name="Matthew Purland" userId="8d07c89cff7dd31c" providerId="LiveId" clId="{76D6C842-30C9-49D5-BB43-4BE98AA56B26}" dt="2023-07-23T08:09:57.588" v="1" actId="207"/>
        <pc:sldMkLst>
          <pc:docMk/>
          <pc:sldMk cId="1832521760" sldId="377"/>
        </pc:sldMkLst>
        <pc:spChg chg="mod">
          <ac:chgData name="Matthew Purland" userId="8d07c89cff7dd31c" providerId="LiveId" clId="{76D6C842-30C9-49D5-BB43-4BE98AA56B26}" dt="2023-07-23T08:09:57.588" v="1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76D6C842-30C9-49D5-BB43-4BE98AA56B26}" dt="2023-07-23T08:09:40.469" v="0" actId="207"/>
        <pc:sldMkLst>
          <pc:docMk/>
          <pc:sldMk cId="3237052981" sldId="378"/>
        </pc:sldMkLst>
        <pc:spChg chg="mod">
          <ac:chgData name="Matthew Purland" userId="8d07c89cff7dd31c" providerId="LiveId" clId="{76D6C842-30C9-49D5-BB43-4BE98AA56B26}" dt="2023-07-23T08:09:40.469" v="0" actId="207"/>
          <ac:spMkLst>
            <pc:docMk/>
            <pc:sldMk cId="3237052981" sldId="378"/>
            <ac:spMk id="3" creationId="{E352E269-F028-A26B-A8CF-EA1FC264DC9E}"/>
          </ac:spMkLst>
        </pc:spChg>
      </pc:sldChg>
      <pc:sldChg chg="add del">
        <pc:chgData name="Matthew Purland" userId="8d07c89cff7dd31c" providerId="LiveId" clId="{76D6C842-30C9-49D5-BB43-4BE98AA56B26}" dt="2023-07-23T08:51:34.892" v="3"/>
        <pc:sldMkLst>
          <pc:docMk/>
          <pc:sldMk cId="2103905960" sldId="387"/>
        </pc:sldMkLst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69E753F5-A94E-4340-8B5D-616EB2A8DB5C}"/>
    <pc:docChg chg="addSld delSld modSld">
      <pc:chgData name="Matthew Purland" userId="8d07c89cff7dd31c" providerId="LiveId" clId="{69E753F5-A94E-4340-8B5D-616EB2A8DB5C}" dt="2023-07-23T09:07:21.679" v="20" actId="20577"/>
      <pc:docMkLst>
        <pc:docMk/>
      </pc:docMkLst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156605333" sldId="337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4070946641" sldId="357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089865336" sldId="371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800362524" sldId="372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170275538" sldId="373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570923207" sldId="374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499575112" sldId="375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580538077" sldId="376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832521760" sldId="377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237052981" sldId="378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143185241" sldId="379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194180310" sldId="380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715454136" sldId="381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885049502" sldId="382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493763825" sldId="383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213300259" sldId="384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604522635" sldId="385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875071446" sldId="386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103905960" sldId="387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57504261" sldId="388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1663313487" sldId="389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258998552" sldId="390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1823670467" sldId="410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476350919" sldId="414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109331949" sldId="415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1635924525" sldId="416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131965669" sldId="417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2100587925" sldId="418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4190984347" sldId="419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578998625" sldId="420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335921451" sldId="421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2823506169" sldId="422"/>
        </pc:sldMkLst>
      </pc:sldChg>
      <pc:sldChg chg="del">
        <pc:chgData name="Matthew Purland" userId="8d07c89cff7dd31c" providerId="LiveId" clId="{69E753F5-A94E-4340-8B5D-616EB2A8DB5C}" dt="2023-07-23T09:06:42.056" v="1" actId="47"/>
        <pc:sldMkLst>
          <pc:docMk/>
          <pc:sldMk cId="864407776" sldId="423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996614066" sldId="424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549016995" sldId="425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721005046" sldId="427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887936744" sldId="428"/>
        </pc:sldMkLst>
      </pc:sldChg>
      <pc:sldChg chg="add">
        <pc:chgData name="Matthew Purland" userId="8d07c89cff7dd31c" providerId="LiveId" clId="{69E753F5-A94E-4340-8B5D-616EB2A8DB5C}" dt="2023-07-23T09:07:05.483" v="2"/>
        <pc:sldMkLst>
          <pc:docMk/>
          <pc:sldMk cId="1051611125" sldId="429"/>
        </pc:sldMkLst>
      </pc:sldChg>
      <pc:sldChg chg="del">
        <pc:chgData name="Matthew Purland" userId="8d07c89cff7dd31c" providerId="LiveId" clId="{69E753F5-A94E-4340-8B5D-616EB2A8DB5C}" dt="2023-07-23T09:06:09.840" v="0" actId="47"/>
        <pc:sldMkLst>
          <pc:docMk/>
          <pc:sldMk cId="3244947515" sldId="429"/>
        </pc:sldMkLst>
      </pc:sldChg>
      <pc:sldChg chg="add">
        <pc:chgData name="Matthew Purland" userId="8d07c89cff7dd31c" providerId="LiveId" clId="{69E753F5-A94E-4340-8B5D-616EB2A8DB5C}" dt="2023-07-23T09:07:05.483" v="2"/>
        <pc:sldMkLst>
          <pc:docMk/>
          <pc:sldMk cId="1766089421" sldId="430"/>
        </pc:sldMkLst>
      </pc:sldChg>
      <pc:sldChg chg="add">
        <pc:chgData name="Matthew Purland" userId="8d07c89cff7dd31c" providerId="LiveId" clId="{69E753F5-A94E-4340-8B5D-616EB2A8DB5C}" dt="2023-07-23T09:07:05.483" v="2"/>
        <pc:sldMkLst>
          <pc:docMk/>
          <pc:sldMk cId="4245887190" sldId="431"/>
        </pc:sldMkLst>
      </pc:sldChg>
      <pc:sldChg chg="add">
        <pc:chgData name="Matthew Purland" userId="8d07c89cff7dd31c" providerId="LiveId" clId="{69E753F5-A94E-4340-8B5D-616EB2A8DB5C}" dt="2023-07-23T09:07:05.483" v="2"/>
        <pc:sldMkLst>
          <pc:docMk/>
          <pc:sldMk cId="576565856" sldId="432"/>
        </pc:sldMkLst>
      </pc:sldChg>
      <pc:sldChg chg="modSp add mod">
        <pc:chgData name="Matthew Purland" userId="8d07c89cff7dd31c" providerId="LiveId" clId="{69E753F5-A94E-4340-8B5D-616EB2A8DB5C}" dt="2023-07-23T09:07:21.679" v="20" actId="20577"/>
        <pc:sldMkLst>
          <pc:docMk/>
          <pc:sldMk cId="1926787005" sldId="433"/>
        </pc:sldMkLst>
        <pc:spChg chg="mod">
          <ac:chgData name="Matthew Purland" userId="8d07c89cff7dd31c" providerId="LiveId" clId="{69E753F5-A94E-4340-8B5D-616EB2A8DB5C}" dt="2023-07-23T09:07:21.679" v="20" actId="20577"/>
          <ac:spMkLst>
            <pc:docMk/>
            <pc:sldMk cId="1926787005" sldId="433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aiy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fire and    higher income    prior issue    dryer in    choir again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liar is    tyre air    via Adam    dire end    buyer ordered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F6FC220-E742-085B-B9F2-9D351C2E5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9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auw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flour and    hour of    dour individual    sour or    devour 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tower of    power up    scour every    devour all    flower is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3673879-DFB3-3313-3AFB-EAB44FFAD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0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eir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there is    where am    pair of    wear a    stare at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they’re amazing    tear open    bear every    chair on    their idea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3FA650A-8290-9B6E-CEE4-919B7E2FB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6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iy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year of    idea is    appear at    hear any    cheer up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pier end    earache    tear up    clear aim    dear aunt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61A57ECF-56EC-5C03-4E32-36BFA8818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8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uuw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pure emotion    cure all    lure a    ensure every    secure oven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mature as    endure any    manure is    fewer apples    newer oil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56317F8-B294-A81F-12DF-49AD38CD7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31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uh  (schwa)</a:t>
            </a:r>
            <a:r>
              <a:rPr lang="en-GB" dirty="0"/>
              <a:t>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are an    her age    banana and    pizza is    ever after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future aim    weather app    polar ice    doctor advises    for a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3415945-7297-1A8C-FDCA-53A8D1267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8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common words ending in the </a:t>
            </a:r>
            <a:r>
              <a:rPr lang="en-GB" dirty="0">
                <a:solidFill>
                  <a:srgbClr val="FF0000"/>
                </a:solidFill>
              </a:rPr>
              <a:t>schwa sound </a:t>
            </a:r>
            <a:r>
              <a:rPr lang="en-GB" dirty="0"/>
              <a:t>connecting with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Function words – weak forms: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are		the whole word is a schwa:  uh, e.g., are in, are open,</a:t>
            </a:r>
          </a:p>
          <a:p>
            <a:pPr marL="0" indent="0">
              <a:buNone/>
            </a:pPr>
            <a:r>
              <a:rPr lang="en-GB" dirty="0"/>
              <a:t>		are alone, are odd</a:t>
            </a:r>
          </a:p>
          <a:p>
            <a:r>
              <a:rPr lang="en-GB" dirty="0"/>
              <a:t>her		her umbrella, her aim, her uncle, her own</a:t>
            </a:r>
          </a:p>
          <a:p>
            <a:r>
              <a:rPr lang="en-GB" dirty="0"/>
              <a:t>were		were angry, were over, were always, were eaten</a:t>
            </a:r>
          </a:p>
          <a:p>
            <a:r>
              <a:rPr lang="en-GB" dirty="0"/>
              <a:t>for		for a = f r  or  </a:t>
            </a:r>
            <a:r>
              <a:rPr lang="en-GB" dirty="0" err="1"/>
              <a:t>fr</a:t>
            </a:r>
            <a:r>
              <a:rPr lang="en-GB" dirty="0"/>
              <a:t> (weak forms): for a, for an, for ages, 				forever</a:t>
            </a:r>
          </a:p>
          <a:p>
            <a:r>
              <a:rPr lang="en-GB" dirty="0"/>
              <a:t>you’re	you’re a, you’re always, you’re allowed, you’re in</a:t>
            </a:r>
          </a:p>
        </p:txBody>
      </p:sp>
    </p:spTree>
    <p:extLst>
      <p:ext uri="{BB962C8B-B14F-4D97-AF65-F5344CB8AC3E}">
        <p14:creationId xmlns:p14="http://schemas.microsoft.com/office/powerpoint/2010/main" val="2163871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examples of words with </a:t>
            </a:r>
            <a:r>
              <a:rPr lang="en-GB" dirty="0">
                <a:solidFill>
                  <a:srgbClr val="FF0000"/>
                </a:solidFill>
              </a:rPr>
              <a:t>schwa sound </a:t>
            </a:r>
            <a:r>
              <a:rPr lang="en-GB" dirty="0"/>
              <a:t>suffixes, connecting with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-a	asthma, banana, gorilla, koala, llama, opera, pasta, pizza, samba,</a:t>
            </a:r>
          </a:p>
          <a:p>
            <a:pPr marL="0" indent="0">
              <a:buNone/>
            </a:pPr>
            <a:r>
              <a:rPr lang="en-GB" dirty="0"/>
              <a:t>	sauna, soda, sofa, tuba, umbrella, vanilla, viola</a:t>
            </a:r>
          </a:p>
          <a:p>
            <a:pPr marL="0" indent="0">
              <a:buNone/>
            </a:pPr>
            <a:r>
              <a:rPr lang="en-GB" dirty="0"/>
              <a:t>-ah	cheetah</a:t>
            </a:r>
          </a:p>
          <a:p>
            <a:pPr marL="0" indent="0">
              <a:buNone/>
            </a:pPr>
            <a:r>
              <a:rPr lang="en-GB" dirty="0"/>
              <a:t>-ar	calendar, caterpillar, collar, dollar, polar, solar, sugar, vicar</a:t>
            </a:r>
          </a:p>
          <a:p>
            <a:pPr marL="0" indent="0">
              <a:buNone/>
            </a:pPr>
            <a:r>
              <a:rPr lang="en-GB" dirty="0"/>
              <a:t>-er	after, better, enter, ever, member, never, number, other, over,</a:t>
            </a:r>
          </a:p>
          <a:p>
            <a:pPr marL="0" indent="0">
              <a:buNone/>
            </a:pPr>
            <a:r>
              <a:rPr lang="en-GB" dirty="0"/>
              <a:t>	teacher, user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354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More examples of words with </a:t>
            </a:r>
            <a:r>
              <a:rPr lang="en-GB" dirty="0">
                <a:solidFill>
                  <a:srgbClr val="FF0000"/>
                </a:solidFill>
              </a:rPr>
              <a:t>schwa sound </a:t>
            </a:r>
            <a:r>
              <a:rPr lang="en-GB" dirty="0"/>
              <a:t>suffixes, connecting with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-or	counsellor, doctor, factor, major, mirror, motor, sailor</a:t>
            </a:r>
          </a:p>
          <a:p>
            <a:pPr marL="0" indent="0">
              <a:buNone/>
            </a:pPr>
            <a:r>
              <a:rPr lang="en-GB" dirty="0"/>
              <a:t>-our	favour, flavour, harbour, honour, humour, labour, neighbour,</a:t>
            </a:r>
          </a:p>
          <a:p>
            <a:pPr marL="0" indent="0">
              <a:buNone/>
            </a:pPr>
            <a:r>
              <a:rPr lang="en-GB" dirty="0"/>
              <a:t>	odour</a:t>
            </a:r>
          </a:p>
          <a:p>
            <a:pPr marL="0" indent="0">
              <a:buNone/>
            </a:pPr>
            <a:r>
              <a:rPr lang="en-GB" dirty="0"/>
              <a:t>-ra	algebra, camera, cobra, extra, flora, mascara, opera, ultra</a:t>
            </a:r>
          </a:p>
          <a:p>
            <a:pPr marL="0" indent="0">
              <a:buNone/>
            </a:pPr>
            <a:r>
              <a:rPr lang="en-GB" dirty="0"/>
              <a:t>-re	centre, fibre, genre, metre, theatre</a:t>
            </a:r>
          </a:p>
          <a:p>
            <a:pPr marL="0" indent="0">
              <a:buNone/>
            </a:pPr>
            <a:r>
              <a:rPr lang="en-GB" dirty="0"/>
              <a:t>-ure	creature, culture, failure, feature, future, nature, picture,</a:t>
            </a:r>
          </a:p>
          <a:p>
            <a:pPr marL="0" indent="0">
              <a:buNone/>
            </a:pPr>
            <a:r>
              <a:rPr lang="en-GB" dirty="0"/>
              <a:t>	pleasure, pressure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98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7: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Adding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7.3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with  r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ar</a:t>
            </a:r>
            <a:r>
              <a:rPr lang="en-GB" dirty="0"/>
              <a:t>  meets a vowel sound 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car is    jar of    far away    ska info    radar idea</a:t>
            </a:r>
          </a:p>
          <a:p>
            <a:pPr marL="514350" indent="-514350" algn="ctr">
              <a:buAutoNum type="alphaUcParenBoth" startAt="48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spa accessory    bra on    guitar act    star in    bar open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A167EAA-6323-CDB8-53F2-1EBC85FD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  meets a vowel sound 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Sir Edward    purr and    whirr about    stir every    fir 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occur each    blur objects    per annum    fur of    chauffeur Oliver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C66083B-9CEE-2588-D615-A7B02C178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6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is added when  </a:t>
            </a:r>
            <a:r>
              <a:rPr lang="en-GB" dirty="0">
                <a:solidFill>
                  <a:srgbClr val="FF0000"/>
                </a:solidFill>
              </a:rPr>
              <a:t>or</a:t>
            </a:r>
            <a:r>
              <a:rPr lang="en-GB" dirty="0"/>
              <a:t>  meets a vowel sound</a:t>
            </a:r>
          </a:p>
          <a:p>
            <a:pPr marL="0" indent="0" algn="ctr">
              <a:buNone/>
            </a:pPr>
            <a:r>
              <a:rPr lang="en-GB" dirty="0"/>
              <a:t>in a VV connection: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48"/>
            </a:pPr>
            <a:r>
              <a:rPr lang="en-GB" dirty="0"/>
              <a:t>    four eggs    before I    saw a    pour extra    more awards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(VV)    law office    jaw ache    door open    core issue    floor inside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273B6D08-31A8-DE9B-52FB-F168239D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70" y="5328694"/>
            <a:ext cx="734060" cy="6419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GB" sz="2800" kern="1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endParaRPr lang="en-GB" sz="1000" kern="1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6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4 out of the next 5 diphthong sounds all end with a schwa sound  </a:t>
            </a:r>
            <a:r>
              <a:rPr lang="en-GB" dirty="0">
                <a:solidFill>
                  <a:srgbClr val="FF0000"/>
                </a:solidFill>
              </a:rPr>
              <a:t>uh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aiy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auw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iy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uuw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27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4644</TotalTime>
  <Words>742</Words>
  <Application>Microsoft Office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2023-07-23T09:07:27Z</dcterms:modified>
</cp:coreProperties>
</file>