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9" r:id="rId2"/>
    <p:sldId id="430" r:id="rId3"/>
    <p:sldId id="431" r:id="rId4"/>
    <p:sldId id="432" r:id="rId5"/>
    <p:sldId id="433" r:id="rId6"/>
    <p:sldId id="378" r:id="rId7"/>
    <p:sldId id="379" r:id="rId8"/>
    <p:sldId id="380" r:id="rId9"/>
    <p:sldId id="381" r:id="rId10"/>
    <p:sldId id="382" r:id="rId11"/>
    <p:sldId id="383" r:id="rId12"/>
    <p:sldId id="428" r:id="rId13"/>
    <p:sldId id="384" r:id="rId14"/>
    <p:sldId id="385" r:id="rId15"/>
    <p:sldId id="386" r:id="rId16"/>
    <p:sldId id="387" r:id="rId17"/>
    <p:sldId id="388" r:id="rId18"/>
    <p:sldId id="389" r:id="rId19"/>
    <p:sldId id="39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7C4740-D296-40E6-989B-6E09FF15CAC8}" v="4" dt="2023-07-23T08:50:28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>
        <p:scale>
          <a:sx n="50" d="100"/>
          <a:sy n="50" d="100"/>
        </p:scale>
        <p:origin x="2290" y="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22A37A57-0E18-4696-85F7-6B4B113158CE}"/>
    <pc:docChg chg="undo redo custSel addSld modSld">
      <pc:chgData name="Matthew Purland" userId="8d07c89cff7dd31c" providerId="LiveId" clId="{22A37A57-0E18-4696-85F7-6B4B113158CE}" dt="2023-07-01T08:36:43.543" v="789" actId="114"/>
      <pc:docMkLst>
        <pc:docMk/>
      </pc:docMkLst>
      <pc:sldChg chg="modSp add mod">
        <pc:chgData name="Matthew Purland" userId="8d07c89cff7dd31c" providerId="LiveId" clId="{22A37A57-0E18-4696-85F7-6B4B113158CE}" dt="2023-07-01T08:27:20.919" v="769" actId="207"/>
        <pc:sldMkLst>
          <pc:docMk/>
          <pc:sldMk cId="2156605333" sldId="337"/>
        </pc:sldMkLst>
        <pc:spChg chg="mod">
          <ac:chgData name="Matthew Purland" userId="8d07c89cff7dd31c" providerId="LiveId" clId="{22A37A57-0E18-4696-85F7-6B4B113158CE}" dt="2023-07-01T08:27:20.919" v="769" actId="207"/>
          <ac:spMkLst>
            <pc:docMk/>
            <pc:sldMk cId="2156605333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5:31.341" v="4" actId="207"/>
        <pc:sldMkLst>
          <pc:docMk/>
          <pc:sldMk cId="4070946641" sldId="357"/>
        </pc:sldMkLst>
        <pc:spChg chg="mod">
          <ac:chgData name="Matthew Purland" userId="8d07c89cff7dd31c" providerId="LiveId" clId="{22A37A57-0E18-4696-85F7-6B4B113158CE}" dt="2023-06-30T10:05:31.341" v="4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6:43.612" v="13" actId="20577"/>
        <pc:sldMkLst>
          <pc:docMk/>
          <pc:sldMk cId="1089865336" sldId="371"/>
        </pc:sldMkLst>
        <pc:spChg chg="mod">
          <ac:chgData name="Matthew Purland" userId="8d07c89cff7dd31c" providerId="LiveId" clId="{22A37A57-0E18-4696-85F7-6B4B113158CE}" dt="2023-06-30T10:06:43.612" v="13" actId="20577"/>
          <ac:spMkLst>
            <pc:docMk/>
            <pc:sldMk cId="1089865336" sldId="37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09:15.784" v="26" actId="207"/>
        <pc:sldMkLst>
          <pc:docMk/>
          <pc:sldMk cId="3800362524" sldId="372"/>
        </pc:sldMkLst>
        <pc:spChg chg="mod">
          <ac:chgData name="Matthew Purland" userId="8d07c89cff7dd31c" providerId="LiveId" clId="{22A37A57-0E18-4696-85F7-6B4B113158CE}" dt="2023-06-30T10:09:15.784" v="26" actId="207"/>
          <ac:spMkLst>
            <pc:docMk/>
            <pc:sldMk cId="3800362524" sldId="37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2:53.110" v="99" actId="207"/>
        <pc:sldMkLst>
          <pc:docMk/>
          <pc:sldMk cId="3499575112" sldId="375"/>
        </pc:sldMkLst>
        <pc:spChg chg="mod">
          <ac:chgData name="Matthew Purland" userId="8d07c89cff7dd31c" providerId="LiveId" clId="{22A37A57-0E18-4696-85F7-6B4B113158CE}" dt="2023-06-30T10:12:53.110" v="99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3:16.792" v="103" actId="20577"/>
        <pc:sldMkLst>
          <pc:docMk/>
          <pc:sldMk cId="2580538077" sldId="376"/>
        </pc:sldMkLst>
        <pc:spChg chg="mod">
          <ac:chgData name="Matthew Purland" userId="8d07c89cff7dd31c" providerId="LiveId" clId="{22A37A57-0E18-4696-85F7-6B4B113158CE}" dt="2023-06-30T10:13:16.792" v="103" actId="20577"/>
          <ac:spMkLst>
            <pc:docMk/>
            <pc:sldMk cId="2580538077" sldId="3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7-01T08:36:43.543" v="789" actId="114"/>
        <pc:sldMkLst>
          <pc:docMk/>
          <pc:sldMk cId="1832521760" sldId="377"/>
        </pc:sldMkLst>
        <pc:spChg chg="mod">
          <ac:chgData name="Matthew Purland" userId="8d07c89cff7dd31c" providerId="LiveId" clId="{22A37A57-0E18-4696-85F7-6B4B113158CE}" dt="2023-07-01T08:36:43.543" v="789" actId="114"/>
          <ac:spMkLst>
            <pc:docMk/>
            <pc:sldMk cId="1832521760" sldId="3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17:40.797" v="117" actId="207"/>
        <pc:sldMkLst>
          <pc:docMk/>
          <pc:sldMk cId="1143185241" sldId="379"/>
        </pc:sldMkLst>
        <pc:spChg chg="mod">
          <ac:chgData name="Matthew Purland" userId="8d07c89cff7dd31c" providerId="LiveId" clId="{22A37A57-0E18-4696-85F7-6B4B113158CE}" dt="2023-06-30T10:17:40.797" v="117" actId="207"/>
          <ac:spMkLst>
            <pc:docMk/>
            <pc:sldMk cId="1143185241" sldId="37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20:30.362" v="136" actId="20577"/>
        <pc:sldMkLst>
          <pc:docMk/>
          <pc:sldMk cId="2885049502" sldId="382"/>
        </pc:sldMkLst>
        <pc:spChg chg="mod">
          <ac:chgData name="Matthew Purland" userId="8d07c89cff7dd31c" providerId="LiveId" clId="{22A37A57-0E18-4696-85F7-6B4B113158CE}" dt="2023-06-30T10:20:30.362" v="136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29:19.301" v="518" actId="207"/>
        <pc:sldMkLst>
          <pc:docMk/>
          <pc:sldMk cId="3493763825" sldId="383"/>
        </pc:sldMkLst>
        <pc:spChg chg="mod">
          <ac:chgData name="Matthew Purland" userId="8d07c89cff7dd31c" providerId="LiveId" clId="{22A37A57-0E18-4696-85F7-6B4B113158CE}" dt="2023-06-30T10:29:19.301" v="518" actId="207"/>
          <ac:spMkLst>
            <pc:docMk/>
            <pc:sldMk cId="3493763825" sldId="38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31:49.754" v="523" actId="20577"/>
        <pc:sldMkLst>
          <pc:docMk/>
          <pc:sldMk cId="2604522635" sldId="385"/>
        </pc:sldMkLst>
        <pc:spChg chg="mod">
          <ac:chgData name="Matthew Purland" userId="8d07c89cff7dd31c" providerId="LiveId" clId="{22A37A57-0E18-4696-85F7-6B4B113158CE}" dt="2023-06-30T10:31:49.754" v="523" actId="20577"/>
          <ac:spMkLst>
            <pc:docMk/>
            <pc:sldMk cId="2604522635" sldId="38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35:24.609" v="524" actId="207"/>
        <pc:sldMkLst>
          <pc:docMk/>
          <pc:sldMk cId="1663313487" sldId="389"/>
        </pc:sldMkLst>
        <pc:spChg chg="mod">
          <ac:chgData name="Matthew Purland" userId="8d07c89cff7dd31c" providerId="LiveId" clId="{22A37A57-0E18-4696-85F7-6B4B113158CE}" dt="2023-06-30T10:35:24.609" v="524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47:52.993" v="527" actId="20577"/>
        <pc:sldMkLst>
          <pc:docMk/>
          <pc:sldMk cId="2163871541" sldId="402"/>
        </pc:sldMkLst>
        <pc:spChg chg="mod">
          <ac:chgData name="Matthew Purland" userId="8d07c89cff7dd31c" providerId="LiveId" clId="{22A37A57-0E18-4696-85F7-6B4B113158CE}" dt="2023-06-30T10:47:52.993" v="527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56:55.215" v="549" actId="20577"/>
        <pc:sldMkLst>
          <pc:docMk/>
          <pc:sldMk cId="1635924525" sldId="416"/>
        </pc:sldMkLst>
        <pc:spChg chg="mod">
          <ac:chgData name="Matthew Purland" userId="8d07c89cff7dd31c" providerId="LiveId" clId="{22A37A57-0E18-4696-85F7-6B4B113158CE}" dt="2023-06-30T10:56:55.215" v="549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0:58:46.659" v="565" actId="6549"/>
        <pc:sldMkLst>
          <pc:docMk/>
          <pc:sldMk cId="2100587925" sldId="418"/>
        </pc:sldMkLst>
        <pc:spChg chg="mod">
          <ac:chgData name="Matthew Purland" userId="8d07c89cff7dd31c" providerId="LiveId" clId="{22A37A57-0E18-4696-85F7-6B4B113158CE}" dt="2023-06-30T10:58:46.659" v="565" actId="6549"/>
          <ac:spMkLst>
            <pc:docMk/>
            <pc:sldMk cId="2100587925" sldId="4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6-30T11:03:07.187" v="577" actId="20577"/>
        <pc:sldMkLst>
          <pc:docMk/>
          <pc:sldMk cId="864407776" sldId="423"/>
        </pc:sldMkLst>
        <pc:spChg chg="mod">
          <ac:chgData name="Matthew Purland" userId="8d07c89cff7dd31c" providerId="LiveId" clId="{22A37A57-0E18-4696-85F7-6B4B113158CE}" dt="2023-06-30T11:03:07.187" v="577" actId="20577"/>
          <ac:spMkLst>
            <pc:docMk/>
            <pc:sldMk cId="864407776" sldId="4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2A37A57-0E18-4696-85F7-6B4B113158CE}" dt="2023-07-01T08:27:54.102" v="788" actId="20577"/>
        <pc:sldMkLst>
          <pc:docMk/>
          <pc:sldMk cId="996614066" sldId="424"/>
        </pc:sldMkLst>
        <pc:spChg chg="mod">
          <ac:chgData name="Matthew Purland" userId="8d07c89cff7dd31c" providerId="LiveId" clId="{22A37A57-0E18-4696-85F7-6B4B113158CE}" dt="2023-07-01T08:27:54.102" v="788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modSp mod">
        <pc:chgData name="Matthew Purland" userId="8d07c89cff7dd31c" providerId="LiveId" clId="{22A37A57-0E18-4696-85F7-6B4B113158CE}" dt="2023-07-01T08:25:41.235" v="749" actId="20577"/>
        <pc:sldMkLst>
          <pc:docMk/>
          <pc:sldMk cId="549016995" sldId="425"/>
        </pc:sldMkLst>
        <pc:spChg chg="mod">
          <ac:chgData name="Matthew Purland" userId="8d07c89cff7dd31c" providerId="LiveId" clId="{22A37A57-0E18-4696-85F7-6B4B113158CE}" dt="2023-07-01T08:25:41.235" v="749" actId="20577"/>
          <ac:spMkLst>
            <pc:docMk/>
            <pc:sldMk cId="549016995" sldId="425"/>
            <ac:spMk id="4" creationId="{C8821C06-6C2B-4BE7-724E-4D8D406347A4}"/>
          </ac:spMkLst>
        </pc:spChg>
      </pc:sldChg>
      <pc:sldChg chg="modSp mod">
        <pc:chgData name="Matthew Purland" userId="8d07c89cff7dd31c" providerId="LiveId" clId="{22A37A57-0E18-4696-85F7-6B4B113158CE}" dt="2023-06-30T10:10:10.463" v="35" actId="20577"/>
        <pc:sldMkLst>
          <pc:docMk/>
          <pc:sldMk cId="721005046" sldId="427"/>
        </pc:sldMkLst>
        <pc:spChg chg="mod">
          <ac:chgData name="Matthew Purland" userId="8d07c89cff7dd31c" providerId="LiveId" clId="{22A37A57-0E18-4696-85F7-6B4B113158CE}" dt="2023-06-30T10:10:10.463" v="35" actId="20577"/>
          <ac:spMkLst>
            <pc:docMk/>
            <pc:sldMk cId="721005046" sldId="427"/>
            <ac:spMk id="4" creationId="{FE6CEA8B-254D-C422-D38A-FF91DF78176B}"/>
          </ac:spMkLst>
        </pc:spChg>
      </pc:sldChg>
      <pc:sldChg chg="modSp add mod">
        <pc:chgData name="Matthew Purland" userId="8d07c89cff7dd31c" providerId="LiveId" clId="{22A37A57-0E18-4696-85F7-6B4B113158CE}" dt="2023-06-30T10:29:42.569" v="519" actId="207"/>
        <pc:sldMkLst>
          <pc:docMk/>
          <pc:sldMk cId="3887936744" sldId="428"/>
        </pc:sldMkLst>
        <pc:spChg chg="mod">
          <ac:chgData name="Matthew Purland" userId="8d07c89cff7dd31c" providerId="LiveId" clId="{22A37A57-0E18-4696-85F7-6B4B113158CE}" dt="2023-06-30T10:29:42.569" v="519" actId="207"/>
          <ac:spMkLst>
            <pc:docMk/>
            <pc:sldMk cId="3887936744" sldId="4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2A37A57-0E18-4696-85F7-6B4B113158CE}" dt="2023-07-01T08:25:59.188" v="750" actId="207"/>
        <pc:sldMkLst>
          <pc:docMk/>
          <pc:sldMk cId="3244947515" sldId="429"/>
        </pc:sldMkLst>
        <pc:spChg chg="mod">
          <ac:chgData name="Matthew Purland" userId="8d07c89cff7dd31c" providerId="LiveId" clId="{22A37A57-0E18-4696-85F7-6B4B113158CE}" dt="2023-07-01T08:25:59.188" v="750" actId="207"/>
          <ac:spMkLst>
            <pc:docMk/>
            <pc:sldMk cId="3244947515" sldId="429"/>
            <ac:spMk id="4" creationId="{C8821C06-6C2B-4BE7-724E-4D8D406347A4}"/>
          </ac:spMkLst>
        </pc:spChg>
      </pc:sldChg>
    </pc:docChg>
  </pc:docChgLst>
  <pc:docChgLst>
    <pc:chgData name="Matthew Purland" userId="8d07c89cff7dd31c" providerId="LiveId" clId="{FF7C4740-D296-40E6-989B-6E09FF15CAC8}"/>
    <pc:docChg chg="undo redo custSel addSld delSld modSld">
      <pc:chgData name="Matthew Purland" userId="8d07c89cff7dd31c" providerId="LiveId" clId="{FF7C4740-D296-40E6-989B-6E09FF15CAC8}" dt="2023-07-23T08:50:36.374" v="44" actId="1076"/>
      <pc:docMkLst>
        <pc:docMk/>
      </pc:docMkLst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2156605333" sldId="337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4070946641" sldId="357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1089865336" sldId="371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3800362524" sldId="372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3170275538" sldId="373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570923207" sldId="374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3499575112" sldId="375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2580538077" sldId="376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1832521760" sldId="377"/>
        </pc:sldMkLst>
      </pc:sldChg>
      <pc:sldChg chg="modSp mod">
        <pc:chgData name="Matthew Purland" userId="8d07c89cff7dd31c" providerId="LiveId" clId="{FF7C4740-D296-40E6-989B-6E09FF15CAC8}" dt="2023-07-23T08:09:16.462" v="19" actId="207"/>
        <pc:sldMkLst>
          <pc:docMk/>
          <pc:sldMk cId="3237052981" sldId="378"/>
        </pc:sldMkLst>
        <pc:spChg chg="mod">
          <ac:chgData name="Matthew Purland" userId="8d07c89cff7dd31c" providerId="LiveId" clId="{FF7C4740-D296-40E6-989B-6E09FF15CAC8}" dt="2023-07-23T08:09:16.462" v="19" actId="207"/>
          <ac:spMkLst>
            <pc:docMk/>
            <pc:sldMk cId="3237052981" sldId="378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F7C4740-D296-40E6-989B-6E09FF15CAC8}" dt="2023-07-23T08:50:36.374" v="44" actId="1076"/>
        <pc:sldMkLst>
          <pc:docMk/>
          <pc:sldMk cId="2103905960" sldId="387"/>
        </pc:sldMkLst>
        <pc:spChg chg="add del mod">
          <ac:chgData name="Matthew Purland" userId="8d07c89cff7dd31c" providerId="LiveId" clId="{FF7C4740-D296-40E6-989B-6E09FF15CAC8}" dt="2023-07-23T08:50:28.441" v="38" actId="931"/>
          <ac:spMkLst>
            <pc:docMk/>
            <pc:sldMk cId="2103905960" sldId="387"/>
            <ac:spMk id="3" creationId="{F3EF6D15-1219-3656-DBCB-817F07614FDF}"/>
          </ac:spMkLst>
        </pc:spChg>
        <pc:picChg chg="add del">
          <ac:chgData name="Matthew Purland" userId="8d07c89cff7dd31c" providerId="LiveId" clId="{FF7C4740-D296-40E6-989B-6E09FF15CAC8}" dt="2023-07-23T08:50:28.255" v="36" actId="478"/>
          <ac:picMkLst>
            <pc:docMk/>
            <pc:sldMk cId="2103905960" sldId="387"/>
            <ac:picMk id="4" creationId="{8B23C8A8-F3F5-8312-D4E0-4FF8728286D5}"/>
          </ac:picMkLst>
        </pc:picChg>
        <pc:picChg chg="add del mod">
          <ac:chgData name="Matthew Purland" userId="8d07c89cff7dd31c" providerId="LiveId" clId="{FF7C4740-D296-40E6-989B-6E09FF15CAC8}" dt="2023-07-23T08:50:36.374" v="44" actId="1076"/>
          <ac:picMkLst>
            <pc:docMk/>
            <pc:sldMk cId="2103905960" sldId="387"/>
            <ac:picMk id="6" creationId="{B3E8DE71-FFEB-2BCE-5187-0C3E6E6C36D5}"/>
          </ac:picMkLst>
        </pc:picChg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2626276500" sldId="397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314153302" sldId="399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4193669542" sldId="400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1167465739" sldId="401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2163871541" sldId="402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1551595350" sldId="403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549109113" sldId="404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4157164645" sldId="405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1953083950" sldId="406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2212331694" sldId="407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920285420" sldId="408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1279354129" sldId="409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1823670467" sldId="410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1346989283" sldId="413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476350919" sldId="414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109331949" sldId="415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1635924525" sldId="416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131965669" sldId="417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2100587925" sldId="418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4190984347" sldId="419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578998625" sldId="420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335921451" sldId="421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2823506169" sldId="422"/>
        </pc:sldMkLst>
      </pc:sldChg>
      <pc:sldChg chg="del">
        <pc:chgData name="Matthew Purland" userId="8d07c89cff7dd31c" providerId="LiveId" clId="{FF7C4740-D296-40E6-989B-6E09FF15CAC8}" dt="2023-07-23T08:08:21.482" v="1" actId="47"/>
        <pc:sldMkLst>
          <pc:docMk/>
          <pc:sldMk cId="864407776" sldId="423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996614066" sldId="424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549016995" sldId="425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721005046" sldId="427"/>
        </pc:sldMkLst>
      </pc:sldChg>
      <pc:sldChg chg="add">
        <pc:chgData name="Matthew Purland" userId="8d07c89cff7dd31c" providerId="LiveId" clId="{FF7C4740-D296-40E6-989B-6E09FF15CAC8}" dt="2023-07-23T08:08:46.324" v="2"/>
        <pc:sldMkLst>
          <pc:docMk/>
          <pc:sldMk cId="1051611125" sldId="429"/>
        </pc:sldMkLst>
      </pc:sldChg>
      <pc:sldChg chg="del">
        <pc:chgData name="Matthew Purland" userId="8d07c89cff7dd31c" providerId="LiveId" clId="{FF7C4740-D296-40E6-989B-6E09FF15CAC8}" dt="2023-07-23T08:07:54.261" v="0" actId="47"/>
        <pc:sldMkLst>
          <pc:docMk/>
          <pc:sldMk cId="3244947515" sldId="429"/>
        </pc:sldMkLst>
      </pc:sldChg>
      <pc:sldChg chg="add">
        <pc:chgData name="Matthew Purland" userId="8d07c89cff7dd31c" providerId="LiveId" clId="{FF7C4740-D296-40E6-989B-6E09FF15CAC8}" dt="2023-07-23T08:08:46.324" v="2"/>
        <pc:sldMkLst>
          <pc:docMk/>
          <pc:sldMk cId="1766089421" sldId="430"/>
        </pc:sldMkLst>
      </pc:sldChg>
      <pc:sldChg chg="add">
        <pc:chgData name="Matthew Purland" userId="8d07c89cff7dd31c" providerId="LiveId" clId="{FF7C4740-D296-40E6-989B-6E09FF15CAC8}" dt="2023-07-23T08:08:46.324" v="2"/>
        <pc:sldMkLst>
          <pc:docMk/>
          <pc:sldMk cId="4245887190" sldId="431"/>
        </pc:sldMkLst>
      </pc:sldChg>
      <pc:sldChg chg="add">
        <pc:chgData name="Matthew Purland" userId="8d07c89cff7dd31c" providerId="LiveId" clId="{FF7C4740-D296-40E6-989B-6E09FF15CAC8}" dt="2023-07-23T08:08:46.324" v="2"/>
        <pc:sldMkLst>
          <pc:docMk/>
          <pc:sldMk cId="576565856" sldId="432"/>
        </pc:sldMkLst>
      </pc:sldChg>
      <pc:sldChg chg="modSp add mod">
        <pc:chgData name="Matthew Purland" userId="8d07c89cff7dd31c" providerId="LiveId" clId="{FF7C4740-D296-40E6-989B-6E09FF15CAC8}" dt="2023-07-23T08:09:08.891" v="18" actId="20577"/>
        <pc:sldMkLst>
          <pc:docMk/>
          <pc:sldMk cId="1926787005" sldId="433"/>
        </pc:sldMkLst>
        <pc:spChg chg="mod">
          <ac:chgData name="Matthew Purland" userId="8d07c89cff7dd31c" providerId="LiveId" clId="{FF7C4740-D296-40E6-989B-6E09FF15CAC8}" dt="2023-07-23T08:09:08.891" v="18" actId="20577"/>
          <ac:spMkLst>
            <pc:docMk/>
            <pc:sldMk cId="1926787005" sldId="433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23/07/2023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Most of these words have the </a:t>
            </a:r>
            <a:r>
              <a:rPr lang="en-GB" dirty="0">
                <a:solidFill>
                  <a:srgbClr val="FF0000"/>
                </a:solidFill>
              </a:rPr>
              <a:t>word shape </a:t>
            </a:r>
            <a:r>
              <a:rPr lang="en-GB" dirty="0"/>
              <a:t>C-V: they start with a consonant sound and end with a vowel sound.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If the next word or syllable begins with a vowel sound, you will have a VV connection.</a:t>
            </a:r>
          </a:p>
        </p:txBody>
      </p:sp>
    </p:spTree>
    <p:extLst>
      <p:ext uri="{BB962C8B-B14F-4D97-AF65-F5344CB8AC3E}">
        <p14:creationId xmlns:p14="http://schemas.microsoft.com/office/powerpoint/2010/main" val="2885049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Words in the second part of the syllable pair may have V-C (vowel-consonant) or V-V (vowel-vowel) word shapes: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th</a:t>
            </a:r>
            <a:r>
              <a:rPr lang="en-GB" dirty="0">
                <a:solidFill>
                  <a:srgbClr val="FF0000"/>
                </a:solidFill>
              </a:rPr>
              <a:t>ey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te		&gt;&gt;	they [y] ate</a:t>
            </a:r>
          </a:p>
          <a:p>
            <a:pPr marL="0" indent="0">
              <a:buNone/>
            </a:pPr>
            <a:r>
              <a:rPr lang="en-GB" dirty="0"/>
              <a:t>            C-</a:t>
            </a:r>
            <a:r>
              <a:rPr lang="en-GB" dirty="0">
                <a:solidFill>
                  <a:srgbClr val="FF0000"/>
                </a:solidFill>
              </a:rPr>
              <a:t>V</a:t>
            </a:r>
            <a:r>
              <a:rPr lang="en-GB" dirty="0"/>
              <a:t>  </a:t>
            </a:r>
            <a:r>
              <a:rPr lang="en-GB" dirty="0">
                <a:solidFill>
                  <a:srgbClr val="FF0000"/>
                </a:solidFill>
              </a:rPr>
              <a:t>V</a:t>
            </a:r>
            <a:r>
              <a:rPr lang="en-GB" dirty="0"/>
              <a:t>-C                               C-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C</a:t>
            </a:r>
            <a:r>
              <a:rPr lang="en-GB" dirty="0" err="1"/>
              <a:t>-V</a:t>
            </a:r>
            <a:endParaRPr lang="en-GB" dirty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FF0000"/>
                </a:solidFill>
              </a:rPr>
              <a:t>VV</a:t>
            </a:r>
            <a:r>
              <a:rPr lang="en-GB" sz="2400" dirty="0"/>
              <a:t> connection			</a:t>
            </a:r>
            <a:r>
              <a:rPr lang="en-GB" sz="2400" dirty="0">
                <a:solidFill>
                  <a:srgbClr val="00B050"/>
                </a:solidFill>
              </a:rPr>
              <a:t>VC</a:t>
            </a:r>
            <a:r>
              <a:rPr lang="en-GB" sz="2400" dirty="0"/>
              <a:t> connection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</a:t>
            </a:r>
            <a:r>
              <a:rPr lang="en-GB" dirty="0">
                <a:solidFill>
                  <a:srgbClr val="FF0000"/>
                </a:solidFill>
              </a:rPr>
              <a:t>or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			&gt;&gt;	for [r] a</a:t>
            </a:r>
          </a:p>
          <a:p>
            <a:pPr marL="0" indent="0">
              <a:buNone/>
            </a:pPr>
            <a:r>
              <a:rPr lang="en-GB" dirty="0"/>
              <a:t>         C-</a:t>
            </a:r>
            <a:r>
              <a:rPr lang="en-GB" dirty="0">
                <a:solidFill>
                  <a:srgbClr val="FF0000"/>
                </a:solidFill>
              </a:rPr>
              <a:t>V</a:t>
            </a:r>
            <a:r>
              <a:rPr lang="en-GB" dirty="0"/>
              <a:t>  </a:t>
            </a:r>
            <a:r>
              <a:rPr lang="en-GB" dirty="0">
                <a:solidFill>
                  <a:srgbClr val="FF0000"/>
                </a:solidFill>
              </a:rPr>
              <a:t>V</a:t>
            </a:r>
            <a:r>
              <a:rPr lang="en-GB" dirty="0"/>
              <a:t>-V		           C-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C</a:t>
            </a:r>
            <a:r>
              <a:rPr lang="en-GB" dirty="0" err="1"/>
              <a:t>-V</a:t>
            </a:r>
            <a:r>
              <a:rPr lang="en-GB" dirty="0"/>
              <a:t>			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>
                <a:solidFill>
                  <a:srgbClr val="FF0000"/>
                </a:solidFill>
              </a:rPr>
              <a:t>VV</a:t>
            </a:r>
            <a:r>
              <a:rPr lang="en-GB" sz="2400" dirty="0"/>
              <a:t> connection	                           </a:t>
            </a:r>
            <a:r>
              <a:rPr lang="en-GB" sz="2400" dirty="0">
                <a:solidFill>
                  <a:srgbClr val="00B050"/>
                </a:solidFill>
              </a:rPr>
              <a:t>VC</a:t>
            </a:r>
            <a:r>
              <a:rPr lang="en-GB" sz="2400" dirty="0"/>
              <a:t> connection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763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need </a:t>
            </a:r>
            <a:r>
              <a:rPr lang="en-GB" dirty="0">
                <a:solidFill>
                  <a:srgbClr val="FF0000"/>
                </a:solidFill>
              </a:rPr>
              <a:t>C-V word shapes </a:t>
            </a:r>
            <a:r>
              <a:rPr lang="en-GB" dirty="0"/>
              <a:t>to make VC connections!</a:t>
            </a:r>
            <a:endParaRPr lang="en-GB" sz="26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27 high-frequency words in the 100 Most Common Words in Written English list that begin with a vowel sound and are therefore often found in the second syllable of a VV connection. </a:t>
            </a:r>
          </a:p>
        </p:txBody>
      </p:sp>
    </p:spTree>
    <p:extLst>
      <p:ext uri="{BB962C8B-B14F-4D97-AF65-F5344CB8AC3E}">
        <p14:creationId xmlns:p14="http://schemas.microsoft.com/office/powerpoint/2010/main" val="3887936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24 of them are function words – with 12 in the top 40 – while only 3 are content words: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screenshot of a computer">
            <a:extLst>
              <a:ext uri="{FF2B5EF4-FFF2-40B4-BE49-F238E27FC236}">
                <a16:creationId xmlns:a16="http://schemas.microsoft.com/office/drawing/2014/main" id="{B3663906-4489-529C-EB69-A05DBF0DF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778268"/>
            <a:ext cx="9753600" cy="214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00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Note that 3 words appear twice because they are a single vowel sound, so can be either side of the syllable pair: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our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7 other words appear in both lists because they have two syllables and start and end with a vowel sound: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ft</a:t>
            </a:r>
            <a:r>
              <a:rPr lang="en-GB" dirty="0">
                <a:solidFill>
                  <a:srgbClr val="FF0000"/>
                </a:solidFill>
              </a:rPr>
              <a:t>er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ls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n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nt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nl</a:t>
            </a:r>
            <a:r>
              <a:rPr lang="en-GB" dirty="0">
                <a:solidFill>
                  <a:srgbClr val="FF0000"/>
                </a:solidFill>
              </a:rPr>
              <a:t>y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th</a:t>
            </a:r>
            <a:r>
              <a:rPr lang="en-GB" dirty="0">
                <a:solidFill>
                  <a:srgbClr val="FF0000"/>
                </a:solidFill>
              </a:rPr>
              <a:t>er</a:t>
            </a:r>
            <a:r>
              <a:rPr lang="en-GB" dirty="0"/>
              <a:t>,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v</a:t>
            </a:r>
            <a:r>
              <a:rPr lang="en-GB" dirty="0">
                <a:solidFill>
                  <a:srgbClr val="FF0000"/>
                </a:solidFill>
              </a:rPr>
              <a:t>er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Other common words and syllables that frequently appear in the second part of the syllable pair of a VV connection include: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m,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ng,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s, 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ff, </a:t>
            </a:r>
            <a:r>
              <a:rPr lang="en-GB" dirty="0">
                <a:solidFill>
                  <a:srgbClr val="FF0000"/>
                </a:solidFill>
              </a:rPr>
              <a:t>our</a:t>
            </a:r>
            <a:r>
              <a:rPr lang="en-GB" dirty="0"/>
              <a:t>s, and </a:t>
            </a:r>
            <a:r>
              <a:rPr lang="en-GB" dirty="0">
                <a:solidFill>
                  <a:srgbClr val="FF0000"/>
                </a:solidFill>
              </a:rPr>
              <a:t>ow</a:t>
            </a:r>
            <a:r>
              <a:rPr lang="en-GB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04522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Common </a:t>
            </a:r>
            <a:r>
              <a:rPr lang="en-GB" dirty="0">
                <a:solidFill>
                  <a:srgbClr val="FF0000"/>
                </a:solidFill>
              </a:rPr>
              <a:t>suffixes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prefixes</a:t>
            </a:r>
            <a:r>
              <a:rPr lang="en-GB" dirty="0"/>
              <a:t> also play their part in creating VV connections.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071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screenshot of a computer">
            <a:extLst>
              <a:ext uri="{FF2B5EF4-FFF2-40B4-BE49-F238E27FC236}">
                <a16:creationId xmlns:a16="http://schemas.microsoft.com/office/drawing/2014/main" id="{B3E8DE71-FFEB-2BCE-5187-0C3E6E6C36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6" y="835302"/>
            <a:ext cx="10181008" cy="5187395"/>
          </a:xfrm>
        </p:spPr>
      </p:pic>
    </p:spTree>
    <p:extLst>
      <p:ext uri="{BB962C8B-B14F-4D97-AF65-F5344CB8AC3E}">
        <p14:creationId xmlns:p14="http://schemas.microsoft.com/office/powerpoint/2010/main" val="2103905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There are </a:t>
            </a:r>
            <a:r>
              <a:rPr lang="en-GB" sz="2000" dirty="0">
                <a:solidFill>
                  <a:srgbClr val="FF0000"/>
                </a:solidFill>
              </a:rPr>
              <a:t>23 vowel sounds </a:t>
            </a:r>
            <a:r>
              <a:rPr lang="en-GB" sz="2000" dirty="0"/>
              <a:t>in English. Here is a summary of which sounds meet  </a:t>
            </a:r>
            <a:r>
              <a:rPr lang="en-GB" sz="2000" dirty="0">
                <a:solidFill>
                  <a:srgbClr val="FF0000"/>
                </a:solidFill>
              </a:rPr>
              <a:t>r</a:t>
            </a:r>
            <a:r>
              <a:rPr lang="en-GB" sz="2000" dirty="0"/>
              <a:t>,  </a:t>
            </a:r>
            <a:r>
              <a:rPr lang="en-GB" sz="2000" dirty="0">
                <a:solidFill>
                  <a:srgbClr val="FF0000"/>
                </a:solidFill>
              </a:rPr>
              <a:t>y</a:t>
            </a:r>
            <a:r>
              <a:rPr lang="en-GB" sz="2000" dirty="0"/>
              <a:t>, and  </a:t>
            </a:r>
            <a:r>
              <a:rPr lang="en-GB" sz="2000" dirty="0">
                <a:solidFill>
                  <a:srgbClr val="FF0000"/>
                </a:solidFill>
              </a:rPr>
              <a:t>w</a:t>
            </a:r>
            <a:r>
              <a:rPr lang="en-GB" sz="2000" dirty="0"/>
              <a:t>: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Picture 3" descr="A picture containing text, screenshot, font, diagram">
            <a:extLst>
              <a:ext uri="{FF2B5EF4-FFF2-40B4-BE49-F238E27FC236}">
                <a16:creationId xmlns:a16="http://schemas.microsoft.com/office/drawing/2014/main" id="{670B8ECF-8E8C-6AD7-3B4B-FDECD3AECC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230" y="1185921"/>
            <a:ext cx="8511540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042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6 out of 8 </a:t>
            </a:r>
            <a:r>
              <a:rPr lang="en-GB" dirty="0">
                <a:solidFill>
                  <a:srgbClr val="FF0000"/>
                </a:solidFill>
              </a:rPr>
              <a:t>short vowel sounds </a:t>
            </a:r>
            <a:r>
              <a:rPr lang="en-GB" dirty="0"/>
              <a:t>cannot connect to other vowel sounds, because they do not appear at the end of a syllable next to another vowel sound: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a    e    i    o    u    uu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The other 2 short vowel sounds – </a:t>
            </a:r>
            <a:r>
              <a:rPr lang="en-GB" dirty="0">
                <a:solidFill>
                  <a:srgbClr val="FF0000"/>
                </a:solidFill>
              </a:rPr>
              <a:t>ii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schwa</a:t>
            </a:r>
            <a:r>
              <a:rPr lang="en-GB" dirty="0"/>
              <a:t> – can connect, as shown above. Note: the schwa sound is the only vowel sound that can connect with two sounds: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 (‘teach</a:t>
            </a:r>
            <a:r>
              <a:rPr lang="en-GB" dirty="0">
                <a:solidFill>
                  <a:srgbClr val="FF0000"/>
                </a:solidFill>
              </a:rPr>
              <a:t>er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s’) and  </a:t>
            </a:r>
            <a:r>
              <a:rPr lang="en-GB" dirty="0">
                <a:solidFill>
                  <a:srgbClr val="FF0000"/>
                </a:solidFill>
              </a:rPr>
              <a:t>w</a:t>
            </a:r>
            <a:r>
              <a:rPr lang="en-GB" dirty="0"/>
              <a:t> (‘t</a:t>
            </a:r>
            <a:r>
              <a:rPr lang="en-GB" dirty="0">
                <a:solidFill>
                  <a:srgbClr val="FF0000"/>
                </a:solidFill>
              </a:rPr>
              <a:t>o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frica’). However, it more commonly connects with  </a:t>
            </a:r>
            <a:r>
              <a:rPr lang="en-GB" dirty="0">
                <a:solidFill>
                  <a:srgbClr val="FF0000"/>
                </a:solidFill>
              </a:rPr>
              <a:t>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3313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well as the connections below, it is a good idea to practice connections that repeat regularly.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screenshot, number, font">
            <a:extLst>
              <a:ext uri="{FF2B5EF4-FFF2-40B4-BE49-F238E27FC236}">
                <a16:creationId xmlns:a16="http://schemas.microsoft.com/office/drawing/2014/main" id="{00DA8C53-93E4-410F-E22D-21A43E5B1D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470" y="2779279"/>
            <a:ext cx="10005060" cy="252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9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7: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Adding Sounds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7.2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VV Connections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VV connections </a:t>
            </a:r>
            <a:r>
              <a:rPr lang="en-GB" dirty="0"/>
              <a:t>are less common than the other connections because fewer words begin or end with a vowel sound in English.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more syllable pairs, the first sound is a consonant sound, which meets either a vowel sound (CV connection) or another consonant sound (CC connection).</a:t>
            </a:r>
          </a:p>
        </p:txBody>
      </p:sp>
    </p:spTree>
    <p:extLst>
      <p:ext uri="{BB962C8B-B14F-4D97-AF65-F5344CB8AC3E}">
        <p14:creationId xmlns:p14="http://schemas.microsoft.com/office/powerpoint/2010/main" val="3237052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there are many common </a:t>
            </a:r>
            <a:r>
              <a:rPr lang="en-GB" dirty="0">
                <a:solidFill>
                  <a:srgbClr val="FF0000"/>
                </a:solidFill>
              </a:rPr>
              <a:t>function words </a:t>
            </a:r>
            <a:r>
              <a:rPr lang="en-GB" dirty="0"/>
              <a:t>that end with a vowel sound, and these are often the words that create VV connections when they meet another word beginning with a vowel sound.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the </a:t>
            </a:r>
            <a:r>
              <a:rPr lang="en-GB" dirty="0">
                <a:solidFill>
                  <a:srgbClr val="FF0000"/>
                </a:solidFill>
              </a:rPr>
              <a:t>100 Most Common Words in Written English </a:t>
            </a:r>
            <a:r>
              <a:rPr lang="en-GB" dirty="0"/>
              <a:t>list there are </a:t>
            </a:r>
            <a:r>
              <a:rPr lang="en-GB" dirty="0">
                <a:solidFill>
                  <a:srgbClr val="FF0000"/>
                </a:solidFill>
              </a:rPr>
              <a:t>42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high-frequency words </a:t>
            </a:r>
            <a:r>
              <a:rPr lang="en-GB" dirty="0"/>
              <a:t>ending with a vowel sound.</a:t>
            </a:r>
          </a:p>
        </p:txBody>
      </p:sp>
    </p:spTree>
    <p:extLst>
      <p:ext uri="{BB962C8B-B14F-4D97-AF65-F5344CB8AC3E}">
        <p14:creationId xmlns:p14="http://schemas.microsoft.com/office/powerpoint/2010/main" val="1143185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26 of them are function words – including almost half of the most common 40 words: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6" name="Picture 5" descr="A picture containing text, screenshot, font, number">
            <a:extLst>
              <a:ext uri="{FF2B5EF4-FFF2-40B4-BE49-F238E27FC236}">
                <a16:creationId xmlns:a16="http://schemas.microsoft.com/office/drawing/2014/main" id="{7B1298AA-E52A-8A64-6E33-F1DBC95DF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80" y="2054756"/>
            <a:ext cx="9921240" cy="355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180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can put these words into groups according to which sound we need to add: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*a = impossible because it does not connect with a vowel sound; use ‘an’ instead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screenshot, font, receipt">
            <a:extLst>
              <a:ext uri="{FF2B5EF4-FFF2-40B4-BE49-F238E27FC236}">
                <a16:creationId xmlns:a16="http://schemas.microsoft.com/office/drawing/2014/main" id="{1CC5FAED-A463-5553-A3B0-BE4E847EE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130" y="2033861"/>
            <a:ext cx="10111740" cy="348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5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4682</TotalTime>
  <Words>633</Words>
  <Application>Microsoft Office PowerPoint</Application>
  <PresentationFormat>Widescreen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2023-07-23T08:50:42Z</dcterms:modified>
</cp:coreProperties>
</file>