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  <p:sldId id="430" r:id="rId3"/>
    <p:sldId id="431" r:id="rId4"/>
    <p:sldId id="432" r:id="rId5"/>
    <p:sldId id="433" r:id="rId6"/>
    <p:sldId id="357" r:id="rId7"/>
    <p:sldId id="425" r:id="rId8"/>
    <p:sldId id="429" r:id="rId9"/>
    <p:sldId id="337" r:id="rId10"/>
    <p:sldId id="424" r:id="rId11"/>
    <p:sldId id="371" r:id="rId12"/>
    <p:sldId id="372" r:id="rId13"/>
    <p:sldId id="427" r:id="rId14"/>
    <p:sldId id="373" r:id="rId15"/>
    <p:sldId id="374" r:id="rId16"/>
    <p:sldId id="375" r:id="rId17"/>
    <p:sldId id="376" r:id="rId18"/>
    <p:sldId id="3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D5EF8-813C-4DFC-8F98-DFA152A3AA0D}" v="1" dt="2023-07-23T07:41:59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2A37A57-0E18-4696-85F7-6B4B113158CE}"/>
    <pc:docChg chg="undo redo custSel addSld modSld">
      <pc:chgData name="Matthew Purland" userId="8d07c89cff7dd31c" providerId="LiveId" clId="{22A37A57-0E18-4696-85F7-6B4B113158CE}" dt="2023-07-01T08:36:43.543" v="789" actId="114"/>
      <pc:docMkLst>
        <pc:docMk/>
      </pc:docMkLst>
      <pc:sldChg chg="modSp add mod">
        <pc:chgData name="Matthew Purland" userId="8d07c89cff7dd31c" providerId="LiveId" clId="{22A37A57-0E18-4696-85F7-6B4B113158CE}" dt="2023-07-01T08:27:20.919" v="769" actId="207"/>
        <pc:sldMkLst>
          <pc:docMk/>
          <pc:sldMk cId="2156605333" sldId="337"/>
        </pc:sldMkLst>
        <pc:spChg chg="mod">
          <ac:chgData name="Matthew Purland" userId="8d07c89cff7dd31c" providerId="LiveId" clId="{22A37A57-0E18-4696-85F7-6B4B113158CE}" dt="2023-07-01T08:27:20.919" v="76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5:31.341" v="4" actId="207"/>
        <pc:sldMkLst>
          <pc:docMk/>
          <pc:sldMk cId="4070946641" sldId="357"/>
        </pc:sldMkLst>
        <pc:spChg chg="mod">
          <ac:chgData name="Matthew Purland" userId="8d07c89cff7dd31c" providerId="LiveId" clId="{22A37A57-0E18-4696-85F7-6B4B113158CE}" dt="2023-06-30T10:05:31.341" v="4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6:43.612" v="13" actId="20577"/>
        <pc:sldMkLst>
          <pc:docMk/>
          <pc:sldMk cId="1089865336" sldId="371"/>
        </pc:sldMkLst>
        <pc:spChg chg="mod">
          <ac:chgData name="Matthew Purland" userId="8d07c89cff7dd31c" providerId="LiveId" clId="{22A37A57-0E18-4696-85F7-6B4B113158CE}" dt="2023-06-30T10:06:43.612" v="13" actId="20577"/>
          <ac:spMkLst>
            <pc:docMk/>
            <pc:sldMk cId="1089865336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9:15.784" v="26" actId="207"/>
        <pc:sldMkLst>
          <pc:docMk/>
          <pc:sldMk cId="3800362524" sldId="372"/>
        </pc:sldMkLst>
        <pc:spChg chg="mod">
          <ac:chgData name="Matthew Purland" userId="8d07c89cff7dd31c" providerId="LiveId" clId="{22A37A57-0E18-4696-85F7-6B4B113158CE}" dt="2023-06-30T10:09:15.784" v="26" actId="207"/>
          <ac:spMkLst>
            <pc:docMk/>
            <pc:sldMk cId="3800362524" sldId="37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2:53.110" v="99" actId="207"/>
        <pc:sldMkLst>
          <pc:docMk/>
          <pc:sldMk cId="3499575112" sldId="375"/>
        </pc:sldMkLst>
        <pc:spChg chg="mod">
          <ac:chgData name="Matthew Purland" userId="8d07c89cff7dd31c" providerId="LiveId" clId="{22A37A57-0E18-4696-85F7-6B4B113158CE}" dt="2023-06-30T10:12:53.110" v="99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3:16.792" v="103" actId="20577"/>
        <pc:sldMkLst>
          <pc:docMk/>
          <pc:sldMk cId="2580538077" sldId="376"/>
        </pc:sldMkLst>
        <pc:spChg chg="mod">
          <ac:chgData name="Matthew Purland" userId="8d07c89cff7dd31c" providerId="LiveId" clId="{22A37A57-0E18-4696-85F7-6B4B113158CE}" dt="2023-06-30T10:13:16.792" v="103" actId="20577"/>
          <ac:spMkLst>
            <pc:docMk/>
            <pc:sldMk cId="2580538077" sldId="3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36:43.543" v="789" actId="114"/>
        <pc:sldMkLst>
          <pc:docMk/>
          <pc:sldMk cId="1832521760" sldId="377"/>
        </pc:sldMkLst>
        <pc:spChg chg="mod">
          <ac:chgData name="Matthew Purland" userId="8d07c89cff7dd31c" providerId="LiveId" clId="{22A37A57-0E18-4696-85F7-6B4B113158CE}" dt="2023-07-01T08:36:43.543" v="789" actId="114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7:40.797" v="117" actId="207"/>
        <pc:sldMkLst>
          <pc:docMk/>
          <pc:sldMk cId="1143185241" sldId="379"/>
        </pc:sldMkLst>
        <pc:spChg chg="mod">
          <ac:chgData name="Matthew Purland" userId="8d07c89cff7dd31c" providerId="LiveId" clId="{22A37A57-0E18-4696-85F7-6B4B113158CE}" dt="2023-06-30T10:17:40.797" v="117" actId="207"/>
          <ac:spMkLst>
            <pc:docMk/>
            <pc:sldMk cId="1143185241" sldId="3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0:30.362" v="136" actId="20577"/>
        <pc:sldMkLst>
          <pc:docMk/>
          <pc:sldMk cId="2885049502" sldId="382"/>
        </pc:sldMkLst>
        <pc:spChg chg="mod">
          <ac:chgData name="Matthew Purland" userId="8d07c89cff7dd31c" providerId="LiveId" clId="{22A37A57-0E18-4696-85F7-6B4B113158CE}" dt="2023-06-30T10:20:30.362" v="136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9:19.301" v="518" actId="207"/>
        <pc:sldMkLst>
          <pc:docMk/>
          <pc:sldMk cId="3493763825" sldId="383"/>
        </pc:sldMkLst>
        <pc:spChg chg="mod">
          <ac:chgData name="Matthew Purland" userId="8d07c89cff7dd31c" providerId="LiveId" clId="{22A37A57-0E18-4696-85F7-6B4B113158CE}" dt="2023-06-30T10:29:19.301" v="518" actId="207"/>
          <ac:spMkLst>
            <pc:docMk/>
            <pc:sldMk cId="3493763825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1:49.754" v="523" actId="20577"/>
        <pc:sldMkLst>
          <pc:docMk/>
          <pc:sldMk cId="2604522635" sldId="385"/>
        </pc:sldMkLst>
        <pc:spChg chg="mod">
          <ac:chgData name="Matthew Purland" userId="8d07c89cff7dd31c" providerId="LiveId" clId="{22A37A57-0E18-4696-85F7-6B4B113158CE}" dt="2023-06-30T10:31:49.754" v="523" actId="20577"/>
          <ac:spMkLst>
            <pc:docMk/>
            <pc:sldMk cId="2604522635" sldId="3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5:24.609" v="524" actId="207"/>
        <pc:sldMkLst>
          <pc:docMk/>
          <pc:sldMk cId="1663313487" sldId="389"/>
        </pc:sldMkLst>
        <pc:spChg chg="mod">
          <ac:chgData name="Matthew Purland" userId="8d07c89cff7dd31c" providerId="LiveId" clId="{22A37A57-0E18-4696-85F7-6B4B113158CE}" dt="2023-06-30T10:35:24.609" v="524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47:52.993" v="527" actId="20577"/>
        <pc:sldMkLst>
          <pc:docMk/>
          <pc:sldMk cId="2163871541" sldId="402"/>
        </pc:sldMkLst>
        <pc:spChg chg="mod">
          <ac:chgData name="Matthew Purland" userId="8d07c89cff7dd31c" providerId="LiveId" clId="{22A37A57-0E18-4696-85F7-6B4B113158CE}" dt="2023-06-30T10:47:52.993" v="527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6:55.215" v="549" actId="20577"/>
        <pc:sldMkLst>
          <pc:docMk/>
          <pc:sldMk cId="1635924525" sldId="416"/>
        </pc:sldMkLst>
        <pc:spChg chg="mod">
          <ac:chgData name="Matthew Purland" userId="8d07c89cff7dd31c" providerId="LiveId" clId="{22A37A57-0E18-4696-85F7-6B4B113158CE}" dt="2023-06-30T10:56:55.215" v="549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8:46.659" v="565" actId="6549"/>
        <pc:sldMkLst>
          <pc:docMk/>
          <pc:sldMk cId="2100587925" sldId="418"/>
        </pc:sldMkLst>
        <pc:spChg chg="mod">
          <ac:chgData name="Matthew Purland" userId="8d07c89cff7dd31c" providerId="LiveId" clId="{22A37A57-0E18-4696-85F7-6B4B113158CE}" dt="2023-06-30T10:58:46.659" v="565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1:03:07.187" v="577" actId="20577"/>
        <pc:sldMkLst>
          <pc:docMk/>
          <pc:sldMk cId="864407776" sldId="423"/>
        </pc:sldMkLst>
        <pc:spChg chg="mod">
          <ac:chgData name="Matthew Purland" userId="8d07c89cff7dd31c" providerId="LiveId" clId="{22A37A57-0E18-4696-85F7-6B4B113158CE}" dt="2023-06-30T11:03:07.187" v="577" actId="20577"/>
          <ac:spMkLst>
            <pc:docMk/>
            <pc:sldMk cId="864407776" sldId="4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27:54.102" v="788" actId="20577"/>
        <pc:sldMkLst>
          <pc:docMk/>
          <pc:sldMk cId="996614066" sldId="424"/>
        </pc:sldMkLst>
        <pc:spChg chg="mod">
          <ac:chgData name="Matthew Purland" userId="8d07c89cff7dd31c" providerId="LiveId" clId="{22A37A57-0E18-4696-85F7-6B4B113158CE}" dt="2023-07-01T08:27:54.102" v="788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modSp mod">
        <pc:chgData name="Matthew Purland" userId="8d07c89cff7dd31c" providerId="LiveId" clId="{22A37A57-0E18-4696-85F7-6B4B113158CE}" dt="2023-07-01T08:25:41.235" v="749" actId="20577"/>
        <pc:sldMkLst>
          <pc:docMk/>
          <pc:sldMk cId="549016995" sldId="425"/>
        </pc:sldMkLst>
        <pc:spChg chg="mod">
          <ac:chgData name="Matthew Purland" userId="8d07c89cff7dd31c" providerId="LiveId" clId="{22A37A57-0E18-4696-85F7-6B4B113158CE}" dt="2023-07-01T08:25:41.235" v="749" actId="20577"/>
          <ac:spMkLst>
            <pc:docMk/>
            <pc:sldMk cId="549016995" sldId="425"/>
            <ac:spMk id="4" creationId="{C8821C06-6C2B-4BE7-724E-4D8D406347A4}"/>
          </ac:spMkLst>
        </pc:spChg>
      </pc:sldChg>
      <pc:sldChg chg="modSp mod">
        <pc:chgData name="Matthew Purland" userId="8d07c89cff7dd31c" providerId="LiveId" clId="{22A37A57-0E18-4696-85F7-6B4B113158CE}" dt="2023-06-30T10:10:10.463" v="35" actId="20577"/>
        <pc:sldMkLst>
          <pc:docMk/>
          <pc:sldMk cId="721005046" sldId="427"/>
        </pc:sldMkLst>
        <pc:spChg chg="mod">
          <ac:chgData name="Matthew Purland" userId="8d07c89cff7dd31c" providerId="LiveId" clId="{22A37A57-0E18-4696-85F7-6B4B113158CE}" dt="2023-06-30T10:10:10.463" v="35" actId="20577"/>
          <ac:spMkLst>
            <pc:docMk/>
            <pc:sldMk cId="721005046" sldId="427"/>
            <ac:spMk id="4" creationId="{FE6CEA8B-254D-C422-D38A-FF91DF78176B}"/>
          </ac:spMkLst>
        </pc:spChg>
      </pc:sldChg>
      <pc:sldChg chg="modSp add mod">
        <pc:chgData name="Matthew Purland" userId="8d07c89cff7dd31c" providerId="LiveId" clId="{22A37A57-0E18-4696-85F7-6B4B113158CE}" dt="2023-06-30T10:29:42.569" v="519" actId="207"/>
        <pc:sldMkLst>
          <pc:docMk/>
          <pc:sldMk cId="3887936744" sldId="428"/>
        </pc:sldMkLst>
        <pc:spChg chg="mod">
          <ac:chgData name="Matthew Purland" userId="8d07c89cff7dd31c" providerId="LiveId" clId="{22A37A57-0E18-4696-85F7-6B4B113158CE}" dt="2023-06-30T10:29:42.569" v="519" actId="207"/>
          <ac:spMkLst>
            <pc:docMk/>
            <pc:sldMk cId="3887936744" sldId="4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2A37A57-0E18-4696-85F7-6B4B113158CE}" dt="2023-07-01T08:25:59.188" v="750" actId="207"/>
        <pc:sldMkLst>
          <pc:docMk/>
          <pc:sldMk cId="3244947515" sldId="429"/>
        </pc:sldMkLst>
        <pc:spChg chg="mod">
          <ac:chgData name="Matthew Purland" userId="8d07c89cff7dd31c" providerId="LiveId" clId="{22A37A57-0E18-4696-85F7-6B4B113158CE}" dt="2023-07-01T08:25:59.188" v="750" actId="207"/>
          <ac:spMkLst>
            <pc:docMk/>
            <pc:sldMk cId="3244947515" sldId="429"/>
            <ac:spMk id="4" creationId="{C8821C06-6C2B-4BE7-724E-4D8D406347A4}"/>
          </ac:spMkLst>
        </pc:sp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4ECD5EF8-813C-4DFC-8F98-DFA152A3AA0D}"/>
    <pc:docChg chg="addSld delSld modSld">
      <pc:chgData name="Matthew Purland" userId="8d07c89cff7dd31c" providerId="LiveId" clId="{4ECD5EF8-813C-4DFC-8F98-DFA152A3AA0D}" dt="2023-07-23T08:10:35.603" v="48" actId="207"/>
      <pc:docMkLst>
        <pc:docMk/>
      </pc:docMkLst>
      <pc:sldChg chg="del">
        <pc:chgData name="Matthew Purland" userId="8d07c89cff7dd31c" providerId="LiveId" clId="{4ECD5EF8-813C-4DFC-8F98-DFA152A3AA0D}" dt="2023-07-23T07:39:37.304" v="0" actId="47"/>
        <pc:sldMkLst>
          <pc:docMk/>
          <pc:sldMk cId="3687110327" sldId="268"/>
        </pc:sldMkLst>
      </pc:sldChg>
      <pc:sldChg chg="modSp mod">
        <pc:chgData name="Matthew Purland" userId="8d07c89cff7dd31c" providerId="LiveId" clId="{4ECD5EF8-813C-4DFC-8F98-DFA152A3AA0D}" dt="2023-07-23T08:10:35.603" v="48" actId="207"/>
        <pc:sldMkLst>
          <pc:docMk/>
          <pc:sldMk cId="1832521760" sldId="377"/>
        </pc:sldMkLst>
        <pc:spChg chg="mod">
          <ac:chgData name="Matthew Purland" userId="8d07c89cff7dd31c" providerId="LiveId" clId="{4ECD5EF8-813C-4DFC-8F98-DFA152A3AA0D}" dt="2023-07-23T08:10:35.603" v="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237052981" sldId="378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143185241" sldId="379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194180310" sldId="380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715454136" sldId="381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885049502" sldId="382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493763825" sldId="383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213300259" sldId="384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604522635" sldId="385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875071446" sldId="386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103905960" sldId="387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57504261" sldId="388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663313487" sldId="389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58998552" sldId="390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626276500" sldId="397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14153302" sldId="399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4193669542" sldId="400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167465739" sldId="401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163871541" sldId="402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551595350" sldId="403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549109113" sldId="404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4157164645" sldId="405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953083950" sldId="406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212331694" sldId="407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920285420" sldId="408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279354129" sldId="409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823670467" sldId="410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346989283" sldId="413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476350919" sldId="414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09331949" sldId="415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635924525" sldId="416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131965669" sldId="417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100587925" sldId="418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4190984347" sldId="419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578998625" sldId="420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35921451" sldId="421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2823506169" sldId="422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864407776" sldId="423"/>
        </pc:sldMkLst>
      </pc:sldChg>
      <pc:sldChg chg="add">
        <pc:chgData name="Matthew Purland" userId="8d07c89cff7dd31c" providerId="LiveId" clId="{4ECD5EF8-813C-4DFC-8F98-DFA152A3AA0D}" dt="2023-07-23T07:41:59.796" v="2"/>
        <pc:sldMkLst>
          <pc:docMk/>
          <pc:sldMk cId="1051611125" sldId="428"/>
        </pc:sldMkLst>
      </pc:sldChg>
      <pc:sldChg chg="del">
        <pc:chgData name="Matthew Purland" userId="8d07c89cff7dd31c" providerId="LiveId" clId="{4ECD5EF8-813C-4DFC-8F98-DFA152A3AA0D}" dt="2023-07-23T07:41:24.061" v="1" actId="47"/>
        <pc:sldMkLst>
          <pc:docMk/>
          <pc:sldMk cId="3887936744" sldId="428"/>
        </pc:sldMkLst>
      </pc:sldChg>
      <pc:sldChg chg="add">
        <pc:chgData name="Matthew Purland" userId="8d07c89cff7dd31c" providerId="LiveId" clId="{4ECD5EF8-813C-4DFC-8F98-DFA152A3AA0D}" dt="2023-07-23T07:41:59.796" v="2"/>
        <pc:sldMkLst>
          <pc:docMk/>
          <pc:sldMk cId="1766089421" sldId="430"/>
        </pc:sldMkLst>
      </pc:sldChg>
      <pc:sldChg chg="add">
        <pc:chgData name="Matthew Purland" userId="8d07c89cff7dd31c" providerId="LiveId" clId="{4ECD5EF8-813C-4DFC-8F98-DFA152A3AA0D}" dt="2023-07-23T07:41:59.796" v="2"/>
        <pc:sldMkLst>
          <pc:docMk/>
          <pc:sldMk cId="4245887190" sldId="431"/>
        </pc:sldMkLst>
      </pc:sldChg>
      <pc:sldChg chg="modSp add mod">
        <pc:chgData name="Matthew Purland" userId="8d07c89cff7dd31c" providerId="LiveId" clId="{4ECD5EF8-813C-4DFC-8F98-DFA152A3AA0D}" dt="2023-07-23T07:42:28.038" v="32" actId="20577"/>
        <pc:sldMkLst>
          <pc:docMk/>
          <pc:sldMk cId="576565856" sldId="432"/>
        </pc:sldMkLst>
        <pc:spChg chg="mod">
          <ac:chgData name="Matthew Purland" userId="8d07c89cff7dd31c" providerId="LiveId" clId="{4ECD5EF8-813C-4DFC-8F98-DFA152A3AA0D}" dt="2023-07-23T07:42:28.038" v="32" actId="20577"/>
          <ac:spMkLst>
            <pc:docMk/>
            <pc:sldMk cId="576565856" sldId="432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4ECD5EF8-813C-4DFC-8F98-DFA152A3AA0D}" dt="2023-07-23T07:42:53.108" v="47" actId="20577"/>
        <pc:sldMkLst>
          <pc:docMk/>
          <pc:sldMk cId="1926787005" sldId="433"/>
        </pc:sldMkLst>
        <pc:spChg chg="mod">
          <ac:chgData name="Matthew Purland" userId="8d07c89cff7dd31c" providerId="LiveId" clId="{4ECD5EF8-813C-4DFC-8F98-DFA152A3AA0D}" dt="2023-07-23T07:42:53.108" v="47" actId="20577"/>
          <ac:spMkLst>
            <pc:docMk/>
            <pc:sldMk cId="1926787005" sldId="433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CEA8B-254D-C422-D38A-FF91DF781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which consonant sound do we add in a </a:t>
            </a:r>
            <a:r>
              <a:rPr lang="en-GB"/>
              <a:t>VV connection? </a:t>
            </a:r>
            <a:r>
              <a:rPr lang="en-GB" dirty="0"/>
              <a:t>There are a few ways to know:</a:t>
            </a:r>
          </a:p>
          <a:p>
            <a:pPr marL="0" indent="0">
              <a:buNone/>
            </a:pPr>
            <a:endParaRPr lang="en-GB" dirty="0"/>
          </a:p>
          <a:p>
            <a:pPr marL="971550" lvl="1" indent="-514350">
              <a:buAutoNum type="arabicPeriod"/>
            </a:pPr>
            <a:r>
              <a:rPr lang="en-GB" sz="2800" dirty="0"/>
              <a:t>Follow the </a:t>
            </a:r>
            <a:r>
              <a:rPr lang="en-GB" sz="2800" dirty="0">
                <a:solidFill>
                  <a:srgbClr val="FF0000"/>
                </a:solidFill>
              </a:rPr>
              <a:t>sound</a:t>
            </a:r>
          </a:p>
          <a:p>
            <a:pPr marL="971550" lvl="1" indent="-514350">
              <a:buAutoNum type="arabicPeriod"/>
            </a:pPr>
            <a:r>
              <a:rPr lang="en-GB" sz="2800" dirty="0"/>
              <a:t>Consider the end </a:t>
            </a:r>
            <a:r>
              <a:rPr lang="en-GB" sz="2800" dirty="0">
                <a:solidFill>
                  <a:srgbClr val="FF0000"/>
                </a:solidFill>
              </a:rPr>
              <a:t>letter</a:t>
            </a:r>
          </a:p>
          <a:p>
            <a:pPr marL="971550" lvl="1" indent="-514350">
              <a:buAutoNum type="arabicPeriod"/>
            </a:pPr>
            <a:r>
              <a:rPr lang="en-GB" sz="2800" dirty="0"/>
              <a:t>Learn the </a:t>
            </a:r>
            <a:r>
              <a:rPr lang="en-GB" sz="2800" dirty="0">
                <a:solidFill>
                  <a:srgbClr val="FF0000"/>
                </a:solidFill>
              </a:rPr>
              <a:t>patterns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1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Follow the </a:t>
            </a:r>
            <a:r>
              <a:rPr lang="en-GB" dirty="0">
                <a:solidFill>
                  <a:srgbClr val="FF0000"/>
                </a:solidFill>
              </a:rPr>
              <a:t>sound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Say the </a:t>
            </a:r>
            <a:r>
              <a:rPr lang="en-GB" dirty="0">
                <a:solidFill>
                  <a:srgbClr val="FF0000"/>
                </a:solidFill>
              </a:rPr>
              <a:t>vowel sound </a:t>
            </a:r>
            <a:r>
              <a:rPr lang="en-GB" dirty="0"/>
              <a:t>at the end of the first syllable continuously for a few seconds and it will turn into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or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example, if you say the  oo  of ‘new’ your lips will naturally round to form a  w  sound: new (w) idea.</a:t>
            </a:r>
          </a:p>
        </p:txBody>
      </p:sp>
    </p:spTree>
    <p:extLst>
      <p:ext uri="{BB962C8B-B14F-4D97-AF65-F5344CB8AC3E}">
        <p14:creationId xmlns:p14="http://schemas.microsoft.com/office/powerpoint/2010/main" val="1089865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Consider the </a:t>
            </a:r>
            <a:r>
              <a:rPr lang="en-GB" dirty="0">
                <a:solidFill>
                  <a:srgbClr val="FF0000"/>
                </a:solidFill>
              </a:rPr>
              <a:t>letter</a:t>
            </a:r>
            <a:r>
              <a:rPr lang="en-GB" dirty="0"/>
              <a:t> at the end of the first syllable: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	If it is ‘r’, connect with  r. 		For example: car [r] is</a:t>
            </a:r>
          </a:p>
          <a:p>
            <a:pPr marL="0" indent="0">
              <a:buNone/>
            </a:pPr>
            <a:r>
              <a:rPr lang="en-GB" dirty="0"/>
              <a:t>o	If it is ‘y’, connect with  y. 	For example: boy [y] and</a:t>
            </a:r>
          </a:p>
          <a:p>
            <a:pPr marL="0" indent="0">
              <a:buNone/>
            </a:pPr>
            <a:r>
              <a:rPr lang="en-GB" dirty="0"/>
              <a:t>o	If it is ‘w’ connect with  w. 	For example: know [w] any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know from Lesson 2, the letters ‘r’, ‘w’, and ‘y’ at the end of a syllable are silent, unless they meet a vowel sound, when they become </a:t>
            </a:r>
            <a:r>
              <a:rPr lang="en-GB" dirty="0">
                <a:solidFill>
                  <a:srgbClr val="FF0000"/>
                </a:solidFill>
              </a:rPr>
              <a:t>activated</a:t>
            </a:r>
            <a:r>
              <a:rPr lang="en-GB" dirty="0"/>
              <a:t> and are pronounced as consonant sounds.</a:t>
            </a:r>
          </a:p>
        </p:txBody>
      </p:sp>
    </p:spTree>
    <p:extLst>
      <p:ext uri="{BB962C8B-B14F-4D97-AF65-F5344CB8AC3E}">
        <p14:creationId xmlns:p14="http://schemas.microsoft.com/office/powerpoint/2010/main" val="3800362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CEA8B-254D-C422-D38A-FF91DF781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Note: this is a </a:t>
            </a:r>
            <a:r>
              <a:rPr lang="en-GB" dirty="0">
                <a:solidFill>
                  <a:srgbClr val="FF0000"/>
                </a:solidFill>
              </a:rPr>
              <a:t>general rule </a:t>
            </a:r>
            <a:r>
              <a:rPr lang="en-GB" dirty="0"/>
              <a:t>because many vowel sounds at the end of syllables are not spelled with ‘w’, ‘y’, or ‘r’ – for example  oo  in ‘wh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Another </a:t>
            </a:r>
            <a:r>
              <a:rPr lang="en-GB" dirty="0">
                <a:solidFill>
                  <a:srgbClr val="FF0000"/>
                </a:solidFill>
              </a:rPr>
              <a:t>exception</a:t>
            </a:r>
            <a:r>
              <a:rPr lang="en-GB" dirty="0"/>
              <a:t> is words ending with ‘-</a:t>
            </a:r>
            <a:r>
              <a:rPr lang="en-GB" dirty="0">
                <a:solidFill>
                  <a:srgbClr val="FF0000"/>
                </a:solidFill>
              </a:rPr>
              <a:t>aw</a:t>
            </a:r>
            <a:r>
              <a:rPr lang="en-GB" dirty="0"/>
              <a:t>’, like ‘jaw’, ‘law’, ‘saw’, and ‘raw’, which, despite ending with ‘w’, all connect with  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Law [r] and order.</a:t>
            </a:r>
          </a:p>
          <a:p>
            <a:pPr marL="0" indent="0">
              <a:buNone/>
            </a:pPr>
            <a:r>
              <a:rPr lang="en-GB" dirty="0"/>
              <a:t>	I saw [r] a cow.</a:t>
            </a:r>
          </a:p>
          <a:p>
            <a:pPr marL="0" indent="0">
              <a:buNone/>
            </a:pPr>
            <a:endParaRPr lang="en-GB" dirty="0"/>
          </a:p>
          <a:p>
            <a:pPr marL="971550" lvl="1" indent="-514350"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05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Sometimes other spellings apply.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	banan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[r]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s		‘-a’ +  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schwa sound usually connects to the next vowel sound with  r</a:t>
            </a:r>
          </a:p>
          <a:p>
            <a:pPr marL="0" indent="0">
              <a:buNone/>
            </a:pPr>
            <a:r>
              <a:rPr lang="en-GB" dirty="0"/>
              <a:t>o	s</a:t>
            </a:r>
            <a:r>
              <a:rPr lang="en-GB" dirty="0">
                <a:solidFill>
                  <a:srgbClr val="FF0000"/>
                </a:solidFill>
              </a:rPr>
              <a:t>ee</a:t>
            </a:r>
            <a:r>
              <a:rPr lang="en-GB" dirty="0"/>
              <a:t> [y]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		‘-ee’ +  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long  ee  connects to the next vowel sound with  y</a:t>
            </a:r>
          </a:p>
          <a:p>
            <a:pPr marL="0" indent="0">
              <a:buNone/>
            </a:pPr>
            <a:r>
              <a:rPr lang="en-GB" dirty="0"/>
              <a:t>o	g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 [w] </a:t>
            </a:r>
            <a:r>
              <a:rPr lang="en-GB" dirty="0">
                <a:solidFill>
                  <a:srgbClr val="FF0000"/>
                </a:solidFill>
              </a:rPr>
              <a:t>ou</a:t>
            </a:r>
            <a:r>
              <a:rPr lang="en-GB" dirty="0"/>
              <a:t>t		‘-o’ +  w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diphthong  eu  connects to the next vowel sound with  w</a:t>
            </a: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27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Or you could just learn the </a:t>
            </a:r>
            <a:r>
              <a:rPr lang="en-GB" dirty="0">
                <a:solidFill>
                  <a:srgbClr val="FF0000"/>
                </a:solidFill>
              </a:rPr>
              <a:t>patterns</a:t>
            </a:r>
            <a:r>
              <a:rPr lang="en-GB" dirty="0"/>
              <a:t> below, i.e., which vowel sounds match with  w,  y, or  r</a:t>
            </a:r>
          </a:p>
        </p:txBody>
      </p:sp>
    </p:spTree>
    <p:extLst>
      <p:ext uri="{BB962C8B-B14F-4D97-AF65-F5344CB8AC3E}">
        <p14:creationId xmlns:p14="http://schemas.microsoft.com/office/powerpoint/2010/main" val="570923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consonant sounds in around 14% of bad connections. The other actions – </a:t>
            </a:r>
            <a:r>
              <a:rPr lang="en-GB" dirty="0">
                <a:solidFill>
                  <a:srgbClr val="FF0000"/>
                </a:solidFill>
              </a:rPr>
              <a:t>moving forward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– are far more common.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consonant sounds 58% of the time and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consonant sounds 28% of the time.</a:t>
            </a:r>
          </a:p>
        </p:txBody>
      </p:sp>
    </p:spTree>
    <p:extLst>
      <p:ext uri="{BB962C8B-B14F-4D97-AF65-F5344CB8AC3E}">
        <p14:creationId xmlns:p14="http://schemas.microsoft.com/office/powerpoint/2010/main" val="3499575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more common to add  </a:t>
            </a:r>
            <a:r>
              <a:rPr lang="en-GB" dirty="0">
                <a:solidFill>
                  <a:srgbClr val="FF0000"/>
                </a:solidFill>
              </a:rPr>
              <a:t>r </a:t>
            </a:r>
            <a:r>
              <a:rPr lang="en-GB" dirty="0"/>
              <a:t> than the other two sounds. We add: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		40% of the time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		30% of the time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		28% of the time</a:t>
            </a:r>
          </a:p>
        </p:txBody>
      </p:sp>
    </p:spTree>
    <p:extLst>
      <p:ext uri="{BB962C8B-B14F-4D97-AF65-F5344CB8AC3E}">
        <p14:creationId xmlns:p14="http://schemas.microsoft.com/office/powerpoint/2010/main" val="258053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 few very </a:t>
            </a:r>
            <a:r>
              <a:rPr lang="en-GB" dirty="0">
                <a:solidFill>
                  <a:srgbClr val="FF0000"/>
                </a:solidFill>
              </a:rPr>
              <a:t>rare</a:t>
            </a:r>
            <a:r>
              <a:rPr lang="en-GB" dirty="0"/>
              <a:t> words in which we add 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  after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in a CV connection to get a friendly CC connection.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ka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a </a:t>
            </a:r>
            <a:r>
              <a:rPr lang="en-GB" dirty="0" err="1"/>
              <a:t>roo</a:t>
            </a:r>
            <a:r>
              <a:rPr lang="en-GB" dirty="0"/>
              <a:t>		</a:t>
            </a:r>
            <a:r>
              <a:rPr lang="en-GB" i="1" dirty="0"/>
              <a:t>not</a:t>
            </a:r>
            <a:r>
              <a:rPr lang="en-GB" dirty="0"/>
              <a:t>		ka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</a:t>
            </a:r>
            <a:r>
              <a:rPr lang="en-GB" dirty="0" err="1"/>
              <a:t>roo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bu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a low		</a:t>
            </a:r>
            <a:r>
              <a:rPr lang="en-GB" i="1" dirty="0"/>
              <a:t>not</a:t>
            </a:r>
            <a:r>
              <a:rPr lang="en-GB" dirty="0"/>
              <a:t>		bu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a side-effect of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not being able to move forward </a:t>
            </a:r>
            <a:r>
              <a:rPr lang="en-GB" i="1" dirty="0"/>
              <a:t>(Lesson 3)</a:t>
            </a:r>
            <a:r>
              <a:rPr lang="en-GB" dirty="0"/>
              <a:t>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worth noting that both words are relatively recent </a:t>
            </a:r>
            <a:r>
              <a:rPr lang="en-GB" dirty="0">
                <a:solidFill>
                  <a:srgbClr val="FF0000"/>
                </a:solidFill>
              </a:rPr>
              <a:t>loan words </a:t>
            </a:r>
            <a:r>
              <a:rPr lang="en-GB" dirty="0"/>
              <a:t>and not from European roots: ‘kangaroo’ is from Indigenous Australian languages and ‘bungalow’ is from Hindi.</a:t>
            </a:r>
          </a:p>
        </p:txBody>
      </p:sp>
    </p:spTree>
    <p:extLst>
      <p:ext uri="{BB962C8B-B14F-4D97-AF65-F5344CB8AC3E}">
        <p14:creationId xmlns:p14="http://schemas.microsoft.com/office/powerpoint/2010/main" val="183252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7: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Adding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7.1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lesson will focus mainly on </a:t>
            </a:r>
            <a:r>
              <a:rPr lang="en-GB" dirty="0">
                <a:solidFill>
                  <a:srgbClr val="FF0000"/>
                </a:solidFill>
              </a:rPr>
              <a:t>practice</a:t>
            </a:r>
            <a:r>
              <a:rPr lang="en-GB" dirty="0"/>
              <a:t>, because the concept of </a:t>
            </a:r>
            <a:r>
              <a:rPr lang="en-GB" dirty="0">
                <a:solidFill>
                  <a:srgbClr val="FF0000"/>
                </a:solidFill>
              </a:rPr>
              <a:t>adding sounds</a:t>
            </a:r>
            <a:r>
              <a:rPr lang="en-GB" dirty="0"/>
              <a:t> is very simple: if two vowel sounds meet, we add a consonant sound –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or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. Adding sounds only occurs in VV (vowel to vowel) connections, not VC, CV, or CC.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first syllable is pronounced as usual with the second syllable prefaced by the consonant sound.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		f</a:t>
            </a:r>
            <a:r>
              <a:rPr lang="en-GB" dirty="0">
                <a:solidFill>
                  <a:srgbClr val="FF000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f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w</a:t>
            </a:r>
            <a:r>
              <a:rPr lang="en-GB" dirty="0" err="1"/>
              <a:t>of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y		s</a:t>
            </a:r>
            <a:r>
              <a:rPr lang="en-GB" dirty="0">
                <a:solidFill>
                  <a:srgbClr val="FF000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		s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y</a:t>
            </a:r>
            <a:r>
              <a:rPr lang="en-GB" dirty="0" err="1"/>
              <a:t>it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r		f</a:t>
            </a:r>
            <a:r>
              <a:rPr lang="en-GB" dirty="0">
                <a:solidFill>
                  <a:srgbClr val="FF0000"/>
                </a:solidFill>
              </a:rPr>
              <a:t>our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f</a:t>
            </a:r>
            <a:r>
              <a:rPr lang="en-GB" dirty="0">
                <a:solidFill>
                  <a:srgbClr val="00B050"/>
                </a:solidFill>
              </a:rPr>
              <a:t>our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r</a:t>
            </a:r>
            <a:r>
              <a:rPr lang="en-GB" dirty="0" err="1"/>
              <a:t>of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94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821C06-6C2B-4BE7-724E-4D8D40634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reason for adding consonant sounds is – like </a:t>
            </a:r>
            <a:r>
              <a:rPr lang="en-GB" dirty="0">
                <a:solidFill>
                  <a:srgbClr val="FF0000"/>
                </a:solidFill>
              </a:rPr>
              <a:t>moving forward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– to make our language easier to understand by emphasising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01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821C06-6C2B-4BE7-724E-4D8D40634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hard for native speakers to pronounce two vowel sounds together: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</a:t>
            </a:r>
            <a:r>
              <a:rPr lang="en-GB" dirty="0">
                <a:solidFill>
                  <a:srgbClr val="FF000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Two vowel sounds pronounced together create a </a:t>
            </a:r>
            <a:r>
              <a:rPr lang="en-GB" dirty="0">
                <a:solidFill>
                  <a:srgbClr val="FF0000"/>
                </a:solidFill>
              </a:rPr>
              <a:t>gap</a:t>
            </a:r>
            <a:r>
              <a:rPr lang="en-GB" dirty="0"/>
              <a:t>. Adding a consonant sound –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or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– gives us the needed VC connection every time: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w</a:t>
            </a:r>
            <a:r>
              <a:rPr lang="en-GB" dirty="0" err="1"/>
              <a:t>of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4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that </a:t>
            </a:r>
            <a:r>
              <a:rPr lang="en-GB" dirty="0">
                <a:solidFill>
                  <a:srgbClr val="FF0000"/>
                </a:solidFill>
              </a:rPr>
              <a:t>adding</a:t>
            </a:r>
            <a:r>
              <a:rPr lang="en-GB" dirty="0"/>
              <a:t> a vowel sound –  w,  y, or  r  – </a:t>
            </a:r>
            <a:r>
              <a:rPr lang="en-GB" dirty="0">
                <a:solidFill>
                  <a:srgbClr val="FF0000"/>
                </a:solidFill>
              </a:rPr>
              <a:t>extends</a:t>
            </a:r>
            <a:r>
              <a:rPr lang="en-GB" dirty="0"/>
              <a:t> the vowel sound, making it longer. Although they are consonant sounds, w,  y, and  r  act as extensions of the vowel sounds that they follow: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		f</a:t>
            </a:r>
            <a:r>
              <a:rPr lang="en-GB" dirty="0">
                <a:solidFill>
                  <a:srgbClr val="FF000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	f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] of	= 	VC</a:t>
            </a:r>
          </a:p>
          <a:p>
            <a:pPr marL="0" indent="0">
              <a:buNone/>
            </a:pPr>
            <a:r>
              <a:rPr lang="en-GB" dirty="0"/>
              <a:t>	y		s</a:t>
            </a:r>
            <a:r>
              <a:rPr lang="en-GB" dirty="0">
                <a:solidFill>
                  <a:srgbClr val="FF000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			s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y</a:t>
            </a:r>
            <a:r>
              <a:rPr lang="en-GB" dirty="0"/>
              <a:t>] it	=	VC</a:t>
            </a:r>
          </a:p>
          <a:p>
            <a:pPr marL="0" indent="0">
              <a:buNone/>
            </a:pPr>
            <a:r>
              <a:rPr lang="en-GB" dirty="0"/>
              <a:t>	r		f</a:t>
            </a:r>
            <a:r>
              <a:rPr lang="en-GB" dirty="0">
                <a:solidFill>
                  <a:srgbClr val="FF0000"/>
                </a:solidFill>
              </a:rPr>
              <a:t>our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f</a:t>
            </a:r>
            <a:r>
              <a:rPr lang="en-GB" dirty="0">
                <a:solidFill>
                  <a:srgbClr val="00B050"/>
                </a:solidFill>
              </a:rPr>
              <a:t>our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] of	= 	VC</a:t>
            </a:r>
          </a:p>
        </p:txBody>
      </p:sp>
    </p:spTree>
    <p:extLst>
      <p:ext uri="{BB962C8B-B14F-4D97-AF65-F5344CB8AC3E}">
        <p14:creationId xmlns:p14="http://schemas.microsoft.com/office/powerpoint/2010/main" val="215660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918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2023-07-23T08:10:38Z</dcterms:modified>
</cp:coreProperties>
</file>