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8" r:id="rId2"/>
    <p:sldId id="429" r:id="rId3"/>
    <p:sldId id="430" r:id="rId4"/>
    <p:sldId id="431" r:id="rId5"/>
    <p:sldId id="432" r:id="rId6"/>
    <p:sldId id="410" r:id="rId7"/>
    <p:sldId id="406" r:id="rId8"/>
    <p:sldId id="407" r:id="rId9"/>
    <p:sldId id="408" r:id="rId10"/>
    <p:sldId id="411" r:id="rId11"/>
    <p:sldId id="423" r:id="rId12"/>
    <p:sldId id="412" r:id="rId13"/>
    <p:sldId id="433" r:id="rId14"/>
    <p:sldId id="43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18742-F3F6-44CC-82DE-466E0BA72A97}" v="2" dt="2023-07-21T11:14:33.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62" autoAdjust="0"/>
    <p:restoredTop sz="94660"/>
  </p:normalViewPr>
  <p:slideViewPr>
    <p:cSldViewPr snapToGrid="0">
      <p:cViewPr varScale="1">
        <p:scale>
          <a:sx n="82" d="100"/>
          <a:sy n="82" d="100"/>
        </p:scale>
        <p:origin x="107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Purland" userId="8d07c89cff7dd31c" providerId="LiveId" clId="{F8ED72A3-23B6-4F08-92B2-C16C7472CC4E}"/>
    <pc:docChg chg="undo redo custSel addSld delSld modSld">
      <pc:chgData name="Matthew Purland" userId="8d07c89cff7dd31c" providerId="LiveId" clId="{F8ED72A3-23B6-4F08-92B2-C16C7472CC4E}" dt="2023-05-18T09:11:45.435" v="2021" actId="114"/>
      <pc:docMkLst>
        <pc:docMk/>
      </pc:docMkLst>
      <pc:sldChg chg="modSp mod">
        <pc:chgData name="Matthew Purland" userId="8d07c89cff7dd31c" providerId="LiveId" clId="{F8ED72A3-23B6-4F08-92B2-C16C7472CC4E}" dt="2023-05-14T07:58:27.158" v="28" actId="404"/>
        <pc:sldMkLst>
          <pc:docMk/>
          <pc:sldMk cId="3687110327" sldId="268"/>
        </pc:sldMkLst>
        <pc:spChg chg="mod">
          <ac:chgData name="Matthew Purland" userId="8d07c89cff7dd31c" providerId="LiveId" clId="{F8ED72A3-23B6-4F08-92B2-C16C7472CC4E}" dt="2023-05-14T07:58:27.158" v="28" actId="404"/>
          <ac:spMkLst>
            <pc:docMk/>
            <pc:sldMk cId="3687110327" sldId="268"/>
            <ac:spMk id="2" creationId="{F240269D-6DED-F2E7-DFE0-1FB44C095B75}"/>
          </ac:spMkLst>
        </pc:spChg>
      </pc:sldChg>
      <pc:sldChg chg="del">
        <pc:chgData name="Matthew Purland" userId="8d07c89cff7dd31c" providerId="LiveId" clId="{F8ED72A3-23B6-4F08-92B2-C16C7472CC4E}" dt="2023-05-14T07:58:38.963" v="29" actId="47"/>
        <pc:sldMkLst>
          <pc:docMk/>
          <pc:sldMk cId="127422633" sldId="269"/>
        </pc:sldMkLst>
      </pc:sldChg>
      <pc:sldChg chg="modSp mod">
        <pc:chgData name="Matthew Purland" userId="8d07c89cff7dd31c" providerId="LiveId" clId="{F8ED72A3-23B6-4F08-92B2-C16C7472CC4E}" dt="2023-05-14T08:03:02.648" v="48"/>
        <pc:sldMkLst>
          <pc:docMk/>
          <pc:sldMk cId="3132766640" sldId="276"/>
        </pc:sldMkLst>
        <pc:spChg chg="mod">
          <ac:chgData name="Matthew Purland" userId="8d07c89cff7dd31c" providerId="LiveId" clId="{F8ED72A3-23B6-4F08-92B2-C16C7472CC4E}" dt="2023-05-14T08:03:02.648" v="48"/>
          <ac:spMkLst>
            <pc:docMk/>
            <pc:sldMk cId="3132766640" sldId="276"/>
            <ac:spMk id="3" creationId="{E352E269-F028-A26B-A8CF-EA1FC264DC9E}"/>
          </ac:spMkLst>
        </pc:spChg>
      </pc:sldChg>
      <pc:sldChg chg="modSp add mod">
        <pc:chgData name="Matthew Purland" userId="8d07c89cff7dd31c" providerId="LiveId" clId="{F8ED72A3-23B6-4F08-92B2-C16C7472CC4E}" dt="2023-05-14T08:03:59.418" v="63" actId="14"/>
        <pc:sldMkLst>
          <pc:docMk/>
          <pc:sldMk cId="731249341" sldId="277"/>
        </pc:sldMkLst>
        <pc:spChg chg="mod">
          <ac:chgData name="Matthew Purland" userId="8d07c89cff7dd31c" providerId="LiveId" clId="{F8ED72A3-23B6-4F08-92B2-C16C7472CC4E}" dt="2023-05-14T08:03:59.418" v="63" actId="14"/>
          <ac:spMkLst>
            <pc:docMk/>
            <pc:sldMk cId="731249341" sldId="277"/>
            <ac:spMk id="3" creationId="{E352E269-F028-A26B-A8CF-EA1FC264DC9E}"/>
          </ac:spMkLst>
        </pc:spChg>
      </pc:sldChg>
      <pc:sldChg chg="modSp add mod">
        <pc:chgData name="Matthew Purland" userId="8d07c89cff7dd31c" providerId="LiveId" clId="{F8ED72A3-23B6-4F08-92B2-C16C7472CC4E}" dt="2023-05-14T08:05:30.153" v="95" actId="20577"/>
        <pc:sldMkLst>
          <pc:docMk/>
          <pc:sldMk cId="2281859132" sldId="278"/>
        </pc:sldMkLst>
        <pc:spChg chg="mod">
          <ac:chgData name="Matthew Purland" userId="8d07c89cff7dd31c" providerId="LiveId" clId="{F8ED72A3-23B6-4F08-92B2-C16C7472CC4E}" dt="2023-05-14T08:05:30.153" v="95" actId="20577"/>
          <ac:spMkLst>
            <pc:docMk/>
            <pc:sldMk cId="2281859132" sldId="278"/>
            <ac:spMk id="3" creationId="{E352E269-F028-A26B-A8CF-EA1FC264DC9E}"/>
          </ac:spMkLst>
        </pc:spChg>
      </pc:sldChg>
      <pc:sldChg chg="modSp add mod">
        <pc:chgData name="Matthew Purland" userId="8d07c89cff7dd31c" providerId="LiveId" clId="{F8ED72A3-23B6-4F08-92B2-C16C7472CC4E}" dt="2023-05-14T08:07:21.979" v="119" actId="20577"/>
        <pc:sldMkLst>
          <pc:docMk/>
          <pc:sldMk cId="1118157973" sldId="279"/>
        </pc:sldMkLst>
        <pc:spChg chg="mod">
          <ac:chgData name="Matthew Purland" userId="8d07c89cff7dd31c" providerId="LiveId" clId="{F8ED72A3-23B6-4F08-92B2-C16C7472CC4E}" dt="2023-05-14T08:07:21.979" v="119" actId="20577"/>
          <ac:spMkLst>
            <pc:docMk/>
            <pc:sldMk cId="1118157973" sldId="279"/>
            <ac:spMk id="3" creationId="{E352E269-F028-A26B-A8CF-EA1FC264DC9E}"/>
          </ac:spMkLst>
        </pc:spChg>
      </pc:sldChg>
      <pc:sldChg chg="modSp add mod">
        <pc:chgData name="Matthew Purland" userId="8d07c89cff7dd31c" providerId="LiveId" clId="{F8ED72A3-23B6-4F08-92B2-C16C7472CC4E}" dt="2023-05-14T14:07:10.187" v="1854" actId="20577"/>
        <pc:sldMkLst>
          <pc:docMk/>
          <pc:sldMk cId="1935860450" sldId="280"/>
        </pc:sldMkLst>
        <pc:spChg chg="mod">
          <ac:chgData name="Matthew Purland" userId="8d07c89cff7dd31c" providerId="LiveId" clId="{F8ED72A3-23B6-4F08-92B2-C16C7472CC4E}" dt="2023-05-14T14:07:10.187" v="1854" actId="20577"/>
          <ac:spMkLst>
            <pc:docMk/>
            <pc:sldMk cId="1935860450" sldId="280"/>
            <ac:spMk id="3" creationId="{E352E269-F028-A26B-A8CF-EA1FC264DC9E}"/>
          </ac:spMkLst>
        </pc:spChg>
      </pc:sldChg>
      <pc:sldChg chg="modSp add mod">
        <pc:chgData name="Matthew Purland" userId="8d07c89cff7dd31c" providerId="LiveId" clId="{F8ED72A3-23B6-4F08-92B2-C16C7472CC4E}" dt="2023-05-14T08:13:06.866" v="194" actId="20577"/>
        <pc:sldMkLst>
          <pc:docMk/>
          <pc:sldMk cId="928000352" sldId="281"/>
        </pc:sldMkLst>
        <pc:spChg chg="mod">
          <ac:chgData name="Matthew Purland" userId="8d07c89cff7dd31c" providerId="LiveId" clId="{F8ED72A3-23B6-4F08-92B2-C16C7472CC4E}" dt="2023-05-14T08:13:06.866" v="194" actId="20577"/>
          <ac:spMkLst>
            <pc:docMk/>
            <pc:sldMk cId="928000352" sldId="281"/>
            <ac:spMk id="3" creationId="{E352E269-F028-A26B-A8CF-EA1FC264DC9E}"/>
          </ac:spMkLst>
        </pc:spChg>
      </pc:sldChg>
      <pc:sldChg chg="modSp add mod">
        <pc:chgData name="Matthew Purland" userId="8d07c89cff7dd31c" providerId="LiveId" clId="{F8ED72A3-23B6-4F08-92B2-C16C7472CC4E}" dt="2023-05-14T08:13:54.531" v="201" actId="207"/>
        <pc:sldMkLst>
          <pc:docMk/>
          <pc:sldMk cId="548497346" sldId="282"/>
        </pc:sldMkLst>
        <pc:spChg chg="mod">
          <ac:chgData name="Matthew Purland" userId="8d07c89cff7dd31c" providerId="LiveId" clId="{F8ED72A3-23B6-4F08-92B2-C16C7472CC4E}" dt="2023-05-14T08:13:54.531" v="201" actId="207"/>
          <ac:spMkLst>
            <pc:docMk/>
            <pc:sldMk cId="548497346" sldId="282"/>
            <ac:spMk id="3" creationId="{E352E269-F028-A26B-A8CF-EA1FC264DC9E}"/>
          </ac:spMkLst>
        </pc:spChg>
      </pc:sldChg>
      <pc:sldChg chg="modSp add mod">
        <pc:chgData name="Matthew Purland" userId="8d07c89cff7dd31c" providerId="LiveId" clId="{F8ED72A3-23B6-4F08-92B2-C16C7472CC4E}" dt="2023-05-14T08:14:53.209" v="211" actId="207"/>
        <pc:sldMkLst>
          <pc:docMk/>
          <pc:sldMk cId="1345867724" sldId="283"/>
        </pc:sldMkLst>
        <pc:spChg chg="mod">
          <ac:chgData name="Matthew Purland" userId="8d07c89cff7dd31c" providerId="LiveId" clId="{F8ED72A3-23B6-4F08-92B2-C16C7472CC4E}" dt="2023-05-14T08:14:53.209" v="211" actId="207"/>
          <ac:spMkLst>
            <pc:docMk/>
            <pc:sldMk cId="1345867724" sldId="283"/>
            <ac:spMk id="3" creationId="{E352E269-F028-A26B-A8CF-EA1FC264DC9E}"/>
          </ac:spMkLst>
        </pc:spChg>
      </pc:sldChg>
      <pc:sldChg chg="addSp delSp modSp add mod setBg">
        <pc:chgData name="Matthew Purland" userId="8d07c89cff7dd31c" providerId="LiveId" clId="{F8ED72A3-23B6-4F08-92B2-C16C7472CC4E}" dt="2023-05-15T08:40:09.074" v="1935" actId="20577"/>
        <pc:sldMkLst>
          <pc:docMk/>
          <pc:sldMk cId="3490305796" sldId="284"/>
        </pc:sldMkLst>
        <pc:spChg chg="mod">
          <ac:chgData name="Matthew Purland" userId="8d07c89cff7dd31c" providerId="LiveId" clId="{F8ED72A3-23B6-4F08-92B2-C16C7472CC4E}" dt="2023-05-15T08:40:09.074" v="1935" actId="20577"/>
          <ac:spMkLst>
            <pc:docMk/>
            <pc:sldMk cId="3490305796" sldId="284"/>
            <ac:spMk id="3" creationId="{E352E269-F028-A26B-A8CF-EA1FC264DC9E}"/>
          </ac:spMkLst>
        </pc:spChg>
        <pc:spChg chg="add del">
          <ac:chgData name="Matthew Purland" userId="8d07c89cff7dd31c" providerId="LiveId" clId="{F8ED72A3-23B6-4F08-92B2-C16C7472CC4E}" dt="2023-05-14T08:16:20.528" v="226" actId="26606"/>
          <ac:spMkLst>
            <pc:docMk/>
            <pc:sldMk cId="3490305796" sldId="284"/>
            <ac:spMk id="8" creationId="{2EB492CD-616E-47F8-933B-5E2D952A0593}"/>
          </ac:spMkLst>
        </pc:spChg>
        <pc:spChg chg="add del">
          <ac:chgData name="Matthew Purland" userId="8d07c89cff7dd31c" providerId="LiveId" clId="{F8ED72A3-23B6-4F08-92B2-C16C7472CC4E}" dt="2023-05-14T08:16:20.528" v="226" actId="26606"/>
          <ac:spMkLst>
            <pc:docMk/>
            <pc:sldMk cId="3490305796" sldId="284"/>
            <ac:spMk id="10" creationId="{59383CF9-23B5-4335-9B21-1791C4CF1C75}"/>
          </ac:spMkLst>
        </pc:spChg>
        <pc:spChg chg="add del">
          <ac:chgData name="Matthew Purland" userId="8d07c89cff7dd31c" providerId="LiveId" clId="{F8ED72A3-23B6-4F08-92B2-C16C7472CC4E}" dt="2023-05-14T08:16:20.528" v="226" actId="26606"/>
          <ac:spMkLst>
            <pc:docMk/>
            <pc:sldMk cId="3490305796" sldId="284"/>
            <ac:spMk id="12" creationId="{0007FE00-9498-4706-B255-6437B0252C02}"/>
          </ac:spMkLst>
        </pc:spChg>
        <pc:spChg chg="add del">
          <ac:chgData name="Matthew Purland" userId="8d07c89cff7dd31c" providerId="LiveId" clId="{F8ED72A3-23B6-4F08-92B2-C16C7472CC4E}" dt="2023-05-14T08:16:35.259" v="228" actId="26606"/>
          <ac:spMkLst>
            <pc:docMk/>
            <pc:sldMk cId="3490305796" sldId="284"/>
            <ac:spMk id="14" creationId="{08980754-6F4B-43C9-B9BE-127B6BED6586}"/>
          </ac:spMkLst>
        </pc:spChg>
        <pc:spChg chg="add del">
          <ac:chgData name="Matthew Purland" userId="8d07c89cff7dd31c" providerId="LiveId" clId="{F8ED72A3-23B6-4F08-92B2-C16C7472CC4E}" dt="2023-05-14T08:16:35.259" v="228" actId="26606"/>
          <ac:spMkLst>
            <pc:docMk/>
            <pc:sldMk cId="3490305796" sldId="284"/>
            <ac:spMk id="15" creationId="{DBC6133C-0615-4CE4-9132-37E609A9BDFA}"/>
          </ac:spMkLst>
        </pc:spChg>
        <pc:spChg chg="add del">
          <ac:chgData name="Matthew Purland" userId="8d07c89cff7dd31c" providerId="LiveId" clId="{F8ED72A3-23B6-4F08-92B2-C16C7472CC4E}" dt="2023-05-14T08:16:35.259" v="228" actId="26606"/>
          <ac:spMkLst>
            <pc:docMk/>
            <pc:sldMk cId="3490305796" sldId="284"/>
            <ac:spMk id="16" creationId="{2C1BBA94-3F40-40AA-8BB9-E69E25E537C1}"/>
          </ac:spMkLst>
        </pc:spChg>
        <pc:spChg chg="add del">
          <ac:chgData name="Matthew Purland" userId="8d07c89cff7dd31c" providerId="LiveId" clId="{F8ED72A3-23B6-4F08-92B2-C16C7472CC4E}" dt="2023-05-14T08:16:35.259" v="228" actId="26606"/>
          <ac:spMkLst>
            <pc:docMk/>
            <pc:sldMk cId="3490305796" sldId="284"/>
            <ac:spMk id="17" creationId="{169CC832-2974-4E8D-90ED-3E2941BA7336}"/>
          </ac:spMkLst>
        </pc:spChg>
        <pc:spChg chg="add del">
          <ac:chgData name="Matthew Purland" userId="8d07c89cff7dd31c" providerId="LiveId" clId="{F8ED72A3-23B6-4F08-92B2-C16C7472CC4E}" dt="2023-05-14T08:16:35.259" v="228" actId="26606"/>
          <ac:spMkLst>
            <pc:docMk/>
            <pc:sldMk cId="3490305796" sldId="284"/>
            <ac:spMk id="18" creationId="{55222F96-971A-4F90-B841-6BAB416C7AC1}"/>
          </ac:spMkLst>
        </pc:spChg>
        <pc:spChg chg="add del">
          <ac:chgData name="Matthew Purland" userId="8d07c89cff7dd31c" providerId="LiveId" clId="{F8ED72A3-23B6-4F08-92B2-C16C7472CC4E}" dt="2023-05-14T08:16:47.334" v="237" actId="26606"/>
          <ac:spMkLst>
            <pc:docMk/>
            <pc:sldMk cId="3490305796" sldId="284"/>
            <ac:spMk id="20" creationId="{5AA03EDC-7067-4DFF-B672-541D016AAAB8}"/>
          </ac:spMkLst>
        </pc:spChg>
        <pc:spChg chg="add del">
          <ac:chgData name="Matthew Purland" userId="8d07c89cff7dd31c" providerId="LiveId" clId="{F8ED72A3-23B6-4F08-92B2-C16C7472CC4E}" dt="2023-05-14T08:16:47.334" v="237" actId="26606"/>
          <ac:spMkLst>
            <pc:docMk/>
            <pc:sldMk cId="3490305796" sldId="284"/>
            <ac:spMk id="21" creationId="{0EBF3E39-B0BE-496A-8604-9007470FFA3A}"/>
          </ac:spMkLst>
        </pc:spChg>
        <pc:graphicFrameChg chg="add mod modGraphic">
          <ac:chgData name="Matthew Purland" userId="8d07c89cff7dd31c" providerId="LiveId" clId="{F8ED72A3-23B6-4F08-92B2-C16C7472CC4E}" dt="2023-05-15T08:39:38.693" v="1910" actId="6549"/>
          <ac:graphicFrameMkLst>
            <pc:docMk/>
            <pc:sldMk cId="3490305796" sldId="284"/>
            <ac:graphicFrameMk id="2" creationId="{7D8A3CA8-78DE-5D49-4D61-25FBB27D95B8}"/>
          </ac:graphicFrameMkLst>
        </pc:graphicFrameChg>
      </pc:sldChg>
      <pc:sldChg chg="modSp add mod">
        <pc:chgData name="Matthew Purland" userId="8d07c89cff7dd31c" providerId="LiveId" clId="{F8ED72A3-23B6-4F08-92B2-C16C7472CC4E}" dt="2023-05-14T08:23:01.812" v="312" actId="207"/>
        <pc:sldMkLst>
          <pc:docMk/>
          <pc:sldMk cId="295390508" sldId="285"/>
        </pc:sldMkLst>
        <pc:spChg chg="mod">
          <ac:chgData name="Matthew Purland" userId="8d07c89cff7dd31c" providerId="LiveId" clId="{F8ED72A3-23B6-4F08-92B2-C16C7472CC4E}" dt="2023-05-14T08:23:01.812" v="312" actId="207"/>
          <ac:spMkLst>
            <pc:docMk/>
            <pc:sldMk cId="295390508" sldId="285"/>
            <ac:spMk id="3" creationId="{E352E269-F028-A26B-A8CF-EA1FC264DC9E}"/>
          </ac:spMkLst>
        </pc:spChg>
      </pc:sldChg>
      <pc:sldChg chg="modSp add mod">
        <pc:chgData name="Matthew Purland" userId="8d07c89cff7dd31c" providerId="LiveId" clId="{F8ED72A3-23B6-4F08-92B2-C16C7472CC4E}" dt="2023-05-14T08:23:51.482" v="319" actId="20577"/>
        <pc:sldMkLst>
          <pc:docMk/>
          <pc:sldMk cId="4263118584" sldId="286"/>
        </pc:sldMkLst>
        <pc:spChg chg="mod">
          <ac:chgData name="Matthew Purland" userId="8d07c89cff7dd31c" providerId="LiveId" clId="{F8ED72A3-23B6-4F08-92B2-C16C7472CC4E}" dt="2023-05-14T08:23:51.482" v="319" actId="20577"/>
          <ac:spMkLst>
            <pc:docMk/>
            <pc:sldMk cId="4263118584" sldId="286"/>
            <ac:spMk id="3" creationId="{E352E269-F028-A26B-A8CF-EA1FC264DC9E}"/>
          </ac:spMkLst>
        </pc:spChg>
      </pc:sldChg>
      <pc:sldChg chg="addSp delSp modSp add mod">
        <pc:chgData name="Matthew Purland" userId="8d07c89cff7dd31c" providerId="LiveId" clId="{F8ED72A3-23B6-4F08-92B2-C16C7472CC4E}" dt="2023-05-14T08:29:42.460" v="405" actId="20577"/>
        <pc:sldMkLst>
          <pc:docMk/>
          <pc:sldMk cId="3148102197" sldId="287"/>
        </pc:sldMkLst>
        <pc:spChg chg="mod">
          <ac:chgData name="Matthew Purland" userId="8d07c89cff7dd31c" providerId="LiveId" clId="{F8ED72A3-23B6-4F08-92B2-C16C7472CC4E}" dt="2023-05-14T08:29:09.607" v="396" actId="207"/>
          <ac:spMkLst>
            <pc:docMk/>
            <pc:sldMk cId="3148102197" sldId="287"/>
            <ac:spMk id="3" creationId="{E352E269-F028-A26B-A8CF-EA1FC264DC9E}"/>
          </ac:spMkLst>
        </pc:spChg>
        <pc:spChg chg="add del mod">
          <ac:chgData name="Matthew Purland" userId="8d07c89cff7dd31c" providerId="LiveId" clId="{F8ED72A3-23B6-4F08-92B2-C16C7472CC4E}" dt="2023-05-14T08:28:51.403" v="395"/>
          <ac:spMkLst>
            <pc:docMk/>
            <pc:sldMk cId="3148102197" sldId="287"/>
            <ac:spMk id="4" creationId="{572AC501-105B-7BC1-AB65-666D39DADB66}"/>
          </ac:spMkLst>
        </pc:spChg>
        <pc:graphicFrameChg chg="add mod modGraphic">
          <ac:chgData name="Matthew Purland" userId="8d07c89cff7dd31c" providerId="LiveId" clId="{F8ED72A3-23B6-4F08-92B2-C16C7472CC4E}" dt="2023-05-14T08:29:42.460" v="405" actId="20577"/>
          <ac:graphicFrameMkLst>
            <pc:docMk/>
            <pc:sldMk cId="3148102197" sldId="287"/>
            <ac:graphicFrameMk id="2" creationId="{C0ADBFB7-E405-3530-0066-791C4A29FED0}"/>
          </ac:graphicFrameMkLst>
        </pc:graphicFrameChg>
      </pc:sldChg>
      <pc:sldChg chg="addSp modSp add mod setBg">
        <pc:chgData name="Matthew Purland" userId="8d07c89cff7dd31c" providerId="LiveId" clId="{F8ED72A3-23B6-4F08-92B2-C16C7472CC4E}" dt="2023-05-14T10:01:08.268" v="1820" actId="114"/>
        <pc:sldMkLst>
          <pc:docMk/>
          <pc:sldMk cId="2605139597" sldId="288"/>
        </pc:sldMkLst>
        <pc:spChg chg="mod">
          <ac:chgData name="Matthew Purland" userId="8d07c89cff7dd31c" providerId="LiveId" clId="{F8ED72A3-23B6-4F08-92B2-C16C7472CC4E}" dt="2023-05-14T08:37:35.138" v="474" actId="114"/>
          <ac:spMkLst>
            <pc:docMk/>
            <pc:sldMk cId="2605139597" sldId="288"/>
            <ac:spMk id="3" creationId="{E352E269-F028-A26B-A8CF-EA1FC264DC9E}"/>
          </ac:spMkLst>
        </pc:spChg>
        <pc:spChg chg="add">
          <ac:chgData name="Matthew Purland" userId="8d07c89cff7dd31c" providerId="LiveId" clId="{F8ED72A3-23B6-4F08-92B2-C16C7472CC4E}" dt="2023-05-14T08:33:50.112" v="445" actId="26606"/>
          <ac:spMkLst>
            <pc:docMk/>
            <pc:sldMk cId="2605139597" sldId="288"/>
            <ac:spMk id="8" creationId="{DBC6133C-0615-4CE4-9132-37E609A9BDFA}"/>
          </ac:spMkLst>
        </pc:spChg>
        <pc:spChg chg="add">
          <ac:chgData name="Matthew Purland" userId="8d07c89cff7dd31c" providerId="LiveId" clId="{F8ED72A3-23B6-4F08-92B2-C16C7472CC4E}" dt="2023-05-14T08:33:50.112" v="445" actId="26606"/>
          <ac:spMkLst>
            <pc:docMk/>
            <pc:sldMk cId="2605139597" sldId="288"/>
            <ac:spMk id="10" creationId="{169CC832-2974-4E8D-90ED-3E2941BA7336}"/>
          </ac:spMkLst>
        </pc:spChg>
        <pc:spChg chg="add">
          <ac:chgData name="Matthew Purland" userId="8d07c89cff7dd31c" providerId="LiveId" clId="{F8ED72A3-23B6-4F08-92B2-C16C7472CC4E}" dt="2023-05-14T08:33:50.112" v="445" actId="26606"/>
          <ac:spMkLst>
            <pc:docMk/>
            <pc:sldMk cId="2605139597" sldId="288"/>
            <ac:spMk id="12" creationId="{55222F96-971A-4F90-B841-6BAB416C7AC1}"/>
          </ac:spMkLst>
        </pc:spChg>
        <pc:spChg chg="add">
          <ac:chgData name="Matthew Purland" userId="8d07c89cff7dd31c" providerId="LiveId" clId="{F8ED72A3-23B6-4F08-92B2-C16C7472CC4E}" dt="2023-05-14T08:33:50.112" v="445" actId="26606"/>
          <ac:spMkLst>
            <pc:docMk/>
            <pc:sldMk cId="2605139597" sldId="288"/>
            <ac:spMk id="14" creationId="{08980754-6F4B-43C9-B9BE-127B6BED6586}"/>
          </ac:spMkLst>
        </pc:spChg>
        <pc:spChg chg="add">
          <ac:chgData name="Matthew Purland" userId="8d07c89cff7dd31c" providerId="LiveId" clId="{F8ED72A3-23B6-4F08-92B2-C16C7472CC4E}" dt="2023-05-14T08:33:50.112" v="445" actId="26606"/>
          <ac:spMkLst>
            <pc:docMk/>
            <pc:sldMk cId="2605139597" sldId="288"/>
            <ac:spMk id="16" creationId="{2C1BBA94-3F40-40AA-8BB9-E69E25E537C1}"/>
          </ac:spMkLst>
        </pc:spChg>
        <pc:graphicFrameChg chg="add mod modGraphic">
          <ac:chgData name="Matthew Purland" userId="8d07c89cff7dd31c" providerId="LiveId" clId="{F8ED72A3-23B6-4F08-92B2-C16C7472CC4E}" dt="2023-05-14T10:01:08.268" v="1820" actId="114"/>
          <ac:graphicFrameMkLst>
            <pc:docMk/>
            <pc:sldMk cId="2605139597" sldId="288"/>
            <ac:graphicFrameMk id="2" creationId="{FF3D7689-5D5E-3732-0411-F0A326ABA1CD}"/>
          </ac:graphicFrameMkLst>
        </pc:graphicFrameChg>
      </pc:sldChg>
      <pc:sldChg chg="modSp add mod">
        <pc:chgData name="Matthew Purland" userId="8d07c89cff7dd31c" providerId="LiveId" clId="{F8ED72A3-23B6-4F08-92B2-C16C7472CC4E}" dt="2023-05-14T08:40:36.682" v="489"/>
        <pc:sldMkLst>
          <pc:docMk/>
          <pc:sldMk cId="3044068027" sldId="289"/>
        </pc:sldMkLst>
        <pc:spChg chg="mod">
          <ac:chgData name="Matthew Purland" userId="8d07c89cff7dd31c" providerId="LiveId" clId="{F8ED72A3-23B6-4F08-92B2-C16C7472CC4E}" dt="2023-05-14T08:40:36.682" v="489"/>
          <ac:spMkLst>
            <pc:docMk/>
            <pc:sldMk cId="3044068027" sldId="289"/>
            <ac:spMk id="3" creationId="{E352E269-F028-A26B-A8CF-EA1FC264DC9E}"/>
          </ac:spMkLst>
        </pc:spChg>
      </pc:sldChg>
      <pc:sldChg chg="modSp add mod">
        <pc:chgData name="Matthew Purland" userId="8d07c89cff7dd31c" providerId="LiveId" clId="{F8ED72A3-23B6-4F08-92B2-C16C7472CC4E}" dt="2023-05-14T08:40:54.978" v="492"/>
        <pc:sldMkLst>
          <pc:docMk/>
          <pc:sldMk cId="489857851" sldId="290"/>
        </pc:sldMkLst>
        <pc:spChg chg="mod">
          <ac:chgData name="Matthew Purland" userId="8d07c89cff7dd31c" providerId="LiveId" clId="{F8ED72A3-23B6-4F08-92B2-C16C7472CC4E}" dt="2023-05-14T08:40:54.978" v="492"/>
          <ac:spMkLst>
            <pc:docMk/>
            <pc:sldMk cId="489857851" sldId="290"/>
            <ac:spMk id="3" creationId="{E352E269-F028-A26B-A8CF-EA1FC264DC9E}"/>
          </ac:spMkLst>
        </pc:spChg>
      </pc:sldChg>
      <pc:sldChg chg="modSp add mod">
        <pc:chgData name="Matthew Purland" userId="8d07c89cff7dd31c" providerId="LiveId" clId="{F8ED72A3-23B6-4F08-92B2-C16C7472CC4E}" dt="2023-05-14T08:41:40.060" v="506" actId="20577"/>
        <pc:sldMkLst>
          <pc:docMk/>
          <pc:sldMk cId="3814324729" sldId="291"/>
        </pc:sldMkLst>
        <pc:spChg chg="mod">
          <ac:chgData name="Matthew Purland" userId="8d07c89cff7dd31c" providerId="LiveId" clId="{F8ED72A3-23B6-4F08-92B2-C16C7472CC4E}" dt="2023-05-14T08:41:40.060" v="506" actId="20577"/>
          <ac:spMkLst>
            <pc:docMk/>
            <pc:sldMk cId="3814324729" sldId="291"/>
            <ac:spMk id="3" creationId="{E352E269-F028-A26B-A8CF-EA1FC264DC9E}"/>
          </ac:spMkLst>
        </pc:spChg>
      </pc:sldChg>
      <pc:sldChg chg="modSp add mod">
        <pc:chgData name="Matthew Purland" userId="8d07c89cff7dd31c" providerId="LiveId" clId="{F8ED72A3-23B6-4F08-92B2-C16C7472CC4E}" dt="2023-05-14T08:42:30.393" v="513" actId="207"/>
        <pc:sldMkLst>
          <pc:docMk/>
          <pc:sldMk cId="587143521" sldId="292"/>
        </pc:sldMkLst>
        <pc:spChg chg="mod">
          <ac:chgData name="Matthew Purland" userId="8d07c89cff7dd31c" providerId="LiveId" clId="{F8ED72A3-23B6-4F08-92B2-C16C7472CC4E}" dt="2023-05-14T08:42:30.393" v="513" actId="207"/>
          <ac:spMkLst>
            <pc:docMk/>
            <pc:sldMk cId="587143521" sldId="292"/>
            <ac:spMk id="3" creationId="{E352E269-F028-A26B-A8CF-EA1FC264DC9E}"/>
          </ac:spMkLst>
        </pc:spChg>
      </pc:sldChg>
      <pc:sldChg chg="modSp add mod">
        <pc:chgData name="Matthew Purland" userId="8d07c89cff7dd31c" providerId="LiveId" clId="{F8ED72A3-23B6-4F08-92B2-C16C7472CC4E}" dt="2023-05-14T14:17:51.552" v="1858" actId="20577"/>
        <pc:sldMkLst>
          <pc:docMk/>
          <pc:sldMk cId="2122849813" sldId="293"/>
        </pc:sldMkLst>
        <pc:spChg chg="mod">
          <ac:chgData name="Matthew Purland" userId="8d07c89cff7dd31c" providerId="LiveId" clId="{F8ED72A3-23B6-4F08-92B2-C16C7472CC4E}" dt="2023-05-14T14:17:51.552" v="1858" actId="20577"/>
          <ac:spMkLst>
            <pc:docMk/>
            <pc:sldMk cId="2122849813" sldId="293"/>
            <ac:spMk id="3" creationId="{E352E269-F028-A26B-A8CF-EA1FC264DC9E}"/>
          </ac:spMkLst>
        </pc:spChg>
      </pc:sldChg>
      <pc:sldChg chg="modSp add mod">
        <pc:chgData name="Matthew Purland" userId="8d07c89cff7dd31c" providerId="LiveId" clId="{F8ED72A3-23B6-4F08-92B2-C16C7472CC4E}" dt="2023-05-14T08:47:14.082" v="553" actId="20577"/>
        <pc:sldMkLst>
          <pc:docMk/>
          <pc:sldMk cId="3257356462" sldId="294"/>
        </pc:sldMkLst>
        <pc:spChg chg="mod">
          <ac:chgData name="Matthew Purland" userId="8d07c89cff7dd31c" providerId="LiveId" clId="{F8ED72A3-23B6-4F08-92B2-C16C7472CC4E}" dt="2023-05-14T08:47:14.082" v="553" actId="20577"/>
          <ac:spMkLst>
            <pc:docMk/>
            <pc:sldMk cId="3257356462" sldId="294"/>
            <ac:spMk id="3" creationId="{E352E269-F028-A26B-A8CF-EA1FC264DC9E}"/>
          </ac:spMkLst>
        </pc:spChg>
      </pc:sldChg>
      <pc:sldChg chg="modSp add mod">
        <pc:chgData name="Matthew Purland" userId="8d07c89cff7dd31c" providerId="LiveId" clId="{F8ED72A3-23B6-4F08-92B2-C16C7472CC4E}" dt="2023-05-14T14:20:45.019" v="1861" actId="20577"/>
        <pc:sldMkLst>
          <pc:docMk/>
          <pc:sldMk cId="3927925413" sldId="295"/>
        </pc:sldMkLst>
        <pc:spChg chg="mod">
          <ac:chgData name="Matthew Purland" userId="8d07c89cff7dd31c" providerId="LiveId" clId="{F8ED72A3-23B6-4F08-92B2-C16C7472CC4E}" dt="2023-05-14T14:20:45.019" v="1861" actId="20577"/>
          <ac:spMkLst>
            <pc:docMk/>
            <pc:sldMk cId="3927925413" sldId="295"/>
            <ac:spMk id="3" creationId="{E352E269-F028-A26B-A8CF-EA1FC264DC9E}"/>
          </ac:spMkLst>
        </pc:spChg>
      </pc:sldChg>
      <pc:sldChg chg="modSp add mod">
        <pc:chgData name="Matthew Purland" userId="8d07c89cff7dd31c" providerId="LiveId" clId="{F8ED72A3-23B6-4F08-92B2-C16C7472CC4E}" dt="2023-05-14T14:23:26.549" v="1869" actId="20577"/>
        <pc:sldMkLst>
          <pc:docMk/>
          <pc:sldMk cId="3605517836" sldId="296"/>
        </pc:sldMkLst>
        <pc:spChg chg="mod">
          <ac:chgData name="Matthew Purland" userId="8d07c89cff7dd31c" providerId="LiveId" clId="{F8ED72A3-23B6-4F08-92B2-C16C7472CC4E}" dt="2023-05-14T14:23:26.549" v="1869" actId="20577"/>
          <ac:spMkLst>
            <pc:docMk/>
            <pc:sldMk cId="3605517836" sldId="296"/>
            <ac:spMk id="3" creationId="{E352E269-F028-A26B-A8CF-EA1FC264DC9E}"/>
          </ac:spMkLst>
        </pc:spChg>
      </pc:sldChg>
      <pc:sldChg chg="modSp add mod">
        <pc:chgData name="Matthew Purland" userId="8d07c89cff7dd31c" providerId="LiveId" clId="{F8ED72A3-23B6-4F08-92B2-C16C7472CC4E}" dt="2023-05-14T08:53:23.211" v="646" actId="20577"/>
        <pc:sldMkLst>
          <pc:docMk/>
          <pc:sldMk cId="1515723900" sldId="297"/>
        </pc:sldMkLst>
        <pc:spChg chg="mod">
          <ac:chgData name="Matthew Purland" userId="8d07c89cff7dd31c" providerId="LiveId" clId="{F8ED72A3-23B6-4F08-92B2-C16C7472CC4E}" dt="2023-05-14T08:53:23.211" v="646" actId="20577"/>
          <ac:spMkLst>
            <pc:docMk/>
            <pc:sldMk cId="1515723900" sldId="297"/>
            <ac:spMk id="3" creationId="{E352E269-F028-A26B-A8CF-EA1FC264DC9E}"/>
          </ac:spMkLst>
        </pc:spChg>
      </pc:sldChg>
      <pc:sldChg chg="addSp delSp modSp add mod setBg delDesignElem">
        <pc:chgData name="Matthew Purland" userId="8d07c89cff7dd31c" providerId="LiveId" clId="{F8ED72A3-23B6-4F08-92B2-C16C7472CC4E}" dt="2023-05-18T09:11:45.435" v="2021" actId="114"/>
        <pc:sldMkLst>
          <pc:docMk/>
          <pc:sldMk cId="1804444450" sldId="298"/>
        </pc:sldMkLst>
        <pc:spChg chg="add del mod">
          <ac:chgData name="Matthew Purland" userId="8d07c89cff7dd31c" providerId="LiveId" clId="{F8ED72A3-23B6-4F08-92B2-C16C7472CC4E}" dt="2023-05-14T08:36:18.672" v="473" actId="26606"/>
          <ac:spMkLst>
            <pc:docMk/>
            <pc:sldMk cId="1804444450" sldId="298"/>
            <ac:spMk id="3" creationId="{E352E269-F028-A26B-A8CF-EA1FC264DC9E}"/>
          </ac:spMkLst>
        </pc:spChg>
        <pc:spChg chg="add del mod">
          <ac:chgData name="Matthew Purland" userId="8d07c89cff7dd31c" providerId="LiveId" clId="{F8ED72A3-23B6-4F08-92B2-C16C7472CC4E}" dt="2023-05-14T08:35:51.035" v="470" actId="478"/>
          <ac:spMkLst>
            <pc:docMk/>
            <pc:sldMk cId="1804444450" sldId="298"/>
            <ac:spMk id="6" creationId="{47D0EAB4-07F5-6597-C6BE-0BD8D5E2DBB1}"/>
          </ac:spMkLst>
        </pc:spChg>
        <pc:spChg chg="del">
          <ac:chgData name="Matthew Purland" userId="8d07c89cff7dd31c" providerId="LiveId" clId="{F8ED72A3-23B6-4F08-92B2-C16C7472CC4E}" dt="2023-05-14T08:34:32.613" v="455"/>
          <ac:spMkLst>
            <pc:docMk/>
            <pc:sldMk cId="1804444450" sldId="298"/>
            <ac:spMk id="8" creationId="{DBC6133C-0615-4CE4-9132-37E609A9BDFA}"/>
          </ac:spMkLst>
        </pc:spChg>
        <pc:spChg chg="add del">
          <ac:chgData name="Matthew Purland" userId="8d07c89cff7dd31c" providerId="LiveId" clId="{F8ED72A3-23B6-4F08-92B2-C16C7472CC4E}" dt="2023-05-14T08:36:18.672" v="473" actId="26606"/>
          <ac:spMkLst>
            <pc:docMk/>
            <pc:sldMk cId="1804444450" sldId="298"/>
            <ac:spMk id="9" creationId="{DBC6133C-0615-4CE4-9132-37E609A9BDFA}"/>
          </ac:spMkLst>
        </pc:spChg>
        <pc:spChg chg="del">
          <ac:chgData name="Matthew Purland" userId="8d07c89cff7dd31c" providerId="LiveId" clId="{F8ED72A3-23B6-4F08-92B2-C16C7472CC4E}" dt="2023-05-14T08:34:32.613" v="455"/>
          <ac:spMkLst>
            <pc:docMk/>
            <pc:sldMk cId="1804444450" sldId="298"/>
            <ac:spMk id="10" creationId="{169CC832-2974-4E8D-90ED-3E2941BA7336}"/>
          </ac:spMkLst>
        </pc:spChg>
        <pc:spChg chg="add del">
          <ac:chgData name="Matthew Purland" userId="8d07c89cff7dd31c" providerId="LiveId" clId="{F8ED72A3-23B6-4F08-92B2-C16C7472CC4E}" dt="2023-05-14T08:36:18.672" v="473" actId="26606"/>
          <ac:spMkLst>
            <pc:docMk/>
            <pc:sldMk cId="1804444450" sldId="298"/>
            <ac:spMk id="11" creationId="{169CC832-2974-4E8D-90ED-3E2941BA7336}"/>
          </ac:spMkLst>
        </pc:spChg>
        <pc:spChg chg="del">
          <ac:chgData name="Matthew Purland" userId="8d07c89cff7dd31c" providerId="LiveId" clId="{F8ED72A3-23B6-4F08-92B2-C16C7472CC4E}" dt="2023-05-14T08:34:32.613" v="455"/>
          <ac:spMkLst>
            <pc:docMk/>
            <pc:sldMk cId="1804444450" sldId="298"/>
            <ac:spMk id="12" creationId="{55222F96-971A-4F90-B841-6BAB416C7AC1}"/>
          </ac:spMkLst>
        </pc:spChg>
        <pc:spChg chg="add del">
          <ac:chgData name="Matthew Purland" userId="8d07c89cff7dd31c" providerId="LiveId" clId="{F8ED72A3-23B6-4F08-92B2-C16C7472CC4E}" dt="2023-05-14T08:36:18.672" v="473" actId="26606"/>
          <ac:spMkLst>
            <pc:docMk/>
            <pc:sldMk cId="1804444450" sldId="298"/>
            <ac:spMk id="13" creationId="{55222F96-971A-4F90-B841-6BAB416C7AC1}"/>
          </ac:spMkLst>
        </pc:spChg>
        <pc:spChg chg="del">
          <ac:chgData name="Matthew Purland" userId="8d07c89cff7dd31c" providerId="LiveId" clId="{F8ED72A3-23B6-4F08-92B2-C16C7472CC4E}" dt="2023-05-14T08:34:32.613" v="455"/>
          <ac:spMkLst>
            <pc:docMk/>
            <pc:sldMk cId="1804444450" sldId="298"/>
            <ac:spMk id="14" creationId="{08980754-6F4B-43C9-B9BE-127B6BED6586}"/>
          </ac:spMkLst>
        </pc:spChg>
        <pc:spChg chg="add del">
          <ac:chgData name="Matthew Purland" userId="8d07c89cff7dd31c" providerId="LiveId" clId="{F8ED72A3-23B6-4F08-92B2-C16C7472CC4E}" dt="2023-05-14T08:36:18.672" v="473" actId="26606"/>
          <ac:spMkLst>
            <pc:docMk/>
            <pc:sldMk cId="1804444450" sldId="298"/>
            <ac:spMk id="15" creationId="{08980754-6F4B-43C9-B9BE-127B6BED6586}"/>
          </ac:spMkLst>
        </pc:spChg>
        <pc:spChg chg="del">
          <ac:chgData name="Matthew Purland" userId="8d07c89cff7dd31c" providerId="LiveId" clId="{F8ED72A3-23B6-4F08-92B2-C16C7472CC4E}" dt="2023-05-14T08:34:32.613" v="455"/>
          <ac:spMkLst>
            <pc:docMk/>
            <pc:sldMk cId="1804444450" sldId="298"/>
            <ac:spMk id="16"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17"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22" creationId="{28D31E1B-0407-4223-9642-0B642CBF57D9}"/>
          </ac:spMkLst>
        </pc:spChg>
        <pc:spChg chg="add del">
          <ac:chgData name="Matthew Purland" userId="8d07c89cff7dd31c" providerId="LiveId" clId="{F8ED72A3-23B6-4F08-92B2-C16C7472CC4E}" dt="2023-05-14T08:36:18.672" v="473" actId="26606"/>
          <ac:spMkLst>
            <pc:docMk/>
            <pc:sldMk cId="1804444450" sldId="298"/>
            <ac:spMk id="29" creationId="{D5B0017B-2ECA-49AF-B397-DC140825DF8D}"/>
          </ac:spMkLst>
        </pc:spChg>
        <pc:spChg chg="add del">
          <ac:chgData name="Matthew Purland" userId="8d07c89cff7dd31c" providerId="LiveId" clId="{F8ED72A3-23B6-4F08-92B2-C16C7472CC4E}" dt="2023-05-14T08:36:18.672" v="473" actId="26606"/>
          <ac:spMkLst>
            <pc:docMk/>
            <pc:sldMk cId="1804444450" sldId="298"/>
            <ac:spMk id="31" creationId="{70E96339-907C-46C3-99AC-31179B6F0EBD}"/>
          </ac:spMkLst>
        </pc:spChg>
        <pc:grpChg chg="add del">
          <ac:chgData name="Matthew Purland" userId="8d07c89cff7dd31c" providerId="LiveId" clId="{F8ED72A3-23B6-4F08-92B2-C16C7472CC4E}" dt="2023-05-14T08:36:18.672" v="473" actId="26606"/>
          <ac:grpSpMkLst>
            <pc:docMk/>
            <pc:sldMk cId="1804444450" sldId="298"/>
            <ac:grpSpMk id="24" creationId="{AE1C45F0-260A-458C-96ED-C1F6D2151219}"/>
          </ac:grpSpMkLst>
        </pc:grpChg>
        <pc:graphicFrameChg chg="del mod">
          <ac:chgData name="Matthew Purland" userId="8d07c89cff7dd31c" providerId="LiveId" clId="{F8ED72A3-23B6-4F08-92B2-C16C7472CC4E}" dt="2023-05-14T08:35:01.332" v="457" actId="478"/>
          <ac:graphicFrameMkLst>
            <pc:docMk/>
            <pc:sldMk cId="1804444450" sldId="298"/>
            <ac:graphicFrameMk id="2" creationId="{FF3D7689-5D5E-3732-0411-F0A326ABA1CD}"/>
          </ac:graphicFrameMkLst>
        </pc:graphicFrameChg>
        <pc:graphicFrameChg chg="add mod modGraphic">
          <ac:chgData name="Matthew Purland" userId="8d07c89cff7dd31c" providerId="LiveId" clId="{F8ED72A3-23B6-4F08-92B2-C16C7472CC4E}" dt="2023-05-18T09:11:45.435" v="2021" actId="114"/>
          <ac:graphicFrameMkLst>
            <pc:docMk/>
            <pc:sldMk cId="1804444450" sldId="298"/>
            <ac:graphicFrameMk id="4" creationId="{0CD9F757-E145-03DB-BB21-25598EC00B0B}"/>
          </ac:graphicFrameMkLst>
        </pc:graphicFrameChg>
        <pc:cxnChg chg="add del">
          <ac:chgData name="Matthew Purland" userId="8d07c89cff7dd31c" providerId="LiveId" clId="{F8ED72A3-23B6-4F08-92B2-C16C7472CC4E}" dt="2023-05-14T08:36:18.672" v="473" actId="26606"/>
          <ac:cxnSpMkLst>
            <pc:docMk/>
            <pc:sldMk cId="1804444450" sldId="298"/>
            <ac:cxnSpMk id="33" creationId="{6CF1BAF6-AD41-4082-B212-8A1F9A2E8779}"/>
          </ac:cxnSpMkLst>
        </pc:cxnChg>
      </pc:sldChg>
      <pc:sldChg chg="modSp add mod">
        <pc:chgData name="Matthew Purland" userId="8d07c89cff7dd31c" providerId="LiveId" clId="{F8ED72A3-23B6-4F08-92B2-C16C7472CC4E}" dt="2023-05-14T09:08:29.328" v="1000" actId="20577"/>
        <pc:sldMkLst>
          <pc:docMk/>
          <pc:sldMk cId="2204498622" sldId="299"/>
        </pc:sldMkLst>
        <pc:spChg chg="mod">
          <ac:chgData name="Matthew Purland" userId="8d07c89cff7dd31c" providerId="LiveId" clId="{F8ED72A3-23B6-4F08-92B2-C16C7472CC4E}" dt="2023-05-14T09:08:29.328" v="1000" actId="20577"/>
          <ac:spMkLst>
            <pc:docMk/>
            <pc:sldMk cId="2204498622" sldId="299"/>
            <ac:spMk id="3" creationId="{E352E269-F028-A26B-A8CF-EA1FC264DC9E}"/>
          </ac:spMkLst>
        </pc:spChg>
      </pc:sldChg>
      <pc:sldChg chg="modSp add mod">
        <pc:chgData name="Matthew Purland" userId="8d07c89cff7dd31c" providerId="LiveId" clId="{F8ED72A3-23B6-4F08-92B2-C16C7472CC4E}" dt="2023-05-15T09:38:47.421" v="1949" actId="20577"/>
        <pc:sldMkLst>
          <pc:docMk/>
          <pc:sldMk cId="2729461070" sldId="300"/>
        </pc:sldMkLst>
        <pc:spChg chg="mod">
          <ac:chgData name="Matthew Purland" userId="8d07c89cff7dd31c" providerId="LiveId" clId="{F8ED72A3-23B6-4F08-92B2-C16C7472CC4E}" dt="2023-05-15T09:38:47.421" v="1949" actId="20577"/>
          <ac:spMkLst>
            <pc:docMk/>
            <pc:sldMk cId="2729461070" sldId="300"/>
            <ac:spMk id="3" creationId="{E352E269-F028-A26B-A8CF-EA1FC264DC9E}"/>
          </ac:spMkLst>
        </pc:spChg>
      </pc:sldChg>
      <pc:sldChg chg="modSp add mod">
        <pc:chgData name="Matthew Purland" userId="8d07c89cff7dd31c" providerId="LiveId" clId="{F8ED72A3-23B6-4F08-92B2-C16C7472CC4E}" dt="2023-05-14T10:04:06.761" v="1836" actId="20577"/>
        <pc:sldMkLst>
          <pc:docMk/>
          <pc:sldMk cId="3122794536" sldId="301"/>
        </pc:sldMkLst>
        <pc:spChg chg="mod">
          <ac:chgData name="Matthew Purland" userId="8d07c89cff7dd31c" providerId="LiveId" clId="{F8ED72A3-23B6-4F08-92B2-C16C7472CC4E}" dt="2023-05-14T10:04:06.761" v="1836" actId="20577"/>
          <ac:spMkLst>
            <pc:docMk/>
            <pc:sldMk cId="3122794536" sldId="301"/>
            <ac:spMk id="3" creationId="{E352E269-F028-A26B-A8CF-EA1FC264DC9E}"/>
          </ac:spMkLst>
        </pc:spChg>
      </pc:sldChg>
      <pc:sldChg chg="modSp add mod">
        <pc:chgData name="Matthew Purland" userId="8d07c89cff7dd31c" providerId="LiveId" clId="{F8ED72A3-23B6-4F08-92B2-C16C7472CC4E}" dt="2023-05-14T09:03:44.971" v="801" actId="207"/>
        <pc:sldMkLst>
          <pc:docMk/>
          <pc:sldMk cId="1378024014" sldId="302"/>
        </pc:sldMkLst>
        <pc:spChg chg="mod">
          <ac:chgData name="Matthew Purland" userId="8d07c89cff7dd31c" providerId="LiveId" clId="{F8ED72A3-23B6-4F08-92B2-C16C7472CC4E}" dt="2023-05-14T09:03:44.971" v="801" actId="207"/>
          <ac:spMkLst>
            <pc:docMk/>
            <pc:sldMk cId="1378024014" sldId="302"/>
            <ac:spMk id="3" creationId="{E352E269-F028-A26B-A8CF-EA1FC264DC9E}"/>
          </ac:spMkLst>
        </pc:spChg>
      </pc:sldChg>
      <pc:sldChg chg="modSp add mod">
        <pc:chgData name="Matthew Purland" userId="8d07c89cff7dd31c" providerId="LiveId" clId="{F8ED72A3-23B6-4F08-92B2-C16C7472CC4E}" dt="2023-05-14T09:07:27.079" v="977" actId="207"/>
        <pc:sldMkLst>
          <pc:docMk/>
          <pc:sldMk cId="1354012967" sldId="303"/>
        </pc:sldMkLst>
        <pc:spChg chg="mod">
          <ac:chgData name="Matthew Purland" userId="8d07c89cff7dd31c" providerId="LiveId" clId="{F8ED72A3-23B6-4F08-92B2-C16C7472CC4E}" dt="2023-05-14T09:07:27.079" v="977" actId="207"/>
          <ac:spMkLst>
            <pc:docMk/>
            <pc:sldMk cId="1354012967" sldId="303"/>
            <ac:spMk id="3" creationId="{E352E269-F028-A26B-A8CF-EA1FC264DC9E}"/>
          </ac:spMkLst>
        </pc:spChg>
      </pc:sldChg>
      <pc:sldChg chg="modSp add mod">
        <pc:chgData name="Matthew Purland" userId="8d07c89cff7dd31c" providerId="LiveId" clId="{F8ED72A3-23B6-4F08-92B2-C16C7472CC4E}" dt="2023-05-14T14:33:04.993" v="1870" actId="20577"/>
        <pc:sldMkLst>
          <pc:docMk/>
          <pc:sldMk cId="212909169" sldId="304"/>
        </pc:sldMkLst>
        <pc:spChg chg="mod">
          <ac:chgData name="Matthew Purland" userId="8d07c89cff7dd31c" providerId="LiveId" clId="{F8ED72A3-23B6-4F08-92B2-C16C7472CC4E}" dt="2023-05-14T14:33:04.993" v="1870" actId="20577"/>
          <ac:spMkLst>
            <pc:docMk/>
            <pc:sldMk cId="212909169" sldId="304"/>
            <ac:spMk id="3" creationId="{E352E269-F028-A26B-A8CF-EA1FC264DC9E}"/>
          </ac:spMkLst>
        </pc:spChg>
      </pc:sldChg>
      <pc:sldChg chg="modSp add mod">
        <pc:chgData name="Matthew Purland" userId="8d07c89cff7dd31c" providerId="LiveId" clId="{F8ED72A3-23B6-4F08-92B2-C16C7472CC4E}" dt="2023-05-14T09:01:47.390" v="777" actId="207"/>
        <pc:sldMkLst>
          <pc:docMk/>
          <pc:sldMk cId="1399443888" sldId="305"/>
        </pc:sldMkLst>
        <pc:spChg chg="mod">
          <ac:chgData name="Matthew Purland" userId="8d07c89cff7dd31c" providerId="LiveId" clId="{F8ED72A3-23B6-4F08-92B2-C16C7472CC4E}" dt="2023-05-14T09:01:47.390" v="777" actId="207"/>
          <ac:spMkLst>
            <pc:docMk/>
            <pc:sldMk cId="1399443888" sldId="305"/>
            <ac:spMk id="3" creationId="{E352E269-F028-A26B-A8CF-EA1FC264DC9E}"/>
          </ac:spMkLst>
        </pc:spChg>
      </pc:sldChg>
      <pc:sldChg chg="del">
        <pc:chgData name="Matthew Purland" userId="8d07c89cff7dd31c" providerId="LiveId" clId="{F8ED72A3-23B6-4F08-92B2-C16C7472CC4E}" dt="2023-05-14T07:59:08.165" v="30" actId="47"/>
        <pc:sldMkLst>
          <pc:docMk/>
          <pc:sldMk cId="1462857606" sldId="306"/>
        </pc:sldMkLst>
      </pc:sldChg>
      <pc:sldChg chg="modSp add mod">
        <pc:chgData name="Matthew Purland" userId="8d07c89cff7dd31c" providerId="LiveId" clId="{F8ED72A3-23B6-4F08-92B2-C16C7472CC4E}" dt="2023-05-15T09:39:12.061" v="1963" actId="20577"/>
        <pc:sldMkLst>
          <pc:docMk/>
          <pc:sldMk cId="2153944597" sldId="306"/>
        </pc:sldMkLst>
        <pc:spChg chg="mod">
          <ac:chgData name="Matthew Purland" userId="8d07c89cff7dd31c" providerId="LiveId" clId="{F8ED72A3-23B6-4F08-92B2-C16C7472CC4E}" dt="2023-05-15T09:39:12.061" v="1963" actId="20577"/>
          <ac:spMkLst>
            <pc:docMk/>
            <pc:sldMk cId="2153944597" sldId="306"/>
            <ac:spMk id="3" creationId="{E352E269-F028-A26B-A8CF-EA1FC264DC9E}"/>
          </ac:spMkLst>
        </pc:spChg>
      </pc:sldChg>
      <pc:sldChg chg="modSp add mod">
        <pc:chgData name="Matthew Purland" userId="8d07c89cff7dd31c" providerId="LiveId" clId="{F8ED72A3-23B6-4F08-92B2-C16C7472CC4E}" dt="2023-05-14T09:23:56.167" v="1235" actId="20577"/>
        <pc:sldMkLst>
          <pc:docMk/>
          <pc:sldMk cId="704227760" sldId="307"/>
        </pc:sldMkLst>
        <pc:spChg chg="mod">
          <ac:chgData name="Matthew Purland" userId="8d07c89cff7dd31c" providerId="LiveId" clId="{F8ED72A3-23B6-4F08-92B2-C16C7472CC4E}" dt="2023-05-14T09:23:56.167" v="1235" actId="20577"/>
          <ac:spMkLst>
            <pc:docMk/>
            <pc:sldMk cId="704227760" sldId="307"/>
            <ac:spMk id="3" creationId="{E352E269-F028-A26B-A8CF-EA1FC264DC9E}"/>
          </ac:spMkLst>
        </pc:spChg>
      </pc:sldChg>
      <pc:sldChg chg="del">
        <pc:chgData name="Matthew Purland" userId="8d07c89cff7dd31c" providerId="LiveId" clId="{F8ED72A3-23B6-4F08-92B2-C16C7472CC4E}" dt="2023-05-14T07:59:08.165" v="30" actId="47"/>
        <pc:sldMkLst>
          <pc:docMk/>
          <pc:sldMk cId="3050127184" sldId="307"/>
        </pc:sldMkLst>
      </pc:sldChg>
      <pc:sldChg chg="del">
        <pc:chgData name="Matthew Purland" userId="8d07c89cff7dd31c" providerId="LiveId" clId="{F8ED72A3-23B6-4F08-92B2-C16C7472CC4E}" dt="2023-05-14T07:59:08.165" v="30" actId="47"/>
        <pc:sldMkLst>
          <pc:docMk/>
          <pc:sldMk cId="1238584135" sldId="308"/>
        </pc:sldMkLst>
      </pc:sldChg>
      <pc:sldChg chg="modSp add mod">
        <pc:chgData name="Matthew Purland" userId="8d07c89cff7dd31c" providerId="LiveId" clId="{F8ED72A3-23B6-4F08-92B2-C16C7472CC4E}" dt="2023-05-14T10:06:47.655" v="1848" actId="20577"/>
        <pc:sldMkLst>
          <pc:docMk/>
          <pc:sldMk cId="4277197158" sldId="308"/>
        </pc:sldMkLst>
        <pc:spChg chg="mod">
          <ac:chgData name="Matthew Purland" userId="8d07c89cff7dd31c" providerId="LiveId" clId="{F8ED72A3-23B6-4F08-92B2-C16C7472CC4E}" dt="2023-05-14T10:06:47.655" v="1848" actId="20577"/>
          <ac:spMkLst>
            <pc:docMk/>
            <pc:sldMk cId="4277197158" sldId="308"/>
            <ac:spMk id="3" creationId="{E352E269-F028-A26B-A8CF-EA1FC264DC9E}"/>
          </ac:spMkLst>
        </pc:spChg>
      </pc:sldChg>
      <pc:sldChg chg="modSp add mod">
        <pc:chgData name="Matthew Purland" userId="8d07c89cff7dd31c" providerId="LiveId" clId="{F8ED72A3-23B6-4F08-92B2-C16C7472CC4E}" dt="2023-05-14T09:43:19.101" v="1612"/>
        <pc:sldMkLst>
          <pc:docMk/>
          <pc:sldMk cId="1862289839" sldId="309"/>
        </pc:sldMkLst>
        <pc:spChg chg="mod">
          <ac:chgData name="Matthew Purland" userId="8d07c89cff7dd31c" providerId="LiveId" clId="{F8ED72A3-23B6-4F08-92B2-C16C7472CC4E}" dt="2023-05-14T09:43:19.101" v="1612"/>
          <ac:spMkLst>
            <pc:docMk/>
            <pc:sldMk cId="1862289839" sldId="309"/>
            <ac:spMk id="3" creationId="{E352E269-F028-A26B-A8CF-EA1FC264DC9E}"/>
          </ac:spMkLst>
        </pc:spChg>
      </pc:sldChg>
      <pc:sldChg chg="del">
        <pc:chgData name="Matthew Purland" userId="8d07c89cff7dd31c" providerId="LiveId" clId="{F8ED72A3-23B6-4F08-92B2-C16C7472CC4E}" dt="2023-05-14T07:59:08.165" v="30" actId="47"/>
        <pc:sldMkLst>
          <pc:docMk/>
          <pc:sldMk cId="3012138569" sldId="309"/>
        </pc:sldMkLst>
      </pc:sldChg>
      <pc:sldChg chg="del">
        <pc:chgData name="Matthew Purland" userId="8d07c89cff7dd31c" providerId="LiveId" clId="{F8ED72A3-23B6-4F08-92B2-C16C7472CC4E}" dt="2023-05-14T07:59:08.165" v="30" actId="47"/>
        <pc:sldMkLst>
          <pc:docMk/>
          <pc:sldMk cId="1569301724" sldId="310"/>
        </pc:sldMkLst>
      </pc:sldChg>
      <pc:sldChg chg="add del">
        <pc:chgData name="Matthew Purland" userId="8d07c89cff7dd31c" providerId="LiveId" clId="{F8ED72A3-23B6-4F08-92B2-C16C7472CC4E}" dt="2023-05-14T09:47:16.029" v="1819" actId="47"/>
        <pc:sldMkLst>
          <pc:docMk/>
          <pc:sldMk cId="3028718467" sldId="310"/>
        </pc:sldMkLst>
      </pc:sldChg>
      <pc:sldChg chg="add del">
        <pc:chgData name="Matthew Purland" userId="8d07c89cff7dd31c" providerId="LiveId" clId="{F8ED72A3-23B6-4F08-92B2-C16C7472CC4E}" dt="2023-05-14T09:47:16.029" v="1819" actId="47"/>
        <pc:sldMkLst>
          <pc:docMk/>
          <pc:sldMk cId="1422554851" sldId="311"/>
        </pc:sldMkLst>
      </pc:sldChg>
      <pc:sldChg chg="del">
        <pc:chgData name="Matthew Purland" userId="8d07c89cff7dd31c" providerId="LiveId" clId="{F8ED72A3-23B6-4F08-92B2-C16C7472CC4E}" dt="2023-05-14T07:59:08.165" v="30" actId="47"/>
        <pc:sldMkLst>
          <pc:docMk/>
          <pc:sldMk cId="2775907622" sldId="311"/>
        </pc:sldMkLst>
      </pc:sldChg>
      <pc:sldChg chg="del">
        <pc:chgData name="Matthew Purland" userId="8d07c89cff7dd31c" providerId="LiveId" clId="{F8ED72A3-23B6-4F08-92B2-C16C7472CC4E}" dt="2023-05-14T07:59:08.165" v="30" actId="47"/>
        <pc:sldMkLst>
          <pc:docMk/>
          <pc:sldMk cId="2436253448" sldId="312"/>
        </pc:sldMkLst>
      </pc:sldChg>
      <pc:sldChg chg="add del">
        <pc:chgData name="Matthew Purland" userId="8d07c89cff7dd31c" providerId="LiveId" clId="{F8ED72A3-23B6-4F08-92B2-C16C7472CC4E}" dt="2023-05-14T09:47:16.029" v="1819" actId="47"/>
        <pc:sldMkLst>
          <pc:docMk/>
          <pc:sldMk cId="3229267825" sldId="312"/>
        </pc:sldMkLst>
      </pc:sldChg>
      <pc:sldChg chg="add del">
        <pc:chgData name="Matthew Purland" userId="8d07c89cff7dd31c" providerId="LiveId" clId="{F8ED72A3-23B6-4F08-92B2-C16C7472CC4E}" dt="2023-05-14T09:47:16.029" v="1819" actId="47"/>
        <pc:sldMkLst>
          <pc:docMk/>
          <pc:sldMk cId="207886138" sldId="313"/>
        </pc:sldMkLst>
      </pc:sldChg>
      <pc:sldChg chg="del">
        <pc:chgData name="Matthew Purland" userId="8d07c89cff7dd31c" providerId="LiveId" clId="{F8ED72A3-23B6-4F08-92B2-C16C7472CC4E}" dt="2023-05-14T07:59:08.165" v="30" actId="47"/>
        <pc:sldMkLst>
          <pc:docMk/>
          <pc:sldMk cId="3080008797" sldId="313"/>
        </pc:sldMkLst>
      </pc:sldChg>
      <pc:sldChg chg="add del">
        <pc:chgData name="Matthew Purland" userId="8d07c89cff7dd31c" providerId="LiveId" clId="{F8ED72A3-23B6-4F08-92B2-C16C7472CC4E}" dt="2023-05-14T09:47:16.029" v="1819" actId="47"/>
        <pc:sldMkLst>
          <pc:docMk/>
          <pc:sldMk cId="3079672143" sldId="314"/>
        </pc:sldMkLst>
      </pc:sldChg>
      <pc:sldChg chg="del">
        <pc:chgData name="Matthew Purland" userId="8d07c89cff7dd31c" providerId="LiveId" clId="{F8ED72A3-23B6-4F08-92B2-C16C7472CC4E}" dt="2023-05-14T07:59:08.165" v="30" actId="47"/>
        <pc:sldMkLst>
          <pc:docMk/>
          <pc:sldMk cId="3340650579" sldId="314"/>
        </pc:sldMkLst>
      </pc:sldChg>
      <pc:sldChg chg="modSp add del mod">
        <pc:chgData name="Matthew Purland" userId="8d07c89cff7dd31c" providerId="LiveId" clId="{F8ED72A3-23B6-4F08-92B2-C16C7472CC4E}" dt="2023-05-14T09:21:35.340" v="1184" actId="2696"/>
        <pc:sldMkLst>
          <pc:docMk/>
          <pc:sldMk cId="2434363381" sldId="315"/>
        </pc:sldMkLst>
        <pc:spChg chg="mod">
          <ac:chgData name="Matthew Purland" userId="8d07c89cff7dd31c" providerId="LiveId" clId="{F8ED72A3-23B6-4F08-92B2-C16C7472CC4E}" dt="2023-05-14T09:20:45.164" v="1183" actId="6549"/>
          <ac:spMkLst>
            <pc:docMk/>
            <pc:sldMk cId="2434363381" sldId="315"/>
            <ac:spMk id="3" creationId="{E352E269-F028-A26B-A8CF-EA1FC264DC9E}"/>
          </ac:spMkLst>
        </pc:spChg>
      </pc:sldChg>
      <pc:sldChg chg="modSp add del mod">
        <pc:chgData name="Matthew Purland" userId="8d07c89cff7dd31c" providerId="LiveId" clId="{F8ED72A3-23B6-4F08-92B2-C16C7472CC4E}" dt="2023-05-14T09:22:16.124" v="1189"/>
        <pc:sldMkLst>
          <pc:docMk/>
          <pc:sldMk cId="3324597755" sldId="315"/>
        </pc:sldMkLst>
        <pc:spChg chg="mod">
          <ac:chgData name="Matthew Purland" userId="8d07c89cff7dd31c" providerId="LiveId" clId="{F8ED72A3-23B6-4F08-92B2-C16C7472CC4E}" dt="2023-05-14T09:22:13.875" v="1187" actId="15"/>
          <ac:spMkLst>
            <pc:docMk/>
            <pc:sldMk cId="3324597755" sldId="315"/>
            <ac:spMk id="3" creationId="{E352E269-F028-A26B-A8CF-EA1FC264DC9E}"/>
          </ac:spMkLst>
        </pc:spChg>
      </pc:sldChg>
      <pc:sldChg chg="del">
        <pc:chgData name="Matthew Purland" userId="8d07c89cff7dd31c" providerId="LiveId" clId="{F8ED72A3-23B6-4F08-92B2-C16C7472CC4E}" dt="2023-05-14T07:59:08.165" v="30" actId="47"/>
        <pc:sldMkLst>
          <pc:docMk/>
          <pc:sldMk cId="3542085204" sldId="315"/>
        </pc:sldMkLst>
      </pc:sldChg>
      <pc:sldChg chg="modSp add mod">
        <pc:chgData name="Matthew Purland" userId="8d07c89cff7dd31c" providerId="LiveId" clId="{F8ED72A3-23B6-4F08-92B2-C16C7472CC4E}" dt="2023-05-15T09:39:27.923" v="1981" actId="20577"/>
        <pc:sldMkLst>
          <pc:docMk/>
          <pc:sldMk cId="850912812" sldId="316"/>
        </pc:sldMkLst>
        <pc:spChg chg="mod">
          <ac:chgData name="Matthew Purland" userId="8d07c89cff7dd31c" providerId="LiveId" clId="{F8ED72A3-23B6-4F08-92B2-C16C7472CC4E}" dt="2023-05-15T09:39:27.923" v="1981" actId="20577"/>
          <ac:spMkLst>
            <pc:docMk/>
            <pc:sldMk cId="850912812" sldId="316"/>
            <ac:spMk id="3" creationId="{E352E269-F028-A26B-A8CF-EA1FC264DC9E}"/>
          </ac:spMkLst>
        </pc:spChg>
      </pc:sldChg>
      <pc:sldChg chg="del">
        <pc:chgData name="Matthew Purland" userId="8d07c89cff7dd31c" providerId="LiveId" clId="{F8ED72A3-23B6-4F08-92B2-C16C7472CC4E}" dt="2023-05-14T07:59:08.165" v="30" actId="47"/>
        <pc:sldMkLst>
          <pc:docMk/>
          <pc:sldMk cId="2758929063" sldId="316"/>
        </pc:sldMkLst>
      </pc:sldChg>
      <pc:sldChg chg="modSp add mod">
        <pc:chgData name="Matthew Purland" userId="8d07c89cff7dd31c" providerId="LiveId" clId="{F8ED72A3-23B6-4F08-92B2-C16C7472CC4E}" dt="2023-05-14T14:42:18.590" v="1872" actId="20577"/>
        <pc:sldMkLst>
          <pc:docMk/>
          <pc:sldMk cId="630913684" sldId="317"/>
        </pc:sldMkLst>
        <pc:spChg chg="mod">
          <ac:chgData name="Matthew Purland" userId="8d07c89cff7dd31c" providerId="LiveId" clId="{F8ED72A3-23B6-4F08-92B2-C16C7472CC4E}" dt="2023-05-14T14:42:18.590" v="1872" actId="20577"/>
          <ac:spMkLst>
            <pc:docMk/>
            <pc:sldMk cId="630913684" sldId="317"/>
            <ac:spMk id="3" creationId="{E352E269-F028-A26B-A8CF-EA1FC264DC9E}"/>
          </ac:spMkLst>
        </pc:spChg>
      </pc:sldChg>
      <pc:sldChg chg="del">
        <pc:chgData name="Matthew Purland" userId="8d07c89cff7dd31c" providerId="LiveId" clId="{F8ED72A3-23B6-4F08-92B2-C16C7472CC4E}" dt="2023-05-14T07:59:08.165" v="30" actId="47"/>
        <pc:sldMkLst>
          <pc:docMk/>
          <pc:sldMk cId="2372146117" sldId="317"/>
        </pc:sldMkLst>
      </pc:sldChg>
      <pc:sldChg chg="del">
        <pc:chgData name="Matthew Purland" userId="8d07c89cff7dd31c" providerId="LiveId" clId="{F8ED72A3-23B6-4F08-92B2-C16C7472CC4E}" dt="2023-05-14T07:59:08.165" v="30" actId="47"/>
        <pc:sldMkLst>
          <pc:docMk/>
          <pc:sldMk cId="2468936208" sldId="318"/>
        </pc:sldMkLst>
      </pc:sldChg>
      <pc:sldChg chg="modSp add mod">
        <pc:chgData name="Matthew Purland" userId="8d07c89cff7dd31c" providerId="LiveId" clId="{F8ED72A3-23B6-4F08-92B2-C16C7472CC4E}" dt="2023-05-14T09:42:11.692" v="1598"/>
        <pc:sldMkLst>
          <pc:docMk/>
          <pc:sldMk cId="3651396808" sldId="318"/>
        </pc:sldMkLst>
        <pc:spChg chg="mod">
          <ac:chgData name="Matthew Purland" userId="8d07c89cff7dd31c" providerId="LiveId" clId="{F8ED72A3-23B6-4F08-92B2-C16C7472CC4E}" dt="2023-05-14T09:42:11.692" v="1598"/>
          <ac:spMkLst>
            <pc:docMk/>
            <pc:sldMk cId="3651396808" sldId="318"/>
            <ac:spMk id="3" creationId="{E352E269-F028-A26B-A8CF-EA1FC264DC9E}"/>
          </ac:spMkLst>
        </pc:spChg>
      </pc:sldChg>
      <pc:sldChg chg="modSp add mod">
        <pc:chgData name="Matthew Purland" userId="8d07c89cff7dd31c" providerId="LiveId" clId="{F8ED72A3-23B6-4F08-92B2-C16C7472CC4E}" dt="2023-05-15T09:39:43.566" v="1995" actId="20577"/>
        <pc:sldMkLst>
          <pc:docMk/>
          <pc:sldMk cId="1300907715" sldId="319"/>
        </pc:sldMkLst>
        <pc:spChg chg="mod">
          <ac:chgData name="Matthew Purland" userId="8d07c89cff7dd31c" providerId="LiveId" clId="{F8ED72A3-23B6-4F08-92B2-C16C7472CC4E}" dt="2023-05-15T09:39:43.566" v="1995" actId="20577"/>
          <ac:spMkLst>
            <pc:docMk/>
            <pc:sldMk cId="1300907715" sldId="319"/>
            <ac:spMk id="3" creationId="{E352E269-F028-A26B-A8CF-EA1FC264DC9E}"/>
          </ac:spMkLst>
        </pc:spChg>
      </pc:sldChg>
      <pc:sldChg chg="del">
        <pc:chgData name="Matthew Purland" userId="8d07c89cff7dd31c" providerId="LiveId" clId="{F8ED72A3-23B6-4F08-92B2-C16C7472CC4E}" dt="2023-05-14T07:59:08.165" v="30" actId="47"/>
        <pc:sldMkLst>
          <pc:docMk/>
          <pc:sldMk cId="2775800582" sldId="322"/>
        </pc:sldMkLst>
      </pc:sldChg>
      <pc:sldChg chg="del">
        <pc:chgData name="Matthew Purland" userId="8d07c89cff7dd31c" providerId="LiveId" clId="{F8ED72A3-23B6-4F08-92B2-C16C7472CC4E}" dt="2023-05-14T07:59:08.165" v="30" actId="47"/>
        <pc:sldMkLst>
          <pc:docMk/>
          <pc:sldMk cId="1151583892" sldId="323"/>
        </pc:sldMkLst>
      </pc:sldChg>
      <pc:sldChg chg="del">
        <pc:chgData name="Matthew Purland" userId="8d07c89cff7dd31c" providerId="LiveId" clId="{F8ED72A3-23B6-4F08-92B2-C16C7472CC4E}" dt="2023-05-14T07:59:08.165" v="30" actId="47"/>
        <pc:sldMkLst>
          <pc:docMk/>
          <pc:sldMk cId="2701183226" sldId="324"/>
        </pc:sldMkLst>
      </pc:sldChg>
      <pc:sldChg chg="del">
        <pc:chgData name="Matthew Purland" userId="8d07c89cff7dd31c" providerId="LiveId" clId="{F8ED72A3-23B6-4F08-92B2-C16C7472CC4E}" dt="2023-05-14T07:59:08.165" v="30" actId="47"/>
        <pc:sldMkLst>
          <pc:docMk/>
          <pc:sldMk cId="96845296" sldId="325"/>
        </pc:sldMkLst>
      </pc:sldChg>
      <pc:sldChg chg="del">
        <pc:chgData name="Matthew Purland" userId="8d07c89cff7dd31c" providerId="LiveId" clId="{F8ED72A3-23B6-4F08-92B2-C16C7472CC4E}" dt="2023-05-14T07:59:08.165" v="30" actId="47"/>
        <pc:sldMkLst>
          <pc:docMk/>
          <pc:sldMk cId="3064958748" sldId="337"/>
        </pc:sldMkLst>
      </pc:sldChg>
      <pc:sldChg chg="del">
        <pc:chgData name="Matthew Purland" userId="8d07c89cff7dd31c" providerId="LiveId" clId="{F8ED72A3-23B6-4F08-92B2-C16C7472CC4E}" dt="2023-05-14T07:59:08.165" v="30" actId="47"/>
        <pc:sldMkLst>
          <pc:docMk/>
          <pc:sldMk cId="2517115542" sldId="338"/>
        </pc:sldMkLst>
      </pc:sldChg>
      <pc:sldChg chg="del">
        <pc:chgData name="Matthew Purland" userId="8d07c89cff7dd31c" providerId="LiveId" clId="{F8ED72A3-23B6-4F08-92B2-C16C7472CC4E}" dt="2023-05-14T07:59:08.165" v="30" actId="47"/>
        <pc:sldMkLst>
          <pc:docMk/>
          <pc:sldMk cId="1988095300" sldId="339"/>
        </pc:sldMkLst>
      </pc:sldChg>
      <pc:sldChg chg="del">
        <pc:chgData name="Matthew Purland" userId="8d07c89cff7dd31c" providerId="LiveId" clId="{F8ED72A3-23B6-4F08-92B2-C16C7472CC4E}" dt="2023-05-14T07:59:08.165" v="30" actId="47"/>
        <pc:sldMkLst>
          <pc:docMk/>
          <pc:sldMk cId="2830740769" sldId="340"/>
        </pc:sldMkLst>
      </pc:sldChg>
      <pc:sldChg chg="del">
        <pc:chgData name="Matthew Purland" userId="8d07c89cff7dd31c" providerId="LiveId" clId="{F8ED72A3-23B6-4F08-92B2-C16C7472CC4E}" dt="2023-05-14T07:59:08.165" v="30" actId="47"/>
        <pc:sldMkLst>
          <pc:docMk/>
          <pc:sldMk cId="2666118414" sldId="341"/>
        </pc:sldMkLst>
      </pc:sldChg>
      <pc:sldChg chg="del">
        <pc:chgData name="Matthew Purland" userId="8d07c89cff7dd31c" providerId="LiveId" clId="{F8ED72A3-23B6-4F08-92B2-C16C7472CC4E}" dt="2023-05-14T07:59:08.165" v="30" actId="47"/>
        <pc:sldMkLst>
          <pc:docMk/>
          <pc:sldMk cId="1057797153" sldId="342"/>
        </pc:sldMkLst>
      </pc:sldChg>
      <pc:sldChg chg="del">
        <pc:chgData name="Matthew Purland" userId="8d07c89cff7dd31c" providerId="LiveId" clId="{F8ED72A3-23B6-4F08-92B2-C16C7472CC4E}" dt="2023-05-14T07:59:08.165" v="30" actId="47"/>
        <pc:sldMkLst>
          <pc:docMk/>
          <pc:sldMk cId="1768188448" sldId="343"/>
        </pc:sldMkLst>
      </pc:sldChg>
      <pc:sldChg chg="del">
        <pc:chgData name="Matthew Purland" userId="8d07c89cff7dd31c" providerId="LiveId" clId="{F8ED72A3-23B6-4F08-92B2-C16C7472CC4E}" dt="2023-05-14T07:59:08.165" v="30" actId="47"/>
        <pc:sldMkLst>
          <pc:docMk/>
          <pc:sldMk cId="2014314741" sldId="344"/>
        </pc:sldMkLst>
      </pc:sldChg>
      <pc:sldChg chg="del">
        <pc:chgData name="Matthew Purland" userId="8d07c89cff7dd31c" providerId="LiveId" clId="{F8ED72A3-23B6-4F08-92B2-C16C7472CC4E}" dt="2023-05-14T07:59:08.165" v="30" actId="47"/>
        <pc:sldMkLst>
          <pc:docMk/>
          <pc:sldMk cId="1523760510" sldId="345"/>
        </pc:sldMkLst>
      </pc:sldChg>
      <pc:sldChg chg="del">
        <pc:chgData name="Matthew Purland" userId="8d07c89cff7dd31c" providerId="LiveId" clId="{F8ED72A3-23B6-4F08-92B2-C16C7472CC4E}" dt="2023-05-14T07:59:08.165" v="30" actId="47"/>
        <pc:sldMkLst>
          <pc:docMk/>
          <pc:sldMk cId="2756469437" sldId="346"/>
        </pc:sldMkLst>
      </pc:sldChg>
      <pc:sldChg chg="del">
        <pc:chgData name="Matthew Purland" userId="8d07c89cff7dd31c" providerId="LiveId" clId="{F8ED72A3-23B6-4F08-92B2-C16C7472CC4E}" dt="2023-05-14T07:59:08.165" v="30" actId="47"/>
        <pc:sldMkLst>
          <pc:docMk/>
          <pc:sldMk cId="3724340291" sldId="347"/>
        </pc:sldMkLst>
      </pc:sldChg>
      <pc:sldChg chg="del">
        <pc:chgData name="Matthew Purland" userId="8d07c89cff7dd31c" providerId="LiveId" clId="{F8ED72A3-23B6-4F08-92B2-C16C7472CC4E}" dt="2023-05-14T07:59:08.165" v="30" actId="47"/>
        <pc:sldMkLst>
          <pc:docMk/>
          <pc:sldMk cId="3095628916" sldId="348"/>
        </pc:sldMkLst>
      </pc:sldChg>
      <pc:sldChg chg="del">
        <pc:chgData name="Matthew Purland" userId="8d07c89cff7dd31c" providerId="LiveId" clId="{F8ED72A3-23B6-4F08-92B2-C16C7472CC4E}" dt="2023-05-14T07:59:08.165" v="30" actId="47"/>
        <pc:sldMkLst>
          <pc:docMk/>
          <pc:sldMk cId="2925221850" sldId="349"/>
        </pc:sldMkLst>
      </pc:sldChg>
      <pc:sldChg chg="del">
        <pc:chgData name="Matthew Purland" userId="8d07c89cff7dd31c" providerId="LiveId" clId="{F8ED72A3-23B6-4F08-92B2-C16C7472CC4E}" dt="2023-05-14T07:59:08.165" v="30" actId="47"/>
        <pc:sldMkLst>
          <pc:docMk/>
          <pc:sldMk cId="1037690908" sldId="352"/>
        </pc:sldMkLst>
      </pc:sldChg>
      <pc:sldChg chg="del">
        <pc:chgData name="Matthew Purland" userId="8d07c89cff7dd31c" providerId="LiveId" clId="{F8ED72A3-23B6-4F08-92B2-C16C7472CC4E}" dt="2023-05-14T07:59:08.165" v="30" actId="47"/>
        <pc:sldMkLst>
          <pc:docMk/>
          <pc:sldMk cId="3990105969" sldId="353"/>
        </pc:sldMkLst>
      </pc:sldChg>
      <pc:sldChg chg="del">
        <pc:chgData name="Matthew Purland" userId="8d07c89cff7dd31c" providerId="LiveId" clId="{F8ED72A3-23B6-4F08-92B2-C16C7472CC4E}" dt="2023-05-14T07:59:08.165" v="30" actId="47"/>
        <pc:sldMkLst>
          <pc:docMk/>
          <pc:sldMk cId="2838005308" sldId="354"/>
        </pc:sldMkLst>
      </pc:sldChg>
      <pc:sldChg chg="del">
        <pc:chgData name="Matthew Purland" userId="8d07c89cff7dd31c" providerId="LiveId" clId="{F8ED72A3-23B6-4F08-92B2-C16C7472CC4E}" dt="2023-05-14T07:59:08.165" v="30" actId="47"/>
        <pc:sldMkLst>
          <pc:docMk/>
          <pc:sldMk cId="3478940970" sldId="355"/>
        </pc:sldMkLst>
      </pc:sldChg>
      <pc:sldChg chg="del">
        <pc:chgData name="Matthew Purland" userId="8d07c89cff7dd31c" providerId="LiveId" clId="{F8ED72A3-23B6-4F08-92B2-C16C7472CC4E}" dt="2023-05-14T07:59:08.165" v="30" actId="47"/>
        <pc:sldMkLst>
          <pc:docMk/>
          <pc:sldMk cId="95017503" sldId="356"/>
        </pc:sldMkLst>
      </pc:sldChg>
      <pc:sldChg chg="del">
        <pc:chgData name="Matthew Purland" userId="8d07c89cff7dd31c" providerId="LiveId" clId="{F8ED72A3-23B6-4F08-92B2-C16C7472CC4E}" dt="2023-05-14T07:59:08.165" v="30" actId="47"/>
        <pc:sldMkLst>
          <pc:docMk/>
          <pc:sldMk cId="386494882" sldId="357"/>
        </pc:sldMkLst>
      </pc:sldChg>
    </pc:docChg>
  </pc:docChgLst>
  <pc:docChgLst>
    <pc:chgData name="Matthew Purland" userId="8d07c89cff7dd31c" providerId="LiveId" clId="{3285B938-957F-4F19-B423-04992C3F7D39}"/>
    <pc:docChg chg="undo redo custSel addSld modSld">
      <pc:chgData name="Matthew Purland" userId="8d07c89cff7dd31c" providerId="LiveId" clId="{3285B938-957F-4F19-B423-04992C3F7D39}" dt="2023-07-01T08:35:29.852" v="1141" actId="20577"/>
      <pc:docMkLst>
        <pc:docMk/>
      </pc:docMkLst>
      <pc:sldChg chg="modSp mod">
        <pc:chgData name="Matthew Purland" userId="8d07c89cff7dd31c" providerId="LiveId" clId="{3285B938-957F-4F19-B423-04992C3F7D39}" dt="2023-07-01T08:33:06.322" v="1125" actId="114"/>
        <pc:sldMkLst>
          <pc:docMk/>
          <pc:sldMk cId="2459611209" sldId="277"/>
        </pc:sldMkLst>
        <pc:spChg chg="mod">
          <ac:chgData name="Matthew Purland" userId="8d07c89cff7dd31c" providerId="LiveId" clId="{3285B938-957F-4F19-B423-04992C3F7D39}" dt="2023-07-01T08:33:06.322" v="1125" actId="114"/>
          <ac:spMkLst>
            <pc:docMk/>
            <pc:sldMk cId="2459611209" sldId="277"/>
            <ac:spMk id="3" creationId="{E352E269-F028-A26B-A8CF-EA1FC264DC9E}"/>
          </ac:spMkLst>
        </pc:spChg>
      </pc:sldChg>
      <pc:sldChg chg="modSp mod">
        <pc:chgData name="Matthew Purland" userId="8d07c89cff7dd31c" providerId="LiveId" clId="{3285B938-957F-4F19-B423-04992C3F7D39}" dt="2023-06-30T07:59:06.433" v="759" actId="20577"/>
        <pc:sldMkLst>
          <pc:docMk/>
          <pc:sldMk cId="668199295" sldId="282"/>
        </pc:sldMkLst>
        <pc:spChg chg="mod">
          <ac:chgData name="Matthew Purland" userId="8d07c89cff7dd31c" providerId="LiveId" clId="{3285B938-957F-4F19-B423-04992C3F7D39}" dt="2023-06-30T07:59:06.433" v="759" actId="20577"/>
          <ac:spMkLst>
            <pc:docMk/>
            <pc:sldMk cId="668199295" sldId="282"/>
            <ac:spMk id="3" creationId="{E352E269-F028-A26B-A8CF-EA1FC264DC9E}"/>
          </ac:spMkLst>
        </pc:spChg>
      </pc:sldChg>
      <pc:sldChg chg="modSp add mod">
        <pc:chgData name="Matthew Purland" userId="8d07c89cff7dd31c" providerId="LiveId" clId="{3285B938-957F-4F19-B423-04992C3F7D39}" dt="2023-07-01T08:18:41.854" v="1122" actId="20577"/>
        <pc:sldMkLst>
          <pc:docMk/>
          <pc:sldMk cId="3348914219" sldId="335"/>
        </pc:sldMkLst>
        <pc:spChg chg="mod">
          <ac:chgData name="Matthew Purland" userId="8d07c89cff7dd31c" providerId="LiveId" clId="{3285B938-957F-4F19-B423-04992C3F7D39}" dt="2023-07-01T08:18:41.854" v="1122" actId="20577"/>
          <ac:spMkLst>
            <pc:docMk/>
            <pc:sldMk cId="3348914219" sldId="335"/>
            <ac:spMk id="3" creationId="{E352E269-F028-A26B-A8CF-EA1FC264DC9E}"/>
          </ac:spMkLst>
        </pc:spChg>
      </pc:sldChg>
      <pc:sldChg chg="modSp add mod">
        <pc:chgData name="Matthew Purland" userId="8d07c89cff7dd31c" providerId="LiveId" clId="{3285B938-957F-4F19-B423-04992C3F7D39}" dt="2023-07-01T08:18:09.266" v="1100" actId="20577"/>
        <pc:sldMkLst>
          <pc:docMk/>
          <pc:sldMk cId="1800276891" sldId="336"/>
        </pc:sldMkLst>
        <pc:spChg chg="mod">
          <ac:chgData name="Matthew Purland" userId="8d07c89cff7dd31c" providerId="LiveId" clId="{3285B938-957F-4F19-B423-04992C3F7D39}" dt="2023-07-01T08:18:09.266" v="1100" actId="20577"/>
          <ac:spMkLst>
            <pc:docMk/>
            <pc:sldMk cId="1800276891" sldId="336"/>
            <ac:spMk id="3" creationId="{E352E269-F028-A26B-A8CF-EA1FC264DC9E}"/>
          </ac:spMkLst>
        </pc:spChg>
      </pc:sldChg>
      <pc:sldChg chg="modSp mod">
        <pc:chgData name="Matthew Purland" userId="8d07c89cff7dd31c" providerId="LiveId" clId="{3285B938-957F-4F19-B423-04992C3F7D39}" dt="2023-06-30T07:03:55.788" v="215" actId="207"/>
        <pc:sldMkLst>
          <pc:docMk/>
          <pc:sldMk cId="3011256716" sldId="350"/>
        </pc:sldMkLst>
        <pc:spChg chg="mod">
          <ac:chgData name="Matthew Purland" userId="8d07c89cff7dd31c" providerId="LiveId" clId="{3285B938-957F-4F19-B423-04992C3F7D39}" dt="2023-06-30T07:03:55.788" v="215" actId="207"/>
          <ac:spMkLst>
            <pc:docMk/>
            <pc:sldMk cId="3011256716" sldId="350"/>
            <ac:spMk id="3" creationId="{E352E269-F028-A26B-A8CF-EA1FC264DC9E}"/>
          </ac:spMkLst>
        </pc:spChg>
      </pc:sldChg>
      <pc:sldChg chg="modSp mod">
        <pc:chgData name="Matthew Purland" userId="8d07c89cff7dd31c" providerId="LiveId" clId="{3285B938-957F-4F19-B423-04992C3F7D39}" dt="2023-06-30T07:04:30.759" v="227" actId="20577"/>
        <pc:sldMkLst>
          <pc:docMk/>
          <pc:sldMk cId="2151428866" sldId="351"/>
        </pc:sldMkLst>
        <pc:spChg chg="mod">
          <ac:chgData name="Matthew Purland" userId="8d07c89cff7dd31c" providerId="LiveId" clId="{3285B938-957F-4F19-B423-04992C3F7D39}" dt="2023-06-30T07:04:30.759" v="227" actId="20577"/>
          <ac:spMkLst>
            <pc:docMk/>
            <pc:sldMk cId="2151428866" sldId="351"/>
            <ac:spMk id="3" creationId="{E352E269-F028-A26B-A8CF-EA1FC264DC9E}"/>
          </ac:spMkLst>
        </pc:spChg>
      </pc:sldChg>
      <pc:sldChg chg="modSp mod">
        <pc:chgData name="Matthew Purland" userId="8d07c89cff7dd31c" providerId="LiveId" clId="{3285B938-957F-4F19-B423-04992C3F7D39}" dt="2023-06-30T07:09:05.141" v="318" actId="114"/>
        <pc:sldMkLst>
          <pc:docMk/>
          <pc:sldMk cId="2167986219" sldId="356"/>
        </pc:sldMkLst>
        <pc:spChg chg="mod">
          <ac:chgData name="Matthew Purland" userId="8d07c89cff7dd31c" providerId="LiveId" clId="{3285B938-957F-4F19-B423-04992C3F7D39}" dt="2023-06-30T07:09:05.141" v="318" actId="114"/>
          <ac:spMkLst>
            <pc:docMk/>
            <pc:sldMk cId="2167986219" sldId="356"/>
            <ac:spMk id="3" creationId="{E352E269-F028-A26B-A8CF-EA1FC264DC9E}"/>
          </ac:spMkLst>
        </pc:spChg>
      </pc:sldChg>
      <pc:sldChg chg="modSp mod">
        <pc:chgData name="Matthew Purland" userId="8d07c89cff7dd31c" providerId="LiveId" clId="{3285B938-957F-4F19-B423-04992C3F7D39}" dt="2023-06-30T07:05:38.059" v="309" actId="207"/>
        <pc:sldMkLst>
          <pc:docMk/>
          <pc:sldMk cId="4070946641" sldId="357"/>
        </pc:sldMkLst>
        <pc:spChg chg="mod">
          <ac:chgData name="Matthew Purland" userId="8d07c89cff7dd31c" providerId="LiveId" clId="{3285B938-957F-4F19-B423-04992C3F7D39}" dt="2023-06-30T07:05:38.059" v="309" actId="207"/>
          <ac:spMkLst>
            <pc:docMk/>
            <pc:sldMk cId="4070946641" sldId="357"/>
            <ac:spMk id="3" creationId="{E352E269-F028-A26B-A8CF-EA1FC264DC9E}"/>
          </ac:spMkLst>
        </pc:spChg>
      </pc:sldChg>
      <pc:sldChg chg="modSp mod">
        <pc:chgData name="Matthew Purland" userId="8d07c89cff7dd31c" providerId="LiveId" clId="{3285B938-957F-4F19-B423-04992C3F7D39}" dt="2023-07-01T08:33:37.620" v="1127" actId="20577"/>
        <pc:sldMkLst>
          <pc:docMk/>
          <pc:sldMk cId="3244511282" sldId="358"/>
        </pc:sldMkLst>
        <pc:spChg chg="mod">
          <ac:chgData name="Matthew Purland" userId="8d07c89cff7dd31c" providerId="LiveId" clId="{3285B938-957F-4F19-B423-04992C3F7D39}" dt="2023-07-01T08:33:37.620" v="1127" actId="20577"/>
          <ac:spMkLst>
            <pc:docMk/>
            <pc:sldMk cId="3244511282" sldId="358"/>
            <ac:spMk id="3" creationId="{E352E269-F028-A26B-A8CF-EA1FC264DC9E}"/>
          </ac:spMkLst>
        </pc:spChg>
      </pc:sldChg>
      <pc:sldChg chg="modSp mod">
        <pc:chgData name="Matthew Purland" userId="8d07c89cff7dd31c" providerId="LiveId" clId="{3285B938-957F-4F19-B423-04992C3F7D39}" dt="2023-06-30T07:16:23.906" v="447" actId="6549"/>
        <pc:sldMkLst>
          <pc:docMk/>
          <pc:sldMk cId="2999197822" sldId="359"/>
        </pc:sldMkLst>
        <pc:spChg chg="mod">
          <ac:chgData name="Matthew Purland" userId="8d07c89cff7dd31c" providerId="LiveId" clId="{3285B938-957F-4F19-B423-04992C3F7D39}" dt="2023-06-30T07:16:23.906" v="447" actId="6549"/>
          <ac:spMkLst>
            <pc:docMk/>
            <pc:sldMk cId="2999197822" sldId="359"/>
            <ac:spMk id="3" creationId="{E352E269-F028-A26B-A8CF-EA1FC264DC9E}"/>
          </ac:spMkLst>
        </pc:spChg>
      </pc:sldChg>
      <pc:sldChg chg="modSp mod">
        <pc:chgData name="Matthew Purland" userId="8d07c89cff7dd31c" providerId="LiveId" clId="{3285B938-957F-4F19-B423-04992C3F7D39}" dt="2023-06-30T07:17:11.112" v="448" actId="207"/>
        <pc:sldMkLst>
          <pc:docMk/>
          <pc:sldMk cId="1082575604" sldId="360"/>
        </pc:sldMkLst>
        <pc:spChg chg="mod">
          <ac:chgData name="Matthew Purland" userId="8d07c89cff7dd31c" providerId="LiveId" clId="{3285B938-957F-4F19-B423-04992C3F7D39}" dt="2023-06-30T07:17:11.112" v="448" actId="207"/>
          <ac:spMkLst>
            <pc:docMk/>
            <pc:sldMk cId="1082575604" sldId="360"/>
            <ac:spMk id="3" creationId="{E352E269-F028-A26B-A8CF-EA1FC264DC9E}"/>
          </ac:spMkLst>
        </pc:spChg>
      </pc:sldChg>
      <pc:sldChg chg="delSp modSp mod">
        <pc:chgData name="Matthew Purland" userId="8d07c89cff7dd31c" providerId="LiveId" clId="{3285B938-957F-4F19-B423-04992C3F7D39}" dt="2023-06-30T07:21:00.075" v="514" actId="478"/>
        <pc:sldMkLst>
          <pc:docMk/>
          <pc:sldMk cId="780877967" sldId="361"/>
        </pc:sldMkLst>
        <pc:spChg chg="mod">
          <ac:chgData name="Matthew Purland" userId="8d07c89cff7dd31c" providerId="LiveId" clId="{3285B938-957F-4F19-B423-04992C3F7D39}" dt="2023-06-30T07:18:02.812" v="456" actId="20577"/>
          <ac:spMkLst>
            <pc:docMk/>
            <pc:sldMk cId="780877967" sldId="361"/>
            <ac:spMk id="3" creationId="{E352E269-F028-A26B-A8CF-EA1FC264DC9E}"/>
          </ac:spMkLst>
        </pc:spChg>
        <pc:picChg chg="del">
          <ac:chgData name="Matthew Purland" userId="8d07c89cff7dd31c" providerId="LiveId" clId="{3285B938-957F-4F19-B423-04992C3F7D39}" dt="2023-06-30T07:21:00.075" v="514" actId="478"/>
          <ac:picMkLst>
            <pc:docMk/>
            <pc:sldMk cId="780877967" sldId="361"/>
            <ac:picMk id="4" creationId="{A78BFFC7-3503-7D8F-6DE1-054FB211E776}"/>
          </ac:picMkLst>
        </pc:picChg>
      </pc:sldChg>
      <pc:sldChg chg="modSp mod">
        <pc:chgData name="Matthew Purland" userId="8d07c89cff7dd31c" providerId="LiveId" clId="{3285B938-957F-4F19-B423-04992C3F7D39}" dt="2023-06-30T07:22:50.834" v="534" actId="20577"/>
        <pc:sldMkLst>
          <pc:docMk/>
          <pc:sldMk cId="1560753626" sldId="362"/>
        </pc:sldMkLst>
        <pc:spChg chg="mod">
          <ac:chgData name="Matthew Purland" userId="8d07c89cff7dd31c" providerId="LiveId" clId="{3285B938-957F-4F19-B423-04992C3F7D39}" dt="2023-06-30T07:22:50.834" v="534" actId="20577"/>
          <ac:spMkLst>
            <pc:docMk/>
            <pc:sldMk cId="1560753626" sldId="362"/>
            <ac:spMk id="3" creationId="{E352E269-F028-A26B-A8CF-EA1FC264DC9E}"/>
          </ac:spMkLst>
        </pc:spChg>
      </pc:sldChg>
      <pc:sldChg chg="modSp mod">
        <pc:chgData name="Matthew Purland" userId="8d07c89cff7dd31c" providerId="LiveId" clId="{3285B938-957F-4F19-B423-04992C3F7D39}" dt="2023-06-30T07:25:27.310" v="535" actId="207"/>
        <pc:sldMkLst>
          <pc:docMk/>
          <pc:sldMk cId="3852653384" sldId="363"/>
        </pc:sldMkLst>
        <pc:spChg chg="mod">
          <ac:chgData name="Matthew Purland" userId="8d07c89cff7dd31c" providerId="LiveId" clId="{3285B938-957F-4F19-B423-04992C3F7D39}" dt="2023-06-30T07:25:27.310" v="535" actId="207"/>
          <ac:spMkLst>
            <pc:docMk/>
            <pc:sldMk cId="3852653384" sldId="363"/>
            <ac:spMk id="3" creationId="{E352E269-F028-A26B-A8CF-EA1FC264DC9E}"/>
          </ac:spMkLst>
        </pc:spChg>
      </pc:sldChg>
      <pc:sldChg chg="modSp mod">
        <pc:chgData name="Matthew Purland" userId="8d07c89cff7dd31c" providerId="LiveId" clId="{3285B938-957F-4F19-B423-04992C3F7D39}" dt="2023-06-30T07:32:26.930" v="547" actId="20577"/>
        <pc:sldMkLst>
          <pc:docMk/>
          <pc:sldMk cId="1662236746" sldId="366"/>
        </pc:sldMkLst>
        <pc:spChg chg="mod">
          <ac:chgData name="Matthew Purland" userId="8d07c89cff7dd31c" providerId="LiveId" clId="{3285B938-957F-4F19-B423-04992C3F7D39}" dt="2023-06-30T07:32:26.930" v="547" actId="20577"/>
          <ac:spMkLst>
            <pc:docMk/>
            <pc:sldMk cId="1662236746" sldId="366"/>
            <ac:spMk id="3" creationId="{E352E269-F028-A26B-A8CF-EA1FC264DC9E}"/>
          </ac:spMkLst>
        </pc:spChg>
      </pc:sldChg>
      <pc:sldChg chg="modSp mod">
        <pc:chgData name="Matthew Purland" userId="8d07c89cff7dd31c" providerId="LiveId" clId="{3285B938-957F-4F19-B423-04992C3F7D39}" dt="2023-07-01T08:33:54.087" v="1133" actId="20577"/>
        <pc:sldMkLst>
          <pc:docMk/>
          <pc:sldMk cId="4278136418" sldId="369"/>
        </pc:sldMkLst>
        <pc:spChg chg="mod">
          <ac:chgData name="Matthew Purland" userId="8d07c89cff7dd31c" providerId="LiveId" clId="{3285B938-957F-4F19-B423-04992C3F7D39}" dt="2023-07-01T08:33:54.087" v="1133" actId="20577"/>
          <ac:spMkLst>
            <pc:docMk/>
            <pc:sldMk cId="4278136418" sldId="369"/>
            <ac:spMk id="3" creationId="{E352E269-F028-A26B-A8CF-EA1FC264DC9E}"/>
          </ac:spMkLst>
        </pc:spChg>
      </pc:sldChg>
      <pc:sldChg chg="modSp mod">
        <pc:chgData name="Matthew Purland" userId="8d07c89cff7dd31c" providerId="LiveId" clId="{3285B938-957F-4F19-B423-04992C3F7D39}" dt="2023-06-23T17:21:25.267" v="23" actId="20577"/>
        <pc:sldMkLst>
          <pc:docMk/>
          <pc:sldMk cId="2626693926" sldId="370"/>
        </pc:sldMkLst>
        <pc:spChg chg="mod">
          <ac:chgData name="Matthew Purland" userId="8d07c89cff7dd31c" providerId="LiveId" clId="{3285B938-957F-4F19-B423-04992C3F7D39}" dt="2023-06-23T17:21:25.267" v="23" actId="20577"/>
          <ac:spMkLst>
            <pc:docMk/>
            <pc:sldMk cId="2626693926" sldId="370"/>
            <ac:spMk id="3" creationId="{E352E269-F028-A26B-A8CF-EA1FC264DC9E}"/>
          </ac:spMkLst>
        </pc:spChg>
      </pc:sldChg>
      <pc:sldChg chg="modSp mod">
        <pc:chgData name="Matthew Purland" userId="8d07c89cff7dd31c" providerId="LiveId" clId="{3285B938-957F-4F19-B423-04992C3F7D39}" dt="2023-06-23T17:25:21.119" v="53" actId="6549"/>
        <pc:sldMkLst>
          <pc:docMk/>
          <pc:sldMk cId="62850908" sldId="371"/>
        </pc:sldMkLst>
        <pc:spChg chg="mod">
          <ac:chgData name="Matthew Purland" userId="8d07c89cff7dd31c" providerId="LiveId" clId="{3285B938-957F-4F19-B423-04992C3F7D39}" dt="2023-06-23T17:25:21.119" v="53" actId="6549"/>
          <ac:spMkLst>
            <pc:docMk/>
            <pc:sldMk cId="62850908" sldId="371"/>
            <ac:spMk id="3" creationId="{E352E269-F028-A26B-A8CF-EA1FC264DC9E}"/>
          </ac:spMkLst>
        </pc:spChg>
      </pc:sldChg>
      <pc:sldChg chg="modSp mod">
        <pc:chgData name="Matthew Purland" userId="8d07c89cff7dd31c" providerId="LiveId" clId="{3285B938-957F-4F19-B423-04992C3F7D39}" dt="2023-07-01T08:34:13.983" v="1134" actId="114"/>
        <pc:sldMkLst>
          <pc:docMk/>
          <pc:sldMk cId="865418918" sldId="372"/>
        </pc:sldMkLst>
        <pc:spChg chg="mod">
          <ac:chgData name="Matthew Purland" userId="8d07c89cff7dd31c" providerId="LiveId" clId="{3285B938-957F-4F19-B423-04992C3F7D39}" dt="2023-07-01T08:34:13.983" v="1134" actId="114"/>
          <ac:spMkLst>
            <pc:docMk/>
            <pc:sldMk cId="865418918" sldId="372"/>
            <ac:spMk id="3" creationId="{E352E269-F028-A26B-A8CF-EA1FC264DC9E}"/>
          </ac:spMkLst>
        </pc:spChg>
      </pc:sldChg>
      <pc:sldChg chg="addSp modSp mod">
        <pc:chgData name="Matthew Purland" userId="8d07c89cff7dd31c" providerId="LiveId" clId="{3285B938-957F-4F19-B423-04992C3F7D39}" dt="2023-07-01T08:34:25.486" v="1135" actId="114"/>
        <pc:sldMkLst>
          <pc:docMk/>
          <pc:sldMk cId="2342886667" sldId="373"/>
        </pc:sldMkLst>
        <pc:spChg chg="add mod">
          <ac:chgData name="Matthew Purland" userId="8d07c89cff7dd31c" providerId="LiveId" clId="{3285B938-957F-4F19-B423-04992C3F7D39}" dt="2023-06-30T07:39:37.353" v="639" actId="571"/>
          <ac:spMkLst>
            <pc:docMk/>
            <pc:sldMk cId="2342886667" sldId="373"/>
            <ac:spMk id="2" creationId="{20CEC64A-3751-B986-9BAD-8066A468E6FC}"/>
          </ac:spMkLst>
        </pc:spChg>
        <pc:spChg chg="mod">
          <ac:chgData name="Matthew Purland" userId="8d07c89cff7dd31c" providerId="LiveId" clId="{3285B938-957F-4F19-B423-04992C3F7D39}" dt="2023-07-01T08:34:25.486" v="1135" actId="114"/>
          <ac:spMkLst>
            <pc:docMk/>
            <pc:sldMk cId="2342886667" sldId="373"/>
            <ac:spMk id="3" creationId="{E352E269-F028-A26B-A8CF-EA1FC264DC9E}"/>
          </ac:spMkLst>
        </pc:spChg>
      </pc:sldChg>
      <pc:sldChg chg="modSp mod">
        <pc:chgData name="Matthew Purland" userId="8d07c89cff7dd31c" providerId="LiveId" clId="{3285B938-957F-4F19-B423-04992C3F7D39}" dt="2023-06-30T07:43:50.667" v="661" actId="20577"/>
        <pc:sldMkLst>
          <pc:docMk/>
          <pc:sldMk cId="3680331921" sldId="376"/>
        </pc:sldMkLst>
        <pc:spChg chg="mod">
          <ac:chgData name="Matthew Purland" userId="8d07c89cff7dd31c" providerId="LiveId" clId="{3285B938-957F-4F19-B423-04992C3F7D39}" dt="2023-06-30T07:43:50.667" v="661" actId="20577"/>
          <ac:spMkLst>
            <pc:docMk/>
            <pc:sldMk cId="3680331921" sldId="376"/>
            <ac:spMk id="3" creationId="{E352E269-F028-A26B-A8CF-EA1FC264DC9E}"/>
          </ac:spMkLst>
        </pc:spChg>
      </pc:sldChg>
      <pc:sldChg chg="addSp delSp modSp mod">
        <pc:chgData name="Matthew Purland" userId="8d07c89cff7dd31c" providerId="LiveId" clId="{3285B938-957F-4F19-B423-04992C3F7D39}" dt="2023-06-30T07:51:10.745" v="669" actId="1076"/>
        <pc:sldMkLst>
          <pc:docMk/>
          <pc:sldMk cId="3187989277" sldId="377"/>
        </pc:sldMkLst>
        <pc:picChg chg="del">
          <ac:chgData name="Matthew Purland" userId="8d07c89cff7dd31c" providerId="LiveId" clId="{3285B938-957F-4F19-B423-04992C3F7D39}" dt="2023-06-30T07:50:44.761" v="662" actId="478"/>
          <ac:picMkLst>
            <pc:docMk/>
            <pc:sldMk cId="3187989277" sldId="377"/>
            <ac:picMk id="4" creationId="{13FD4F26-4E95-C433-20C7-DFA758F6523B}"/>
          </ac:picMkLst>
        </pc:picChg>
        <pc:picChg chg="add mod">
          <ac:chgData name="Matthew Purland" userId="8d07c89cff7dd31c" providerId="LiveId" clId="{3285B938-957F-4F19-B423-04992C3F7D39}" dt="2023-06-30T07:51:10.745" v="669" actId="1076"/>
          <ac:picMkLst>
            <pc:docMk/>
            <pc:sldMk cId="3187989277" sldId="377"/>
            <ac:picMk id="5" creationId="{777E9CB9-1687-1543-01F4-1185C0E9F2F0}"/>
          </ac:picMkLst>
        </pc:picChg>
      </pc:sldChg>
      <pc:sldChg chg="modSp mod">
        <pc:chgData name="Matthew Purland" userId="8d07c89cff7dd31c" providerId="LiveId" clId="{3285B938-957F-4F19-B423-04992C3F7D39}" dt="2023-06-30T07:52:03.922" v="675" actId="20577"/>
        <pc:sldMkLst>
          <pc:docMk/>
          <pc:sldMk cId="3410117045" sldId="378"/>
        </pc:sldMkLst>
        <pc:spChg chg="mod">
          <ac:chgData name="Matthew Purland" userId="8d07c89cff7dd31c" providerId="LiveId" clId="{3285B938-957F-4F19-B423-04992C3F7D39}" dt="2023-06-30T07:52:03.922" v="675" actId="20577"/>
          <ac:spMkLst>
            <pc:docMk/>
            <pc:sldMk cId="3410117045" sldId="378"/>
            <ac:spMk id="3" creationId="{E352E269-F028-A26B-A8CF-EA1FC264DC9E}"/>
          </ac:spMkLst>
        </pc:spChg>
      </pc:sldChg>
      <pc:sldChg chg="modSp mod">
        <pc:chgData name="Matthew Purland" userId="8d07c89cff7dd31c" providerId="LiveId" clId="{3285B938-957F-4F19-B423-04992C3F7D39}" dt="2023-06-30T07:56:50.395" v="677" actId="207"/>
        <pc:sldMkLst>
          <pc:docMk/>
          <pc:sldMk cId="925786138" sldId="382"/>
        </pc:sldMkLst>
        <pc:spChg chg="mod">
          <ac:chgData name="Matthew Purland" userId="8d07c89cff7dd31c" providerId="LiveId" clId="{3285B938-957F-4F19-B423-04992C3F7D39}" dt="2023-06-30T07:56:50.395" v="677" actId="207"/>
          <ac:spMkLst>
            <pc:docMk/>
            <pc:sldMk cId="925786138" sldId="382"/>
            <ac:spMk id="3" creationId="{E352E269-F028-A26B-A8CF-EA1FC264DC9E}"/>
          </ac:spMkLst>
        </pc:spChg>
      </pc:sldChg>
      <pc:sldChg chg="modSp mod">
        <pc:chgData name="Matthew Purland" userId="8d07c89cff7dd31c" providerId="LiveId" clId="{3285B938-957F-4F19-B423-04992C3F7D39}" dt="2023-06-30T07:41:49.038" v="653" actId="207"/>
        <pc:sldMkLst>
          <pc:docMk/>
          <pc:sldMk cId="4023425687" sldId="383"/>
        </pc:sldMkLst>
        <pc:spChg chg="mod">
          <ac:chgData name="Matthew Purland" userId="8d07c89cff7dd31c" providerId="LiveId" clId="{3285B938-957F-4F19-B423-04992C3F7D39}" dt="2023-06-30T07:41:49.038" v="653" actId="207"/>
          <ac:spMkLst>
            <pc:docMk/>
            <pc:sldMk cId="4023425687" sldId="383"/>
            <ac:spMk id="3" creationId="{E352E269-F028-A26B-A8CF-EA1FC264DC9E}"/>
          </ac:spMkLst>
        </pc:spChg>
      </pc:sldChg>
      <pc:sldChg chg="modSp mod">
        <pc:chgData name="Matthew Purland" userId="8d07c89cff7dd31c" providerId="LiveId" clId="{3285B938-957F-4F19-B423-04992C3F7D39}" dt="2023-06-30T08:00:41.588" v="767" actId="207"/>
        <pc:sldMkLst>
          <pc:docMk/>
          <pc:sldMk cId="3306766131" sldId="384"/>
        </pc:sldMkLst>
        <pc:spChg chg="mod">
          <ac:chgData name="Matthew Purland" userId="8d07c89cff7dd31c" providerId="LiveId" clId="{3285B938-957F-4F19-B423-04992C3F7D39}" dt="2023-06-30T08:00:41.588" v="767" actId="207"/>
          <ac:spMkLst>
            <pc:docMk/>
            <pc:sldMk cId="3306766131" sldId="384"/>
            <ac:spMk id="3" creationId="{E352E269-F028-A26B-A8CF-EA1FC264DC9E}"/>
          </ac:spMkLst>
        </pc:spChg>
      </pc:sldChg>
      <pc:sldChg chg="modSp mod">
        <pc:chgData name="Matthew Purland" userId="8d07c89cff7dd31c" providerId="LiveId" clId="{3285B938-957F-4F19-B423-04992C3F7D39}" dt="2023-06-30T08:03:03.862" v="768" actId="27107"/>
        <pc:sldMkLst>
          <pc:docMk/>
          <pc:sldMk cId="2957020648" sldId="386"/>
        </pc:sldMkLst>
        <pc:spChg chg="mod">
          <ac:chgData name="Matthew Purland" userId="8d07c89cff7dd31c" providerId="LiveId" clId="{3285B938-957F-4F19-B423-04992C3F7D39}" dt="2023-06-30T08:03:03.862" v="768" actId="27107"/>
          <ac:spMkLst>
            <pc:docMk/>
            <pc:sldMk cId="2957020648" sldId="386"/>
            <ac:spMk id="3" creationId="{E352E269-F028-A26B-A8CF-EA1FC264DC9E}"/>
          </ac:spMkLst>
        </pc:spChg>
      </pc:sldChg>
      <pc:sldChg chg="modSp mod">
        <pc:chgData name="Matthew Purland" userId="8d07c89cff7dd31c" providerId="LiveId" clId="{3285B938-957F-4F19-B423-04992C3F7D39}" dt="2023-07-01T08:34:37.794" v="1136" actId="114"/>
        <pc:sldMkLst>
          <pc:docMk/>
          <pc:sldMk cId="3400563988" sldId="387"/>
        </pc:sldMkLst>
        <pc:spChg chg="mod">
          <ac:chgData name="Matthew Purland" userId="8d07c89cff7dd31c" providerId="LiveId" clId="{3285B938-957F-4F19-B423-04992C3F7D39}" dt="2023-07-01T08:34:37.794" v="1136" actId="114"/>
          <ac:spMkLst>
            <pc:docMk/>
            <pc:sldMk cId="3400563988" sldId="387"/>
            <ac:spMk id="3" creationId="{E352E269-F028-A26B-A8CF-EA1FC264DC9E}"/>
          </ac:spMkLst>
        </pc:spChg>
      </pc:sldChg>
      <pc:sldChg chg="modSp mod">
        <pc:chgData name="Matthew Purland" userId="8d07c89cff7dd31c" providerId="LiveId" clId="{3285B938-957F-4F19-B423-04992C3F7D39}" dt="2023-06-30T08:08:23.085" v="800" actId="207"/>
        <pc:sldMkLst>
          <pc:docMk/>
          <pc:sldMk cId="299310275" sldId="388"/>
        </pc:sldMkLst>
        <pc:spChg chg="mod">
          <ac:chgData name="Matthew Purland" userId="8d07c89cff7dd31c" providerId="LiveId" clId="{3285B938-957F-4F19-B423-04992C3F7D39}" dt="2023-06-30T08:08:23.085" v="800" actId="207"/>
          <ac:spMkLst>
            <pc:docMk/>
            <pc:sldMk cId="299310275" sldId="388"/>
            <ac:spMk id="3" creationId="{E352E269-F028-A26B-A8CF-EA1FC264DC9E}"/>
          </ac:spMkLst>
        </pc:spChg>
      </pc:sldChg>
      <pc:sldChg chg="modSp mod">
        <pc:chgData name="Matthew Purland" userId="8d07c89cff7dd31c" providerId="LiveId" clId="{3285B938-957F-4F19-B423-04992C3F7D39}" dt="2023-07-01T08:34:49.169" v="1137" actId="114"/>
        <pc:sldMkLst>
          <pc:docMk/>
          <pc:sldMk cId="3373453275" sldId="389"/>
        </pc:sldMkLst>
        <pc:spChg chg="mod">
          <ac:chgData name="Matthew Purland" userId="8d07c89cff7dd31c" providerId="LiveId" clId="{3285B938-957F-4F19-B423-04992C3F7D39}" dt="2023-07-01T08:34:49.169" v="1137" actId="114"/>
          <ac:spMkLst>
            <pc:docMk/>
            <pc:sldMk cId="3373453275" sldId="389"/>
            <ac:spMk id="3" creationId="{E352E269-F028-A26B-A8CF-EA1FC264DC9E}"/>
          </ac:spMkLst>
        </pc:spChg>
      </pc:sldChg>
      <pc:sldChg chg="modSp mod">
        <pc:chgData name="Matthew Purland" userId="8d07c89cff7dd31c" providerId="LiveId" clId="{3285B938-957F-4F19-B423-04992C3F7D39}" dt="2023-06-30T08:10:57.815" v="899" actId="20577"/>
        <pc:sldMkLst>
          <pc:docMk/>
          <pc:sldMk cId="4287464046" sldId="390"/>
        </pc:sldMkLst>
        <pc:spChg chg="mod">
          <ac:chgData name="Matthew Purland" userId="8d07c89cff7dd31c" providerId="LiveId" clId="{3285B938-957F-4F19-B423-04992C3F7D39}" dt="2023-06-30T08:10:57.815" v="899" actId="20577"/>
          <ac:spMkLst>
            <pc:docMk/>
            <pc:sldMk cId="4287464046" sldId="390"/>
            <ac:spMk id="3" creationId="{E352E269-F028-A26B-A8CF-EA1FC264DC9E}"/>
          </ac:spMkLst>
        </pc:spChg>
      </pc:sldChg>
      <pc:sldChg chg="modSp mod">
        <pc:chgData name="Matthew Purland" userId="8d07c89cff7dd31c" providerId="LiveId" clId="{3285B938-957F-4F19-B423-04992C3F7D39}" dt="2023-07-01T08:15:46.667" v="1026" actId="114"/>
        <pc:sldMkLst>
          <pc:docMk/>
          <pc:sldMk cId="2706289068" sldId="391"/>
        </pc:sldMkLst>
        <pc:spChg chg="mod">
          <ac:chgData name="Matthew Purland" userId="8d07c89cff7dd31c" providerId="LiveId" clId="{3285B938-957F-4F19-B423-04992C3F7D39}" dt="2023-07-01T08:15:46.667" v="1026" actId="114"/>
          <ac:spMkLst>
            <pc:docMk/>
            <pc:sldMk cId="2706289068" sldId="391"/>
            <ac:spMk id="3" creationId="{E352E269-F028-A26B-A8CF-EA1FC264DC9E}"/>
          </ac:spMkLst>
        </pc:spChg>
      </pc:sldChg>
      <pc:sldChg chg="modSp mod">
        <pc:chgData name="Matthew Purland" userId="8d07c89cff7dd31c" providerId="LiveId" clId="{3285B938-957F-4F19-B423-04992C3F7D39}" dt="2023-06-30T08:12:46.459" v="934" actId="114"/>
        <pc:sldMkLst>
          <pc:docMk/>
          <pc:sldMk cId="1550068578" sldId="392"/>
        </pc:sldMkLst>
        <pc:spChg chg="mod">
          <ac:chgData name="Matthew Purland" userId="8d07c89cff7dd31c" providerId="LiveId" clId="{3285B938-957F-4F19-B423-04992C3F7D39}" dt="2023-06-30T08:12:46.459" v="934" actId="114"/>
          <ac:spMkLst>
            <pc:docMk/>
            <pc:sldMk cId="1550068578" sldId="392"/>
            <ac:spMk id="3" creationId="{E352E269-F028-A26B-A8CF-EA1FC264DC9E}"/>
          </ac:spMkLst>
        </pc:spChg>
      </pc:sldChg>
      <pc:sldChg chg="modSp mod">
        <pc:chgData name="Matthew Purland" userId="8d07c89cff7dd31c" providerId="LiveId" clId="{3285B938-957F-4F19-B423-04992C3F7D39}" dt="2023-06-30T09:57:01.135" v="1025" actId="207"/>
        <pc:sldMkLst>
          <pc:docMk/>
          <pc:sldMk cId="4244436030" sldId="396"/>
        </pc:sldMkLst>
        <pc:spChg chg="mod">
          <ac:chgData name="Matthew Purland" userId="8d07c89cff7dd31c" providerId="LiveId" clId="{3285B938-957F-4F19-B423-04992C3F7D39}" dt="2023-06-30T09:57:01.135" v="1025" actId="207"/>
          <ac:spMkLst>
            <pc:docMk/>
            <pc:sldMk cId="4244436030" sldId="396"/>
            <ac:spMk id="3" creationId="{E352E269-F028-A26B-A8CF-EA1FC264DC9E}"/>
          </ac:spMkLst>
        </pc:spChg>
      </pc:sldChg>
      <pc:sldChg chg="modSp mod">
        <pc:chgData name="Matthew Purland" userId="8d07c89cff7dd31c" providerId="LiveId" clId="{3285B938-957F-4F19-B423-04992C3F7D39}" dt="2023-06-30T09:56:56.842" v="1024" actId="207"/>
        <pc:sldMkLst>
          <pc:docMk/>
          <pc:sldMk cId="116950861" sldId="397"/>
        </pc:sldMkLst>
        <pc:spChg chg="mod">
          <ac:chgData name="Matthew Purland" userId="8d07c89cff7dd31c" providerId="LiveId" clId="{3285B938-957F-4F19-B423-04992C3F7D39}" dt="2023-06-30T09:56:56.842" v="1024" actId="207"/>
          <ac:spMkLst>
            <pc:docMk/>
            <pc:sldMk cId="116950861" sldId="397"/>
            <ac:spMk id="3" creationId="{E352E269-F028-A26B-A8CF-EA1FC264DC9E}"/>
          </ac:spMkLst>
        </pc:spChg>
      </pc:sldChg>
      <pc:sldChg chg="modSp mod">
        <pc:chgData name="Matthew Purland" userId="8d07c89cff7dd31c" providerId="LiveId" clId="{3285B938-957F-4F19-B423-04992C3F7D39}" dt="2023-06-30T08:07:11.445" v="781" actId="207"/>
        <pc:sldMkLst>
          <pc:docMk/>
          <pc:sldMk cId="1983036082" sldId="398"/>
        </pc:sldMkLst>
        <pc:spChg chg="mod">
          <ac:chgData name="Matthew Purland" userId="8d07c89cff7dd31c" providerId="LiveId" clId="{3285B938-957F-4F19-B423-04992C3F7D39}" dt="2023-06-30T08:07:11.445" v="781" actId="207"/>
          <ac:spMkLst>
            <pc:docMk/>
            <pc:sldMk cId="1983036082" sldId="398"/>
            <ac:spMk id="3" creationId="{E352E269-F028-A26B-A8CF-EA1FC264DC9E}"/>
          </ac:spMkLst>
        </pc:spChg>
      </pc:sldChg>
      <pc:sldChg chg="modSp mod">
        <pc:chgData name="Matthew Purland" userId="8d07c89cff7dd31c" providerId="LiveId" clId="{3285B938-957F-4F19-B423-04992C3F7D39}" dt="2023-06-30T08:17:31.406" v="954" actId="20577"/>
        <pc:sldMkLst>
          <pc:docMk/>
          <pc:sldMk cId="1248492200" sldId="401"/>
        </pc:sldMkLst>
        <pc:spChg chg="mod">
          <ac:chgData name="Matthew Purland" userId="8d07c89cff7dd31c" providerId="LiveId" clId="{3285B938-957F-4F19-B423-04992C3F7D39}" dt="2023-06-30T08:17:31.406" v="954" actId="20577"/>
          <ac:spMkLst>
            <pc:docMk/>
            <pc:sldMk cId="1248492200" sldId="401"/>
            <ac:spMk id="3" creationId="{E352E269-F028-A26B-A8CF-EA1FC264DC9E}"/>
          </ac:spMkLst>
        </pc:spChg>
      </pc:sldChg>
      <pc:sldChg chg="modSp mod">
        <pc:chgData name="Matthew Purland" userId="8d07c89cff7dd31c" providerId="LiveId" clId="{3285B938-957F-4F19-B423-04992C3F7D39}" dt="2023-06-30T08:18:35.525" v="968" actId="20577"/>
        <pc:sldMkLst>
          <pc:docMk/>
          <pc:sldMk cId="248207081" sldId="403"/>
        </pc:sldMkLst>
        <pc:spChg chg="mod">
          <ac:chgData name="Matthew Purland" userId="8d07c89cff7dd31c" providerId="LiveId" clId="{3285B938-957F-4F19-B423-04992C3F7D39}" dt="2023-06-30T08:18:35.525" v="968" actId="20577"/>
          <ac:spMkLst>
            <pc:docMk/>
            <pc:sldMk cId="248207081" sldId="403"/>
            <ac:spMk id="3" creationId="{E352E269-F028-A26B-A8CF-EA1FC264DC9E}"/>
          </ac:spMkLst>
        </pc:spChg>
      </pc:sldChg>
      <pc:sldChg chg="modSp mod">
        <pc:chgData name="Matthew Purland" userId="8d07c89cff7dd31c" providerId="LiveId" clId="{3285B938-957F-4F19-B423-04992C3F7D39}" dt="2023-07-01T08:35:29.852" v="1141" actId="20577"/>
        <pc:sldMkLst>
          <pc:docMk/>
          <pc:sldMk cId="4232484754" sldId="404"/>
        </pc:sldMkLst>
        <pc:spChg chg="mod">
          <ac:chgData name="Matthew Purland" userId="8d07c89cff7dd31c" providerId="LiveId" clId="{3285B938-957F-4F19-B423-04992C3F7D39}" dt="2023-07-01T08:35:29.852" v="1141" actId="20577"/>
          <ac:spMkLst>
            <pc:docMk/>
            <pc:sldMk cId="4232484754" sldId="404"/>
            <ac:spMk id="3" creationId="{E352E269-F028-A26B-A8CF-EA1FC264DC9E}"/>
          </ac:spMkLst>
        </pc:spChg>
      </pc:sldChg>
      <pc:sldChg chg="modSp mod">
        <pc:chgData name="Matthew Purland" userId="8d07c89cff7dd31c" providerId="LiveId" clId="{3285B938-957F-4F19-B423-04992C3F7D39}" dt="2023-06-30T09:44:28.158" v="985" actId="207"/>
        <pc:sldMkLst>
          <pc:docMk/>
          <pc:sldMk cId="2481065357" sldId="405"/>
        </pc:sldMkLst>
        <pc:spChg chg="mod">
          <ac:chgData name="Matthew Purland" userId="8d07c89cff7dd31c" providerId="LiveId" clId="{3285B938-957F-4F19-B423-04992C3F7D39}" dt="2023-06-30T09:44:28.158" v="985" actId="207"/>
          <ac:spMkLst>
            <pc:docMk/>
            <pc:sldMk cId="2481065357" sldId="405"/>
            <ac:spMk id="3" creationId="{E352E269-F028-A26B-A8CF-EA1FC264DC9E}"/>
          </ac:spMkLst>
        </pc:spChg>
      </pc:sldChg>
      <pc:sldChg chg="modSp mod">
        <pc:chgData name="Matthew Purland" userId="8d07c89cff7dd31c" providerId="LiveId" clId="{3285B938-957F-4F19-B423-04992C3F7D39}" dt="2023-06-30T09:49:02.592" v="1010" actId="114"/>
        <pc:sldMkLst>
          <pc:docMk/>
          <pc:sldMk cId="2611858743" sldId="407"/>
        </pc:sldMkLst>
        <pc:spChg chg="mod">
          <ac:chgData name="Matthew Purland" userId="8d07c89cff7dd31c" providerId="LiveId" clId="{3285B938-957F-4F19-B423-04992C3F7D39}" dt="2023-06-30T09:49:02.592" v="1010" actId="114"/>
          <ac:spMkLst>
            <pc:docMk/>
            <pc:sldMk cId="2611858743" sldId="407"/>
            <ac:spMk id="3" creationId="{E352E269-F028-A26B-A8CF-EA1FC264DC9E}"/>
          </ac:spMkLst>
        </pc:spChg>
      </pc:sldChg>
      <pc:sldChg chg="modSp mod">
        <pc:chgData name="Matthew Purland" userId="8d07c89cff7dd31c" providerId="LiveId" clId="{3285B938-957F-4F19-B423-04992C3F7D39}" dt="2023-06-30T09:47:30.484" v="988" actId="207"/>
        <pc:sldMkLst>
          <pc:docMk/>
          <pc:sldMk cId="1288151778" sldId="410"/>
        </pc:sldMkLst>
        <pc:spChg chg="mod">
          <ac:chgData name="Matthew Purland" userId="8d07c89cff7dd31c" providerId="LiveId" clId="{3285B938-957F-4F19-B423-04992C3F7D39}" dt="2023-06-30T09:47:30.484" v="988" actId="207"/>
          <ac:spMkLst>
            <pc:docMk/>
            <pc:sldMk cId="1288151778" sldId="410"/>
            <ac:spMk id="3" creationId="{E352E269-F028-A26B-A8CF-EA1FC264DC9E}"/>
          </ac:spMkLst>
        </pc:spChg>
      </pc:sldChg>
      <pc:sldChg chg="modSp mod">
        <pc:chgData name="Matthew Purland" userId="8d07c89cff7dd31c" providerId="LiveId" clId="{3285B938-957F-4F19-B423-04992C3F7D39}" dt="2023-06-30T09:54:32.074" v="1022" actId="20577"/>
        <pc:sldMkLst>
          <pc:docMk/>
          <pc:sldMk cId="1741839607" sldId="424"/>
        </pc:sldMkLst>
        <pc:spChg chg="mod">
          <ac:chgData name="Matthew Purland" userId="8d07c89cff7dd31c" providerId="LiveId" clId="{3285B938-957F-4F19-B423-04992C3F7D39}" dt="2023-06-30T09:54:32.074" v="1022" actId="20577"/>
          <ac:spMkLst>
            <pc:docMk/>
            <pc:sldMk cId="1741839607" sldId="424"/>
            <ac:spMk id="3" creationId="{E352E269-F028-A26B-A8CF-EA1FC264DC9E}"/>
          </ac:spMkLst>
        </pc:spChg>
      </pc:sldChg>
      <pc:sldChg chg="modSp mod">
        <pc:chgData name="Matthew Purland" userId="8d07c89cff7dd31c" providerId="LiveId" clId="{3285B938-957F-4F19-B423-04992C3F7D39}" dt="2023-06-30T09:55:15.315" v="1023" actId="207"/>
        <pc:sldMkLst>
          <pc:docMk/>
          <pc:sldMk cId="2934572253" sldId="425"/>
        </pc:sldMkLst>
        <pc:spChg chg="mod">
          <ac:chgData name="Matthew Purland" userId="8d07c89cff7dd31c" providerId="LiveId" clId="{3285B938-957F-4F19-B423-04992C3F7D39}" dt="2023-06-30T09:55:15.315" v="1023" actId="207"/>
          <ac:spMkLst>
            <pc:docMk/>
            <pc:sldMk cId="2934572253" sldId="425"/>
            <ac:spMk id="3" creationId="{E352E269-F028-A26B-A8CF-EA1FC264DC9E}"/>
          </ac:spMkLst>
        </pc:spChg>
      </pc:sldChg>
      <pc:sldChg chg="modSp add mod">
        <pc:chgData name="Matthew Purland" userId="8d07c89cff7dd31c" providerId="LiveId" clId="{3285B938-957F-4F19-B423-04992C3F7D39}" dt="2023-06-30T07:14:42.180" v="390" actId="207"/>
        <pc:sldMkLst>
          <pc:docMk/>
          <pc:sldMk cId="2648770046" sldId="426"/>
        </pc:sldMkLst>
        <pc:spChg chg="mod">
          <ac:chgData name="Matthew Purland" userId="8d07c89cff7dd31c" providerId="LiveId" clId="{3285B938-957F-4F19-B423-04992C3F7D39}" dt="2023-06-30T07:14:42.180" v="390" actId="207"/>
          <ac:spMkLst>
            <pc:docMk/>
            <pc:sldMk cId="2648770046" sldId="426"/>
            <ac:spMk id="3" creationId="{E352E269-F028-A26B-A8CF-EA1FC264DC9E}"/>
          </ac:spMkLst>
        </pc:spChg>
      </pc:sldChg>
      <pc:sldChg chg="addSp delSp modSp add mod">
        <pc:chgData name="Matthew Purland" userId="8d07c89cff7dd31c" providerId="LiveId" clId="{3285B938-957F-4F19-B423-04992C3F7D39}" dt="2023-06-30T07:21:57.333" v="529" actId="1076"/>
        <pc:sldMkLst>
          <pc:docMk/>
          <pc:sldMk cId="375624162" sldId="427"/>
        </pc:sldMkLst>
        <pc:spChg chg="mod">
          <ac:chgData name="Matthew Purland" userId="8d07c89cff7dd31c" providerId="LiveId" clId="{3285B938-957F-4F19-B423-04992C3F7D39}" dt="2023-06-30T07:21:34.068" v="526" actId="20577"/>
          <ac:spMkLst>
            <pc:docMk/>
            <pc:sldMk cId="375624162" sldId="427"/>
            <ac:spMk id="3" creationId="{E352E269-F028-A26B-A8CF-EA1FC264DC9E}"/>
          </ac:spMkLst>
        </pc:spChg>
        <pc:spChg chg="add del">
          <ac:chgData name="Matthew Purland" userId="8d07c89cff7dd31c" providerId="LiveId" clId="{3285B938-957F-4F19-B423-04992C3F7D39}" dt="2023-06-30T07:20:12.981" v="502" actId="22"/>
          <ac:spMkLst>
            <pc:docMk/>
            <pc:sldMk cId="375624162" sldId="427"/>
            <ac:spMk id="5" creationId="{7FF0713A-E78B-4024-7F54-F4D58EA2ABEF}"/>
          </ac:spMkLst>
        </pc:spChg>
        <pc:picChg chg="mod">
          <ac:chgData name="Matthew Purland" userId="8d07c89cff7dd31c" providerId="LiveId" clId="{3285B938-957F-4F19-B423-04992C3F7D39}" dt="2023-06-30T07:21:57.333" v="529" actId="1076"/>
          <ac:picMkLst>
            <pc:docMk/>
            <pc:sldMk cId="375624162" sldId="427"/>
            <ac:picMk id="4" creationId="{A78BFFC7-3503-7D8F-6DE1-054FB211E776}"/>
          </ac:picMkLst>
        </pc:picChg>
      </pc:sldChg>
    </pc:docChg>
  </pc:docChgLst>
  <pc:docChgLst>
    <pc:chgData name="Matthew Purland" userId="8d07c89cff7dd31c" providerId="LiveId" clId="{9F837B7A-BA61-4F8F-868F-D4EFA2615E66}"/>
    <pc:docChg chg="undo redo custSel addSld delSld modSld">
      <pc:chgData name="Matthew Purland" userId="8d07c89cff7dd31c" providerId="LiveId" clId="{9F837B7A-BA61-4F8F-868F-D4EFA2615E66}" dt="2023-06-04T14:51:44.517" v="2985" actId="20577"/>
      <pc:docMkLst>
        <pc:docMk/>
      </pc:docMkLst>
      <pc:sldChg chg="modSp mod">
        <pc:chgData name="Matthew Purland" userId="8d07c89cff7dd31c" providerId="LiveId" clId="{9F837B7A-BA61-4F8F-868F-D4EFA2615E66}" dt="2023-05-29T08:34:49.850" v="16" actId="20577"/>
        <pc:sldMkLst>
          <pc:docMk/>
          <pc:sldMk cId="3687110327" sldId="268"/>
        </pc:sldMkLst>
        <pc:spChg chg="mod">
          <ac:chgData name="Matthew Purland" userId="8d07c89cff7dd31c" providerId="LiveId" clId="{9F837B7A-BA61-4F8F-868F-D4EFA2615E66}" dt="2023-05-29T08:34:49.850" v="16" actId="20577"/>
          <ac:spMkLst>
            <pc:docMk/>
            <pc:sldMk cId="3687110327" sldId="268"/>
            <ac:spMk id="2" creationId="{F240269D-6DED-F2E7-DFE0-1FB44C095B75}"/>
          </ac:spMkLst>
        </pc:spChg>
      </pc:sldChg>
      <pc:sldChg chg="del">
        <pc:chgData name="Matthew Purland" userId="8d07c89cff7dd31c" providerId="LiveId" clId="{9F837B7A-BA61-4F8F-868F-D4EFA2615E66}" dt="2023-05-29T08:35:08.851" v="17" actId="47"/>
        <pc:sldMkLst>
          <pc:docMk/>
          <pc:sldMk cId="3132766640" sldId="276"/>
        </pc:sldMkLst>
      </pc:sldChg>
      <pc:sldChg chg="modSp mod">
        <pc:chgData name="Matthew Purland" userId="8d07c89cff7dd31c" providerId="LiveId" clId="{9F837B7A-BA61-4F8F-868F-D4EFA2615E66}" dt="2023-05-31T07:50:47.768" v="94" actId="207"/>
        <pc:sldMkLst>
          <pc:docMk/>
          <pc:sldMk cId="2459611209" sldId="277"/>
        </pc:sldMkLst>
        <pc:spChg chg="mod">
          <ac:chgData name="Matthew Purland" userId="8d07c89cff7dd31c" providerId="LiveId" clId="{9F837B7A-BA61-4F8F-868F-D4EFA2615E66}" dt="2023-05-31T07:50:47.768" v="94" actId="207"/>
          <ac:spMkLst>
            <pc:docMk/>
            <pc:sldMk cId="2459611209" sldId="277"/>
            <ac:spMk id="3" creationId="{E352E269-F028-A26B-A8CF-EA1FC264DC9E}"/>
          </ac:spMkLst>
        </pc:spChg>
      </pc:sldChg>
      <pc:sldChg chg="del">
        <pc:chgData name="Matthew Purland" userId="8d07c89cff7dd31c" providerId="LiveId" clId="{9F837B7A-BA61-4F8F-868F-D4EFA2615E66}" dt="2023-05-29T08:35:11.444" v="18" actId="47"/>
        <pc:sldMkLst>
          <pc:docMk/>
          <pc:sldMk cId="4013042210" sldId="278"/>
        </pc:sldMkLst>
      </pc:sldChg>
      <pc:sldChg chg="del">
        <pc:chgData name="Matthew Purland" userId="8d07c89cff7dd31c" providerId="LiveId" clId="{9F837B7A-BA61-4F8F-868F-D4EFA2615E66}" dt="2023-05-29T08:35:20.617" v="21" actId="47"/>
        <pc:sldMkLst>
          <pc:docMk/>
          <pc:sldMk cId="3822791644" sldId="279"/>
        </pc:sldMkLst>
      </pc:sldChg>
      <pc:sldChg chg="del">
        <pc:chgData name="Matthew Purland" userId="8d07c89cff7dd31c" providerId="LiveId" clId="{9F837B7A-BA61-4F8F-868F-D4EFA2615E66}" dt="2023-05-29T08:35:12.908" v="19" actId="47"/>
        <pc:sldMkLst>
          <pc:docMk/>
          <pc:sldMk cId="1339546333" sldId="280"/>
        </pc:sldMkLst>
      </pc:sldChg>
      <pc:sldChg chg="del">
        <pc:chgData name="Matthew Purland" userId="8d07c89cff7dd31c" providerId="LiveId" clId="{9F837B7A-BA61-4F8F-868F-D4EFA2615E66}" dt="2023-05-29T08:35:14.971" v="20" actId="47"/>
        <pc:sldMkLst>
          <pc:docMk/>
          <pc:sldMk cId="476480865" sldId="281"/>
        </pc:sldMkLst>
      </pc:sldChg>
      <pc:sldChg chg="delSp modSp mod">
        <pc:chgData name="Matthew Purland" userId="8d07c89cff7dd31c" providerId="LiveId" clId="{9F837B7A-BA61-4F8F-868F-D4EFA2615E66}" dt="2023-06-02T10:12:21.554" v="2133" actId="207"/>
        <pc:sldMkLst>
          <pc:docMk/>
          <pc:sldMk cId="668199295" sldId="282"/>
        </pc:sldMkLst>
        <pc:spChg chg="mod">
          <ac:chgData name="Matthew Purland" userId="8d07c89cff7dd31c" providerId="LiveId" clId="{9F837B7A-BA61-4F8F-868F-D4EFA2615E66}" dt="2023-06-02T10:12:21.554" v="2133" actId="207"/>
          <ac:spMkLst>
            <pc:docMk/>
            <pc:sldMk cId="668199295" sldId="282"/>
            <ac:spMk id="3" creationId="{E352E269-F028-A26B-A8CF-EA1FC264DC9E}"/>
          </ac:spMkLst>
        </pc:spChg>
        <pc:picChg chg="del">
          <ac:chgData name="Matthew Purland" userId="8d07c89cff7dd31c" providerId="LiveId" clId="{9F837B7A-BA61-4F8F-868F-D4EFA2615E66}" dt="2023-06-02T10:10:11.947" v="2114" actId="478"/>
          <ac:picMkLst>
            <pc:docMk/>
            <pc:sldMk cId="668199295" sldId="282"/>
            <ac:picMk id="5" creationId="{6D5809B4-43F1-37EC-3BA0-9A5FD9BFD8DB}"/>
          </ac:picMkLst>
        </pc:picChg>
      </pc:sldChg>
      <pc:sldChg chg="del">
        <pc:chgData name="Matthew Purland" userId="8d07c89cff7dd31c" providerId="LiveId" clId="{9F837B7A-BA61-4F8F-868F-D4EFA2615E66}" dt="2023-05-29T08:35:25.584" v="23" actId="47"/>
        <pc:sldMkLst>
          <pc:docMk/>
          <pc:sldMk cId="3316000073" sldId="284"/>
        </pc:sldMkLst>
      </pc:sldChg>
      <pc:sldChg chg="del">
        <pc:chgData name="Matthew Purland" userId="8d07c89cff7dd31c" providerId="LiveId" clId="{9F837B7A-BA61-4F8F-868F-D4EFA2615E66}" dt="2023-05-29T08:35:23.996" v="22" actId="47"/>
        <pc:sldMkLst>
          <pc:docMk/>
          <pc:sldMk cId="4261993751" sldId="285"/>
        </pc:sldMkLst>
      </pc:sldChg>
      <pc:sldChg chg="del">
        <pc:chgData name="Matthew Purland" userId="8d07c89cff7dd31c" providerId="LiveId" clId="{9F837B7A-BA61-4F8F-868F-D4EFA2615E66}" dt="2023-05-29T08:35:29.588" v="24" actId="47"/>
        <pc:sldMkLst>
          <pc:docMk/>
          <pc:sldMk cId="4243321265" sldId="286"/>
        </pc:sldMkLst>
      </pc:sldChg>
      <pc:sldChg chg="del">
        <pc:chgData name="Matthew Purland" userId="8d07c89cff7dd31c" providerId="LiveId" clId="{9F837B7A-BA61-4F8F-868F-D4EFA2615E66}" dt="2023-05-29T08:35:30.977" v="25" actId="47"/>
        <pc:sldMkLst>
          <pc:docMk/>
          <pc:sldMk cId="3979147693" sldId="287"/>
        </pc:sldMkLst>
      </pc:sldChg>
      <pc:sldChg chg="del">
        <pc:chgData name="Matthew Purland" userId="8d07c89cff7dd31c" providerId="LiveId" clId="{9F837B7A-BA61-4F8F-868F-D4EFA2615E66}" dt="2023-05-29T08:35:46.620" v="35" actId="47"/>
        <pc:sldMkLst>
          <pc:docMk/>
          <pc:sldMk cId="2729461070" sldId="300"/>
        </pc:sldMkLst>
      </pc:sldChg>
      <pc:sldChg chg="del">
        <pc:chgData name="Matthew Purland" userId="8d07c89cff7dd31c" providerId="LiveId" clId="{9F837B7A-BA61-4F8F-868F-D4EFA2615E66}" dt="2023-05-29T08:35:34.253" v="26" actId="47"/>
        <pc:sldMkLst>
          <pc:docMk/>
          <pc:sldMk cId="3925418807" sldId="302"/>
        </pc:sldMkLst>
      </pc:sldChg>
      <pc:sldChg chg="del">
        <pc:chgData name="Matthew Purland" userId="8d07c89cff7dd31c" providerId="LiveId" clId="{9F837B7A-BA61-4F8F-868F-D4EFA2615E66}" dt="2023-05-29T08:35:35.606" v="27" actId="47"/>
        <pc:sldMkLst>
          <pc:docMk/>
          <pc:sldMk cId="2823016913" sldId="303"/>
        </pc:sldMkLst>
      </pc:sldChg>
      <pc:sldChg chg="del">
        <pc:chgData name="Matthew Purland" userId="8d07c89cff7dd31c" providerId="LiveId" clId="{9F837B7A-BA61-4F8F-868F-D4EFA2615E66}" dt="2023-05-29T08:35:36.821" v="28" actId="47"/>
        <pc:sldMkLst>
          <pc:docMk/>
          <pc:sldMk cId="1945089552" sldId="304"/>
        </pc:sldMkLst>
      </pc:sldChg>
      <pc:sldChg chg="del">
        <pc:chgData name="Matthew Purland" userId="8d07c89cff7dd31c" providerId="LiveId" clId="{9F837B7A-BA61-4F8F-868F-D4EFA2615E66}" dt="2023-05-29T08:35:37.550" v="29" actId="47"/>
        <pc:sldMkLst>
          <pc:docMk/>
          <pc:sldMk cId="3064324244" sldId="305"/>
        </pc:sldMkLst>
      </pc:sldChg>
      <pc:sldChg chg="del">
        <pc:chgData name="Matthew Purland" userId="8d07c89cff7dd31c" providerId="LiveId" clId="{9F837B7A-BA61-4F8F-868F-D4EFA2615E66}" dt="2023-05-29T08:35:38.294" v="30" actId="47"/>
        <pc:sldMkLst>
          <pc:docMk/>
          <pc:sldMk cId="3832924780" sldId="306"/>
        </pc:sldMkLst>
      </pc:sldChg>
      <pc:sldChg chg="del">
        <pc:chgData name="Matthew Purland" userId="8d07c89cff7dd31c" providerId="LiveId" clId="{9F837B7A-BA61-4F8F-868F-D4EFA2615E66}" dt="2023-05-29T08:35:39.711" v="31" actId="47"/>
        <pc:sldMkLst>
          <pc:docMk/>
          <pc:sldMk cId="3160806501" sldId="307"/>
        </pc:sldMkLst>
      </pc:sldChg>
      <pc:sldChg chg="del">
        <pc:chgData name="Matthew Purland" userId="8d07c89cff7dd31c" providerId="LiveId" clId="{9F837B7A-BA61-4F8F-868F-D4EFA2615E66}" dt="2023-05-29T08:35:40.582" v="32" actId="47"/>
        <pc:sldMkLst>
          <pc:docMk/>
          <pc:sldMk cId="851309356" sldId="308"/>
        </pc:sldMkLst>
      </pc:sldChg>
      <pc:sldChg chg="del">
        <pc:chgData name="Matthew Purland" userId="8d07c89cff7dd31c" providerId="LiveId" clId="{9F837B7A-BA61-4F8F-868F-D4EFA2615E66}" dt="2023-05-29T08:35:41.301" v="33" actId="47"/>
        <pc:sldMkLst>
          <pc:docMk/>
          <pc:sldMk cId="79889082" sldId="309"/>
        </pc:sldMkLst>
      </pc:sldChg>
      <pc:sldChg chg="del">
        <pc:chgData name="Matthew Purland" userId="8d07c89cff7dd31c" providerId="LiveId" clId="{9F837B7A-BA61-4F8F-868F-D4EFA2615E66}" dt="2023-05-29T08:35:42.424" v="34" actId="47"/>
        <pc:sldMkLst>
          <pc:docMk/>
          <pc:sldMk cId="3030028623" sldId="310"/>
        </pc:sldMkLst>
      </pc:sldChg>
      <pc:sldChg chg="del">
        <pc:chgData name="Matthew Purland" userId="8d07c89cff7dd31c" providerId="LiveId" clId="{9F837B7A-BA61-4F8F-868F-D4EFA2615E66}" dt="2023-06-02T12:23:44.298" v="2769" actId="47"/>
        <pc:sldMkLst>
          <pc:docMk/>
          <pc:sldMk cId="1342339189" sldId="311"/>
        </pc:sldMkLst>
      </pc:sldChg>
      <pc:sldChg chg="del">
        <pc:chgData name="Matthew Purland" userId="8d07c89cff7dd31c" providerId="LiveId" clId="{9F837B7A-BA61-4F8F-868F-D4EFA2615E66}" dt="2023-05-29T08:35:50.362" v="36" actId="47"/>
        <pc:sldMkLst>
          <pc:docMk/>
          <pc:sldMk cId="1618817609" sldId="312"/>
        </pc:sldMkLst>
      </pc:sldChg>
      <pc:sldChg chg="del">
        <pc:chgData name="Matthew Purland" userId="8d07c89cff7dd31c" providerId="LiveId" clId="{9F837B7A-BA61-4F8F-868F-D4EFA2615E66}" dt="2023-05-29T08:35:53.455" v="37" actId="47"/>
        <pc:sldMkLst>
          <pc:docMk/>
          <pc:sldMk cId="3170042289" sldId="313"/>
        </pc:sldMkLst>
      </pc:sldChg>
      <pc:sldChg chg="del">
        <pc:chgData name="Matthew Purland" userId="8d07c89cff7dd31c" providerId="LiveId" clId="{9F837B7A-BA61-4F8F-868F-D4EFA2615E66}" dt="2023-05-29T08:35:55.177" v="38" actId="47"/>
        <pc:sldMkLst>
          <pc:docMk/>
          <pc:sldMk cId="2901849155" sldId="314"/>
        </pc:sldMkLst>
      </pc:sldChg>
      <pc:sldChg chg="del">
        <pc:chgData name="Matthew Purland" userId="8d07c89cff7dd31c" providerId="LiveId" clId="{9F837B7A-BA61-4F8F-868F-D4EFA2615E66}" dt="2023-05-29T08:35:57.540" v="39" actId="47"/>
        <pc:sldMkLst>
          <pc:docMk/>
          <pc:sldMk cId="1973470114" sldId="315"/>
        </pc:sldMkLst>
      </pc:sldChg>
      <pc:sldChg chg="del">
        <pc:chgData name="Matthew Purland" userId="8d07c89cff7dd31c" providerId="LiveId" clId="{9F837B7A-BA61-4F8F-868F-D4EFA2615E66}" dt="2023-05-29T08:35:57.912" v="40" actId="47"/>
        <pc:sldMkLst>
          <pc:docMk/>
          <pc:sldMk cId="1803052156" sldId="316"/>
        </pc:sldMkLst>
      </pc:sldChg>
      <pc:sldChg chg="del">
        <pc:chgData name="Matthew Purland" userId="8d07c89cff7dd31c" providerId="LiveId" clId="{9F837B7A-BA61-4F8F-868F-D4EFA2615E66}" dt="2023-06-02T12:23:52.301" v="2770" actId="47"/>
        <pc:sldMkLst>
          <pc:docMk/>
          <pc:sldMk cId="1025863808" sldId="317"/>
        </pc:sldMkLst>
      </pc:sldChg>
      <pc:sldChg chg="del">
        <pc:chgData name="Matthew Purland" userId="8d07c89cff7dd31c" providerId="LiveId" clId="{9F837B7A-BA61-4F8F-868F-D4EFA2615E66}" dt="2023-05-29T08:36:03.888" v="41" actId="47"/>
        <pc:sldMkLst>
          <pc:docMk/>
          <pc:sldMk cId="4158967133" sldId="318"/>
        </pc:sldMkLst>
      </pc:sldChg>
      <pc:sldChg chg="del">
        <pc:chgData name="Matthew Purland" userId="8d07c89cff7dd31c" providerId="LiveId" clId="{9F837B7A-BA61-4F8F-868F-D4EFA2615E66}" dt="2023-05-29T08:36:04.468" v="42" actId="47"/>
        <pc:sldMkLst>
          <pc:docMk/>
          <pc:sldMk cId="1253362750" sldId="319"/>
        </pc:sldMkLst>
      </pc:sldChg>
      <pc:sldChg chg="del">
        <pc:chgData name="Matthew Purland" userId="8d07c89cff7dd31c" providerId="LiveId" clId="{9F837B7A-BA61-4F8F-868F-D4EFA2615E66}" dt="2023-05-29T08:36:05.168" v="43" actId="47"/>
        <pc:sldMkLst>
          <pc:docMk/>
          <pc:sldMk cId="477579752" sldId="320"/>
        </pc:sldMkLst>
      </pc:sldChg>
      <pc:sldChg chg="del">
        <pc:chgData name="Matthew Purland" userId="8d07c89cff7dd31c" providerId="LiveId" clId="{9F837B7A-BA61-4F8F-868F-D4EFA2615E66}" dt="2023-05-29T08:36:05.468" v="44" actId="47"/>
        <pc:sldMkLst>
          <pc:docMk/>
          <pc:sldMk cId="699331124" sldId="321"/>
        </pc:sldMkLst>
      </pc:sldChg>
      <pc:sldChg chg="del">
        <pc:chgData name="Matthew Purland" userId="8d07c89cff7dd31c" providerId="LiveId" clId="{9F837B7A-BA61-4F8F-868F-D4EFA2615E66}" dt="2023-05-29T08:36:05.957" v="45" actId="47"/>
        <pc:sldMkLst>
          <pc:docMk/>
          <pc:sldMk cId="1866416391" sldId="326"/>
        </pc:sldMkLst>
      </pc:sldChg>
      <pc:sldChg chg="del">
        <pc:chgData name="Matthew Purland" userId="8d07c89cff7dd31c" providerId="LiveId" clId="{9F837B7A-BA61-4F8F-868F-D4EFA2615E66}" dt="2023-05-29T08:36:06.463" v="46" actId="47"/>
        <pc:sldMkLst>
          <pc:docMk/>
          <pc:sldMk cId="1062775742" sldId="327"/>
        </pc:sldMkLst>
      </pc:sldChg>
      <pc:sldChg chg="del">
        <pc:chgData name="Matthew Purland" userId="8d07c89cff7dd31c" providerId="LiveId" clId="{9F837B7A-BA61-4F8F-868F-D4EFA2615E66}" dt="2023-05-29T08:36:07.006" v="47" actId="47"/>
        <pc:sldMkLst>
          <pc:docMk/>
          <pc:sldMk cId="3128287824" sldId="328"/>
        </pc:sldMkLst>
      </pc:sldChg>
      <pc:sldChg chg="del">
        <pc:chgData name="Matthew Purland" userId="8d07c89cff7dd31c" providerId="LiveId" clId="{9F837B7A-BA61-4F8F-868F-D4EFA2615E66}" dt="2023-05-29T08:36:07.813" v="48" actId="47"/>
        <pc:sldMkLst>
          <pc:docMk/>
          <pc:sldMk cId="465227427" sldId="329"/>
        </pc:sldMkLst>
      </pc:sldChg>
      <pc:sldChg chg="del">
        <pc:chgData name="Matthew Purland" userId="8d07c89cff7dd31c" providerId="LiveId" clId="{9F837B7A-BA61-4F8F-868F-D4EFA2615E66}" dt="2023-05-29T08:36:08.369" v="49" actId="47"/>
        <pc:sldMkLst>
          <pc:docMk/>
          <pc:sldMk cId="2353342749" sldId="330"/>
        </pc:sldMkLst>
      </pc:sldChg>
      <pc:sldChg chg="del">
        <pc:chgData name="Matthew Purland" userId="8d07c89cff7dd31c" providerId="LiveId" clId="{9F837B7A-BA61-4F8F-868F-D4EFA2615E66}" dt="2023-05-29T08:36:09.291" v="50" actId="47"/>
        <pc:sldMkLst>
          <pc:docMk/>
          <pc:sldMk cId="1198128850" sldId="331"/>
        </pc:sldMkLst>
      </pc:sldChg>
      <pc:sldChg chg="del">
        <pc:chgData name="Matthew Purland" userId="8d07c89cff7dd31c" providerId="LiveId" clId="{9F837B7A-BA61-4F8F-868F-D4EFA2615E66}" dt="2023-05-29T08:36:10.527" v="51" actId="47"/>
        <pc:sldMkLst>
          <pc:docMk/>
          <pc:sldMk cId="2071453346" sldId="332"/>
        </pc:sldMkLst>
      </pc:sldChg>
      <pc:sldChg chg="del">
        <pc:chgData name="Matthew Purland" userId="8d07c89cff7dd31c" providerId="LiveId" clId="{9F837B7A-BA61-4F8F-868F-D4EFA2615E66}" dt="2023-05-29T08:36:11.838" v="52" actId="47"/>
        <pc:sldMkLst>
          <pc:docMk/>
          <pc:sldMk cId="3342242356" sldId="333"/>
        </pc:sldMkLst>
      </pc:sldChg>
      <pc:sldChg chg="del">
        <pc:chgData name="Matthew Purland" userId="8d07c89cff7dd31c" providerId="LiveId" clId="{9F837B7A-BA61-4F8F-868F-D4EFA2615E66}" dt="2023-05-29T08:36:12.109" v="53" actId="47"/>
        <pc:sldMkLst>
          <pc:docMk/>
          <pc:sldMk cId="2998189690" sldId="334"/>
        </pc:sldMkLst>
      </pc:sldChg>
      <pc:sldChg chg="del">
        <pc:chgData name="Matthew Purland" userId="8d07c89cff7dd31c" providerId="LiveId" clId="{9F837B7A-BA61-4F8F-868F-D4EFA2615E66}" dt="2023-05-29T08:36:12.355" v="54" actId="47"/>
        <pc:sldMkLst>
          <pc:docMk/>
          <pc:sldMk cId="2910849402" sldId="335"/>
        </pc:sldMkLst>
      </pc:sldChg>
      <pc:sldChg chg="del">
        <pc:chgData name="Matthew Purland" userId="8d07c89cff7dd31c" providerId="LiveId" clId="{9F837B7A-BA61-4F8F-868F-D4EFA2615E66}" dt="2023-05-29T08:36:12.641" v="55" actId="47"/>
        <pc:sldMkLst>
          <pc:docMk/>
          <pc:sldMk cId="1616951786" sldId="336"/>
        </pc:sldMkLst>
      </pc:sldChg>
      <pc:sldChg chg="del">
        <pc:chgData name="Matthew Purland" userId="8d07c89cff7dd31c" providerId="LiveId" clId="{9F837B7A-BA61-4F8F-868F-D4EFA2615E66}" dt="2023-05-29T08:36:13.225" v="56" actId="47"/>
        <pc:sldMkLst>
          <pc:docMk/>
          <pc:sldMk cId="2001736057" sldId="337"/>
        </pc:sldMkLst>
      </pc:sldChg>
      <pc:sldChg chg="del">
        <pc:chgData name="Matthew Purland" userId="8d07c89cff7dd31c" providerId="LiveId" clId="{9F837B7A-BA61-4F8F-868F-D4EFA2615E66}" dt="2023-05-29T08:36:13.845" v="57" actId="47"/>
        <pc:sldMkLst>
          <pc:docMk/>
          <pc:sldMk cId="3962095273" sldId="338"/>
        </pc:sldMkLst>
      </pc:sldChg>
      <pc:sldChg chg="del">
        <pc:chgData name="Matthew Purland" userId="8d07c89cff7dd31c" providerId="LiveId" clId="{9F837B7A-BA61-4F8F-868F-D4EFA2615E66}" dt="2023-05-29T08:36:14.144" v="58" actId="47"/>
        <pc:sldMkLst>
          <pc:docMk/>
          <pc:sldMk cId="3715561569" sldId="339"/>
        </pc:sldMkLst>
      </pc:sldChg>
      <pc:sldChg chg="del">
        <pc:chgData name="Matthew Purland" userId="8d07c89cff7dd31c" providerId="LiveId" clId="{9F837B7A-BA61-4F8F-868F-D4EFA2615E66}" dt="2023-05-29T08:36:14.403" v="59" actId="47"/>
        <pc:sldMkLst>
          <pc:docMk/>
          <pc:sldMk cId="580872621" sldId="340"/>
        </pc:sldMkLst>
      </pc:sldChg>
      <pc:sldChg chg="del">
        <pc:chgData name="Matthew Purland" userId="8d07c89cff7dd31c" providerId="LiveId" clId="{9F837B7A-BA61-4F8F-868F-D4EFA2615E66}" dt="2023-05-29T08:36:14.910" v="60" actId="47"/>
        <pc:sldMkLst>
          <pc:docMk/>
          <pc:sldMk cId="3030971570" sldId="341"/>
        </pc:sldMkLst>
      </pc:sldChg>
      <pc:sldChg chg="del">
        <pc:chgData name="Matthew Purland" userId="8d07c89cff7dd31c" providerId="LiveId" clId="{9F837B7A-BA61-4F8F-868F-D4EFA2615E66}" dt="2023-05-29T08:36:15.142" v="61" actId="47"/>
        <pc:sldMkLst>
          <pc:docMk/>
          <pc:sldMk cId="986345735" sldId="342"/>
        </pc:sldMkLst>
      </pc:sldChg>
      <pc:sldChg chg="del">
        <pc:chgData name="Matthew Purland" userId="8d07c89cff7dd31c" providerId="LiveId" clId="{9F837B7A-BA61-4F8F-868F-D4EFA2615E66}" dt="2023-05-29T08:36:15.650" v="62" actId="47"/>
        <pc:sldMkLst>
          <pc:docMk/>
          <pc:sldMk cId="3714691074" sldId="343"/>
        </pc:sldMkLst>
      </pc:sldChg>
      <pc:sldChg chg="del">
        <pc:chgData name="Matthew Purland" userId="8d07c89cff7dd31c" providerId="LiveId" clId="{9F837B7A-BA61-4F8F-868F-D4EFA2615E66}" dt="2023-05-29T08:36:15.899" v="63" actId="47"/>
        <pc:sldMkLst>
          <pc:docMk/>
          <pc:sldMk cId="1629302219" sldId="344"/>
        </pc:sldMkLst>
      </pc:sldChg>
      <pc:sldChg chg="del">
        <pc:chgData name="Matthew Purland" userId="8d07c89cff7dd31c" providerId="LiveId" clId="{9F837B7A-BA61-4F8F-868F-D4EFA2615E66}" dt="2023-05-29T08:36:16.368" v="64" actId="47"/>
        <pc:sldMkLst>
          <pc:docMk/>
          <pc:sldMk cId="2231009091" sldId="345"/>
        </pc:sldMkLst>
      </pc:sldChg>
      <pc:sldChg chg="del">
        <pc:chgData name="Matthew Purland" userId="8d07c89cff7dd31c" providerId="LiveId" clId="{9F837B7A-BA61-4F8F-868F-D4EFA2615E66}" dt="2023-05-29T08:36:16.644" v="65" actId="47"/>
        <pc:sldMkLst>
          <pc:docMk/>
          <pc:sldMk cId="1153638624" sldId="346"/>
        </pc:sldMkLst>
      </pc:sldChg>
      <pc:sldChg chg="del">
        <pc:chgData name="Matthew Purland" userId="8d07c89cff7dd31c" providerId="LiveId" clId="{9F837B7A-BA61-4F8F-868F-D4EFA2615E66}" dt="2023-05-29T08:36:17.215" v="66" actId="47"/>
        <pc:sldMkLst>
          <pc:docMk/>
          <pc:sldMk cId="3801183168" sldId="347"/>
        </pc:sldMkLst>
      </pc:sldChg>
      <pc:sldChg chg="del">
        <pc:chgData name="Matthew Purland" userId="8d07c89cff7dd31c" providerId="LiveId" clId="{9F837B7A-BA61-4F8F-868F-D4EFA2615E66}" dt="2023-05-29T08:36:17.704" v="67" actId="47"/>
        <pc:sldMkLst>
          <pc:docMk/>
          <pc:sldMk cId="2493903279" sldId="348"/>
        </pc:sldMkLst>
      </pc:sldChg>
      <pc:sldChg chg="add del">
        <pc:chgData name="Matthew Purland" userId="8d07c89cff7dd31c" providerId="LiveId" clId="{9F837B7A-BA61-4F8F-868F-D4EFA2615E66}" dt="2023-06-02T12:23:57.256" v="2771" actId="47"/>
        <pc:sldMkLst>
          <pc:docMk/>
          <pc:sldMk cId="424320179" sldId="349"/>
        </pc:sldMkLst>
      </pc:sldChg>
      <pc:sldChg chg="modSp add mod">
        <pc:chgData name="Matthew Purland" userId="8d07c89cff7dd31c" providerId="LiveId" clId="{9F837B7A-BA61-4F8F-868F-D4EFA2615E66}" dt="2023-05-31T07:51:47.468" v="113" actId="15"/>
        <pc:sldMkLst>
          <pc:docMk/>
          <pc:sldMk cId="3011256716" sldId="350"/>
        </pc:sldMkLst>
        <pc:spChg chg="mod">
          <ac:chgData name="Matthew Purland" userId="8d07c89cff7dd31c" providerId="LiveId" clId="{9F837B7A-BA61-4F8F-868F-D4EFA2615E66}" dt="2023-05-31T07:51:47.468" v="113" actId="15"/>
          <ac:spMkLst>
            <pc:docMk/>
            <pc:sldMk cId="3011256716" sldId="350"/>
            <ac:spMk id="3" creationId="{E352E269-F028-A26B-A8CF-EA1FC264DC9E}"/>
          </ac:spMkLst>
        </pc:spChg>
      </pc:sldChg>
      <pc:sldChg chg="add del">
        <pc:chgData name="Matthew Purland" userId="8d07c89cff7dd31c" providerId="LiveId" clId="{9F837B7A-BA61-4F8F-868F-D4EFA2615E66}" dt="2023-05-29T08:36:24.727" v="72" actId="47"/>
        <pc:sldMkLst>
          <pc:docMk/>
          <pc:sldMk cId="4206991601" sldId="350"/>
        </pc:sldMkLst>
      </pc:sldChg>
      <pc:sldChg chg="del">
        <pc:chgData name="Matthew Purland" userId="8d07c89cff7dd31c" providerId="LiveId" clId="{9F837B7A-BA61-4F8F-868F-D4EFA2615E66}" dt="2023-05-29T08:36:25.471" v="73" actId="47"/>
        <pc:sldMkLst>
          <pc:docMk/>
          <pc:sldMk cId="1227392757" sldId="351"/>
        </pc:sldMkLst>
      </pc:sldChg>
      <pc:sldChg chg="modSp add mod">
        <pc:chgData name="Matthew Purland" userId="8d07c89cff7dd31c" providerId="LiveId" clId="{9F837B7A-BA61-4F8F-868F-D4EFA2615E66}" dt="2023-05-31T07:52:27.072" v="134" actId="20577"/>
        <pc:sldMkLst>
          <pc:docMk/>
          <pc:sldMk cId="2151428866" sldId="351"/>
        </pc:sldMkLst>
        <pc:spChg chg="mod">
          <ac:chgData name="Matthew Purland" userId="8d07c89cff7dd31c" providerId="LiveId" clId="{9F837B7A-BA61-4F8F-868F-D4EFA2615E66}" dt="2023-05-31T07:52:27.072" v="134" actId="20577"/>
          <ac:spMkLst>
            <pc:docMk/>
            <pc:sldMk cId="2151428866" sldId="351"/>
            <ac:spMk id="3" creationId="{E352E269-F028-A26B-A8CF-EA1FC264DC9E}"/>
          </ac:spMkLst>
        </pc:spChg>
      </pc:sldChg>
      <pc:sldChg chg="del">
        <pc:chgData name="Matthew Purland" userId="8d07c89cff7dd31c" providerId="LiveId" clId="{9F837B7A-BA61-4F8F-868F-D4EFA2615E66}" dt="2023-05-29T08:36:26.437" v="74" actId="47"/>
        <pc:sldMkLst>
          <pc:docMk/>
          <pc:sldMk cId="2460634819" sldId="352"/>
        </pc:sldMkLst>
      </pc:sldChg>
      <pc:sldChg chg="modSp add mod">
        <pc:chgData name="Matthew Purland" userId="8d07c89cff7dd31c" providerId="LiveId" clId="{9F837B7A-BA61-4F8F-868F-D4EFA2615E66}" dt="2023-05-31T07:57:50.800" v="248" actId="20577"/>
        <pc:sldMkLst>
          <pc:docMk/>
          <pc:sldMk cId="2627433178" sldId="352"/>
        </pc:sldMkLst>
        <pc:spChg chg="mod">
          <ac:chgData name="Matthew Purland" userId="8d07c89cff7dd31c" providerId="LiveId" clId="{9F837B7A-BA61-4F8F-868F-D4EFA2615E66}" dt="2023-05-31T07:57:50.800" v="248" actId="20577"/>
          <ac:spMkLst>
            <pc:docMk/>
            <pc:sldMk cId="2627433178" sldId="352"/>
            <ac:spMk id="3" creationId="{E352E269-F028-A26B-A8CF-EA1FC264DC9E}"/>
          </ac:spMkLst>
        </pc:spChg>
      </pc:sldChg>
      <pc:sldChg chg="addSp delSp modSp add mod">
        <pc:chgData name="Matthew Purland" userId="8d07c89cff7dd31c" providerId="LiveId" clId="{9F837B7A-BA61-4F8F-868F-D4EFA2615E66}" dt="2023-05-31T08:01:22.721" v="459" actId="22"/>
        <pc:sldMkLst>
          <pc:docMk/>
          <pc:sldMk cId="173604468" sldId="353"/>
        </pc:sldMkLst>
        <pc:spChg chg="mod">
          <ac:chgData name="Matthew Purland" userId="8d07c89cff7dd31c" providerId="LiveId" clId="{9F837B7A-BA61-4F8F-868F-D4EFA2615E66}" dt="2023-05-31T08:01:06.539" v="457" actId="20577"/>
          <ac:spMkLst>
            <pc:docMk/>
            <pc:sldMk cId="173604468" sldId="353"/>
            <ac:spMk id="3" creationId="{E352E269-F028-A26B-A8CF-EA1FC264DC9E}"/>
          </ac:spMkLst>
        </pc:spChg>
        <pc:spChg chg="add del">
          <ac:chgData name="Matthew Purland" userId="8d07c89cff7dd31c" providerId="LiveId" clId="{9F837B7A-BA61-4F8F-868F-D4EFA2615E66}" dt="2023-05-31T08:01:22.721" v="459" actId="22"/>
          <ac:spMkLst>
            <pc:docMk/>
            <pc:sldMk cId="173604468" sldId="353"/>
            <ac:spMk id="4" creationId="{1CE8CE6E-3B7D-48B7-6B7E-A25496D58ED3}"/>
          </ac:spMkLst>
        </pc:spChg>
      </pc:sldChg>
      <pc:sldChg chg="del">
        <pc:chgData name="Matthew Purland" userId="8d07c89cff7dd31c" providerId="LiveId" clId="{9F837B7A-BA61-4F8F-868F-D4EFA2615E66}" dt="2023-05-29T08:36:27.813" v="75" actId="47"/>
        <pc:sldMkLst>
          <pc:docMk/>
          <pc:sldMk cId="894109062" sldId="353"/>
        </pc:sldMkLst>
      </pc:sldChg>
      <pc:sldChg chg="add del">
        <pc:chgData name="Matthew Purland" userId="8d07c89cff7dd31c" providerId="LiveId" clId="{9F837B7A-BA61-4F8F-868F-D4EFA2615E66}" dt="2023-05-31T07:58:08.591" v="249" actId="47"/>
        <pc:sldMkLst>
          <pc:docMk/>
          <pc:sldMk cId="2074756569" sldId="353"/>
        </pc:sldMkLst>
      </pc:sldChg>
      <pc:sldChg chg="modSp add mod">
        <pc:chgData name="Matthew Purland" userId="8d07c89cff7dd31c" providerId="LiveId" clId="{9F837B7A-BA61-4F8F-868F-D4EFA2615E66}" dt="2023-06-02T17:40:08.964" v="2966" actId="207"/>
        <pc:sldMkLst>
          <pc:docMk/>
          <pc:sldMk cId="733919612" sldId="354"/>
        </pc:sldMkLst>
        <pc:spChg chg="mod">
          <ac:chgData name="Matthew Purland" userId="8d07c89cff7dd31c" providerId="LiveId" clId="{9F837B7A-BA61-4F8F-868F-D4EFA2615E66}" dt="2023-06-02T17:40:08.964" v="2966" actId="207"/>
          <ac:spMkLst>
            <pc:docMk/>
            <pc:sldMk cId="733919612" sldId="354"/>
            <ac:spMk id="3" creationId="{E352E269-F028-A26B-A8CF-EA1FC264DC9E}"/>
          </ac:spMkLst>
        </pc:spChg>
      </pc:sldChg>
      <pc:sldChg chg="addSp delSp modSp add mod">
        <pc:chgData name="Matthew Purland" userId="8d07c89cff7dd31c" providerId="LiveId" clId="{9F837B7A-BA61-4F8F-868F-D4EFA2615E66}" dt="2023-05-31T08:13:44.948" v="970" actId="20577"/>
        <pc:sldMkLst>
          <pc:docMk/>
          <pc:sldMk cId="3478576615" sldId="355"/>
        </pc:sldMkLst>
        <pc:spChg chg="mod">
          <ac:chgData name="Matthew Purland" userId="8d07c89cff7dd31c" providerId="LiveId" clId="{9F837B7A-BA61-4F8F-868F-D4EFA2615E66}" dt="2023-05-31T08:13:44.948" v="970" actId="20577"/>
          <ac:spMkLst>
            <pc:docMk/>
            <pc:sldMk cId="3478576615" sldId="355"/>
            <ac:spMk id="3" creationId="{E352E269-F028-A26B-A8CF-EA1FC264DC9E}"/>
          </ac:spMkLst>
        </pc:spChg>
        <pc:spChg chg="add del">
          <ac:chgData name="Matthew Purland" userId="8d07c89cff7dd31c" providerId="LiveId" clId="{9F837B7A-BA61-4F8F-868F-D4EFA2615E66}" dt="2023-05-31T08:12:32.546" v="752" actId="22"/>
          <ac:spMkLst>
            <pc:docMk/>
            <pc:sldMk cId="3478576615" sldId="355"/>
            <ac:spMk id="4" creationId="{E35A1483-74F7-221D-D891-BA906F382779}"/>
          </ac:spMkLst>
        </pc:spChg>
      </pc:sldChg>
      <pc:sldChg chg="modSp add mod">
        <pc:chgData name="Matthew Purland" userId="8d07c89cff7dd31c" providerId="LiveId" clId="{9F837B7A-BA61-4F8F-868F-D4EFA2615E66}" dt="2023-05-31T08:21:50.180" v="1189" actId="20577"/>
        <pc:sldMkLst>
          <pc:docMk/>
          <pc:sldMk cId="2167986219" sldId="356"/>
        </pc:sldMkLst>
        <pc:spChg chg="mod">
          <ac:chgData name="Matthew Purland" userId="8d07c89cff7dd31c" providerId="LiveId" clId="{9F837B7A-BA61-4F8F-868F-D4EFA2615E66}" dt="2023-05-31T08:21:50.180" v="1189" actId="20577"/>
          <ac:spMkLst>
            <pc:docMk/>
            <pc:sldMk cId="2167986219" sldId="356"/>
            <ac:spMk id="3" creationId="{E352E269-F028-A26B-A8CF-EA1FC264DC9E}"/>
          </ac:spMkLst>
        </pc:spChg>
      </pc:sldChg>
      <pc:sldChg chg="modSp add mod">
        <pc:chgData name="Matthew Purland" userId="8d07c89cff7dd31c" providerId="LiveId" clId="{9F837B7A-BA61-4F8F-868F-D4EFA2615E66}" dt="2023-05-31T08:23:24.380" v="1195" actId="207"/>
        <pc:sldMkLst>
          <pc:docMk/>
          <pc:sldMk cId="4070946641" sldId="357"/>
        </pc:sldMkLst>
        <pc:spChg chg="mod">
          <ac:chgData name="Matthew Purland" userId="8d07c89cff7dd31c" providerId="LiveId" clId="{9F837B7A-BA61-4F8F-868F-D4EFA2615E66}" dt="2023-05-31T08:23:24.380" v="1195" actId="207"/>
          <ac:spMkLst>
            <pc:docMk/>
            <pc:sldMk cId="4070946641" sldId="357"/>
            <ac:spMk id="3" creationId="{E352E269-F028-A26B-A8CF-EA1FC264DC9E}"/>
          </ac:spMkLst>
        </pc:spChg>
      </pc:sldChg>
      <pc:sldChg chg="modSp add mod">
        <pc:chgData name="Matthew Purland" userId="8d07c89cff7dd31c" providerId="LiveId" clId="{9F837B7A-BA61-4F8F-868F-D4EFA2615E66}" dt="2023-06-02T11:46:05.901" v="2290" actId="207"/>
        <pc:sldMkLst>
          <pc:docMk/>
          <pc:sldMk cId="3244511282" sldId="358"/>
        </pc:sldMkLst>
        <pc:spChg chg="mod">
          <ac:chgData name="Matthew Purland" userId="8d07c89cff7dd31c" providerId="LiveId" clId="{9F837B7A-BA61-4F8F-868F-D4EFA2615E66}" dt="2023-06-02T11:46:05.901" v="2290" actId="207"/>
          <ac:spMkLst>
            <pc:docMk/>
            <pc:sldMk cId="3244511282" sldId="358"/>
            <ac:spMk id="3" creationId="{E352E269-F028-A26B-A8CF-EA1FC264DC9E}"/>
          </ac:spMkLst>
        </pc:spChg>
      </pc:sldChg>
      <pc:sldChg chg="modSp add mod">
        <pc:chgData name="Matthew Purland" userId="8d07c89cff7dd31c" providerId="LiveId" clId="{9F837B7A-BA61-4F8F-868F-D4EFA2615E66}" dt="2023-05-31T08:30:02.008" v="1255" actId="313"/>
        <pc:sldMkLst>
          <pc:docMk/>
          <pc:sldMk cId="2999197822" sldId="359"/>
        </pc:sldMkLst>
        <pc:spChg chg="mod">
          <ac:chgData name="Matthew Purland" userId="8d07c89cff7dd31c" providerId="LiveId" clId="{9F837B7A-BA61-4F8F-868F-D4EFA2615E66}" dt="2023-05-31T08:30:02.008" v="1255" actId="313"/>
          <ac:spMkLst>
            <pc:docMk/>
            <pc:sldMk cId="2999197822" sldId="359"/>
            <ac:spMk id="3" creationId="{E352E269-F028-A26B-A8CF-EA1FC264DC9E}"/>
          </ac:spMkLst>
        </pc:spChg>
      </pc:sldChg>
      <pc:sldChg chg="modSp add mod">
        <pc:chgData name="Matthew Purland" userId="8d07c89cff7dd31c" providerId="LiveId" clId="{9F837B7A-BA61-4F8F-868F-D4EFA2615E66}" dt="2023-05-31T08:32:44.848" v="1338" actId="20577"/>
        <pc:sldMkLst>
          <pc:docMk/>
          <pc:sldMk cId="1082575604" sldId="360"/>
        </pc:sldMkLst>
        <pc:spChg chg="mod">
          <ac:chgData name="Matthew Purland" userId="8d07c89cff7dd31c" providerId="LiveId" clId="{9F837B7A-BA61-4F8F-868F-D4EFA2615E66}" dt="2023-05-31T08:32:44.848" v="1338" actId="20577"/>
          <ac:spMkLst>
            <pc:docMk/>
            <pc:sldMk cId="1082575604" sldId="360"/>
            <ac:spMk id="3" creationId="{E352E269-F028-A26B-A8CF-EA1FC264DC9E}"/>
          </ac:spMkLst>
        </pc:spChg>
      </pc:sldChg>
      <pc:sldChg chg="addSp modSp add mod">
        <pc:chgData name="Matthew Purland" userId="8d07c89cff7dd31c" providerId="LiveId" clId="{9F837B7A-BA61-4F8F-868F-D4EFA2615E66}" dt="2023-06-02T08:58:15.016" v="1353" actId="207"/>
        <pc:sldMkLst>
          <pc:docMk/>
          <pc:sldMk cId="780877967" sldId="361"/>
        </pc:sldMkLst>
        <pc:spChg chg="mod">
          <ac:chgData name="Matthew Purland" userId="8d07c89cff7dd31c" providerId="LiveId" clId="{9F837B7A-BA61-4F8F-868F-D4EFA2615E66}" dt="2023-06-02T08:58:15.016" v="1353" actId="207"/>
          <ac:spMkLst>
            <pc:docMk/>
            <pc:sldMk cId="780877967" sldId="361"/>
            <ac:spMk id="3" creationId="{E352E269-F028-A26B-A8CF-EA1FC264DC9E}"/>
          </ac:spMkLst>
        </pc:spChg>
        <pc:picChg chg="add mod">
          <ac:chgData name="Matthew Purland" userId="8d07c89cff7dd31c" providerId="LiveId" clId="{9F837B7A-BA61-4F8F-868F-D4EFA2615E66}" dt="2023-06-02T08:57:45.201" v="1352" actId="962"/>
          <ac:picMkLst>
            <pc:docMk/>
            <pc:sldMk cId="780877967" sldId="361"/>
            <ac:picMk id="4" creationId="{A78BFFC7-3503-7D8F-6DE1-054FB211E776}"/>
          </ac:picMkLst>
        </pc:picChg>
      </pc:sldChg>
      <pc:sldChg chg="modSp add mod">
        <pc:chgData name="Matthew Purland" userId="8d07c89cff7dd31c" providerId="LiveId" clId="{9F837B7A-BA61-4F8F-868F-D4EFA2615E66}" dt="2023-06-02T08:59:30.681" v="1360" actId="114"/>
        <pc:sldMkLst>
          <pc:docMk/>
          <pc:sldMk cId="1560753626" sldId="362"/>
        </pc:sldMkLst>
        <pc:spChg chg="mod">
          <ac:chgData name="Matthew Purland" userId="8d07c89cff7dd31c" providerId="LiveId" clId="{9F837B7A-BA61-4F8F-868F-D4EFA2615E66}" dt="2023-06-02T08:59:30.681" v="1360" actId="114"/>
          <ac:spMkLst>
            <pc:docMk/>
            <pc:sldMk cId="1560753626" sldId="362"/>
            <ac:spMk id="3" creationId="{E352E269-F028-A26B-A8CF-EA1FC264DC9E}"/>
          </ac:spMkLst>
        </pc:spChg>
      </pc:sldChg>
      <pc:sldChg chg="addSp modSp add mod">
        <pc:chgData name="Matthew Purland" userId="8d07c89cff7dd31c" providerId="LiveId" clId="{9F837B7A-BA61-4F8F-868F-D4EFA2615E66}" dt="2023-06-02T09:01:37.328" v="1372" actId="1076"/>
        <pc:sldMkLst>
          <pc:docMk/>
          <pc:sldMk cId="3852653384" sldId="363"/>
        </pc:sldMkLst>
        <pc:spChg chg="mod">
          <ac:chgData name="Matthew Purland" userId="8d07c89cff7dd31c" providerId="LiveId" clId="{9F837B7A-BA61-4F8F-868F-D4EFA2615E66}" dt="2023-06-02T09:00:08.709" v="1366" actId="20577"/>
          <ac:spMkLst>
            <pc:docMk/>
            <pc:sldMk cId="3852653384" sldId="363"/>
            <ac:spMk id="3" creationId="{E352E269-F028-A26B-A8CF-EA1FC264DC9E}"/>
          </ac:spMkLst>
        </pc:spChg>
        <pc:picChg chg="add mod">
          <ac:chgData name="Matthew Purland" userId="8d07c89cff7dd31c" providerId="LiveId" clId="{9F837B7A-BA61-4F8F-868F-D4EFA2615E66}" dt="2023-06-02T09:01:37.328" v="1372" actId="1076"/>
          <ac:picMkLst>
            <pc:docMk/>
            <pc:sldMk cId="3852653384" sldId="363"/>
            <ac:picMk id="4" creationId="{50A97B96-3600-BFB1-5FAE-D205C5C5B4E1}"/>
          </ac:picMkLst>
        </pc:picChg>
      </pc:sldChg>
      <pc:sldChg chg="addSp modSp add mod">
        <pc:chgData name="Matthew Purland" userId="8d07c89cff7dd31c" providerId="LiveId" clId="{9F837B7A-BA61-4F8F-868F-D4EFA2615E66}" dt="2023-06-02T09:05:21.829" v="1385" actId="1076"/>
        <pc:sldMkLst>
          <pc:docMk/>
          <pc:sldMk cId="860592349" sldId="364"/>
        </pc:sldMkLst>
        <pc:spChg chg="mod">
          <ac:chgData name="Matthew Purland" userId="8d07c89cff7dd31c" providerId="LiveId" clId="{9F837B7A-BA61-4F8F-868F-D4EFA2615E66}" dt="2023-06-02T09:05:12.767" v="1384" actId="6549"/>
          <ac:spMkLst>
            <pc:docMk/>
            <pc:sldMk cId="860592349" sldId="364"/>
            <ac:spMk id="3" creationId="{E352E269-F028-A26B-A8CF-EA1FC264DC9E}"/>
          </ac:spMkLst>
        </pc:spChg>
        <pc:picChg chg="add mod">
          <ac:chgData name="Matthew Purland" userId="8d07c89cff7dd31c" providerId="LiveId" clId="{9F837B7A-BA61-4F8F-868F-D4EFA2615E66}" dt="2023-06-02T09:05:21.829" v="1385" actId="1076"/>
          <ac:picMkLst>
            <pc:docMk/>
            <pc:sldMk cId="860592349" sldId="364"/>
            <ac:picMk id="4" creationId="{571C710D-D975-C149-0BE2-1CD2007FCE23}"/>
          </ac:picMkLst>
        </pc:picChg>
      </pc:sldChg>
      <pc:sldChg chg="addSp modSp add mod">
        <pc:chgData name="Matthew Purland" userId="8d07c89cff7dd31c" providerId="LiveId" clId="{9F837B7A-BA61-4F8F-868F-D4EFA2615E66}" dt="2023-06-02T09:06:46.125" v="1391" actId="962"/>
        <pc:sldMkLst>
          <pc:docMk/>
          <pc:sldMk cId="2399689716" sldId="365"/>
        </pc:sldMkLst>
        <pc:spChg chg="mod">
          <ac:chgData name="Matthew Purland" userId="8d07c89cff7dd31c" providerId="LiveId" clId="{9F837B7A-BA61-4F8F-868F-D4EFA2615E66}" dt="2023-06-02T09:05:33.587" v="1386" actId="6549"/>
          <ac:spMkLst>
            <pc:docMk/>
            <pc:sldMk cId="2399689716" sldId="365"/>
            <ac:spMk id="3" creationId="{E352E269-F028-A26B-A8CF-EA1FC264DC9E}"/>
          </ac:spMkLst>
        </pc:spChg>
        <pc:picChg chg="add mod">
          <ac:chgData name="Matthew Purland" userId="8d07c89cff7dd31c" providerId="LiveId" clId="{9F837B7A-BA61-4F8F-868F-D4EFA2615E66}" dt="2023-06-02T09:06:46.125" v="1391" actId="962"/>
          <ac:picMkLst>
            <pc:docMk/>
            <pc:sldMk cId="2399689716" sldId="365"/>
            <ac:picMk id="4" creationId="{92A3DE05-2B5B-BC65-0923-50361CB2E0F2}"/>
          </ac:picMkLst>
        </pc:picChg>
      </pc:sldChg>
      <pc:sldChg chg="addSp modSp add mod">
        <pc:chgData name="Matthew Purland" userId="8d07c89cff7dd31c" providerId="LiveId" clId="{9F837B7A-BA61-4F8F-868F-D4EFA2615E66}" dt="2023-06-02T09:12:20.951" v="1447" actId="20577"/>
        <pc:sldMkLst>
          <pc:docMk/>
          <pc:sldMk cId="1662236746" sldId="366"/>
        </pc:sldMkLst>
        <pc:spChg chg="mod">
          <ac:chgData name="Matthew Purland" userId="8d07c89cff7dd31c" providerId="LiveId" clId="{9F837B7A-BA61-4F8F-868F-D4EFA2615E66}" dt="2023-06-02T09:12:20.951" v="1447" actId="20577"/>
          <ac:spMkLst>
            <pc:docMk/>
            <pc:sldMk cId="1662236746" sldId="366"/>
            <ac:spMk id="3" creationId="{E352E269-F028-A26B-A8CF-EA1FC264DC9E}"/>
          </ac:spMkLst>
        </pc:spChg>
        <pc:picChg chg="add mod">
          <ac:chgData name="Matthew Purland" userId="8d07c89cff7dd31c" providerId="LiveId" clId="{9F837B7A-BA61-4F8F-868F-D4EFA2615E66}" dt="2023-06-02T09:11:42.260" v="1431" actId="1076"/>
          <ac:picMkLst>
            <pc:docMk/>
            <pc:sldMk cId="1662236746" sldId="366"/>
            <ac:picMk id="4" creationId="{E5E82534-C6F9-23B9-33E3-6E72EFEA40E9}"/>
          </ac:picMkLst>
        </pc:picChg>
      </pc:sldChg>
      <pc:sldChg chg="modSp add mod">
        <pc:chgData name="Matthew Purland" userId="8d07c89cff7dd31c" providerId="LiveId" clId="{9F837B7A-BA61-4F8F-868F-D4EFA2615E66}" dt="2023-06-02T09:28:17.816" v="1566" actId="20577"/>
        <pc:sldMkLst>
          <pc:docMk/>
          <pc:sldMk cId="1240957173" sldId="367"/>
        </pc:sldMkLst>
        <pc:spChg chg="mod">
          <ac:chgData name="Matthew Purland" userId="8d07c89cff7dd31c" providerId="LiveId" clId="{9F837B7A-BA61-4F8F-868F-D4EFA2615E66}" dt="2023-06-02T09:28:17.816" v="1566" actId="20577"/>
          <ac:spMkLst>
            <pc:docMk/>
            <pc:sldMk cId="1240957173" sldId="367"/>
            <ac:spMk id="3" creationId="{E352E269-F028-A26B-A8CF-EA1FC264DC9E}"/>
          </ac:spMkLst>
        </pc:spChg>
      </pc:sldChg>
      <pc:sldChg chg="addSp delSp modSp add mod">
        <pc:chgData name="Matthew Purland" userId="8d07c89cff7dd31c" providerId="LiveId" clId="{9F837B7A-BA61-4F8F-868F-D4EFA2615E66}" dt="2023-06-02T09:15:41.716" v="1464" actId="1076"/>
        <pc:sldMkLst>
          <pc:docMk/>
          <pc:sldMk cId="1901955951" sldId="368"/>
        </pc:sldMkLst>
        <pc:spChg chg="del mod">
          <ac:chgData name="Matthew Purland" userId="8d07c89cff7dd31c" providerId="LiveId" clId="{9F837B7A-BA61-4F8F-868F-D4EFA2615E66}" dt="2023-06-02T09:15:33.839" v="1459" actId="931"/>
          <ac:spMkLst>
            <pc:docMk/>
            <pc:sldMk cId="1901955951" sldId="368"/>
            <ac:spMk id="3" creationId="{E352E269-F028-A26B-A8CF-EA1FC264DC9E}"/>
          </ac:spMkLst>
        </pc:spChg>
        <pc:picChg chg="add mod">
          <ac:chgData name="Matthew Purland" userId="8d07c89cff7dd31c" providerId="LiveId" clId="{9F837B7A-BA61-4F8F-868F-D4EFA2615E66}" dt="2023-06-02T09:15:41.716" v="1464" actId="1076"/>
          <ac:picMkLst>
            <pc:docMk/>
            <pc:sldMk cId="1901955951" sldId="368"/>
            <ac:picMk id="4" creationId="{43DCA107-E254-DBCB-8AE8-4101E619AC13}"/>
          </ac:picMkLst>
        </pc:picChg>
      </pc:sldChg>
      <pc:sldChg chg="modSp add mod">
        <pc:chgData name="Matthew Purland" userId="8d07c89cff7dd31c" providerId="LiveId" clId="{9F837B7A-BA61-4F8F-868F-D4EFA2615E66}" dt="2023-06-02T09:16:25.660" v="1468" actId="20577"/>
        <pc:sldMkLst>
          <pc:docMk/>
          <pc:sldMk cId="4278136418" sldId="369"/>
        </pc:sldMkLst>
        <pc:spChg chg="mod">
          <ac:chgData name="Matthew Purland" userId="8d07c89cff7dd31c" providerId="LiveId" clId="{9F837B7A-BA61-4F8F-868F-D4EFA2615E66}" dt="2023-06-02T09:16:25.660" v="1468" actId="20577"/>
          <ac:spMkLst>
            <pc:docMk/>
            <pc:sldMk cId="4278136418" sldId="369"/>
            <ac:spMk id="3" creationId="{E352E269-F028-A26B-A8CF-EA1FC264DC9E}"/>
          </ac:spMkLst>
        </pc:spChg>
      </pc:sldChg>
      <pc:sldChg chg="modSp add del mod">
        <pc:chgData name="Matthew Purland" userId="8d07c89cff7dd31c" providerId="LiveId" clId="{9F837B7A-BA61-4F8F-868F-D4EFA2615E66}" dt="2023-06-02T09:19:52.322" v="1480"/>
        <pc:sldMkLst>
          <pc:docMk/>
          <pc:sldMk cId="1149949742" sldId="370"/>
        </pc:sldMkLst>
        <pc:spChg chg="mod">
          <ac:chgData name="Matthew Purland" userId="8d07c89cff7dd31c" providerId="LiveId" clId="{9F837B7A-BA61-4F8F-868F-D4EFA2615E66}" dt="2023-06-02T09:19:51.180" v="1479" actId="20577"/>
          <ac:spMkLst>
            <pc:docMk/>
            <pc:sldMk cId="1149949742" sldId="370"/>
            <ac:spMk id="3" creationId="{E352E269-F028-A26B-A8CF-EA1FC264DC9E}"/>
          </ac:spMkLst>
        </pc:spChg>
      </pc:sldChg>
      <pc:sldChg chg="modSp add mod">
        <pc:chgData name="Matthew Purland" userId="8d07c89cff7dd31c" providerId="LiveId" clId="{9F837B7A-BA61-4F8F-868F-D4EFA2615E66}" dt="2023-06-02T09:21:39.145" v="1501" actId="20577"/>
        <pc:sldMkLst>
          <pc:docMk/>
          <pc:sldMk cId="2626693926" sldId="370"/>
        </pc:sldMkLst>
        <pc:spChg chg="mod">
          <ac:chgData name="Matthew Purland" userId="8d07c89cff7dd31c" providerId="LiveId" clId="{9F837B7A-BA61-4F8F-868F-D4EFA2615E66}" dt="2023-06-02T09:21:39.145" v="1501" actId="20577"/>
          <ac:spMkLst>
            <pc:docMk/>
            <pc:sldMk cId="2626693926" sldId="370"/>
            <ac:spMk id="3" creationId="{E352E269-F028-A26B-A8CF-EA1FC264DC9E}"/>
          </ac:spMkLst>
        </pc:spChg>
      </pc:sldChg>
      <pc:sldChg chg="modSp add mod">
        <pc:chgData name="Matthew Purland" userId="8d07c89cff7dd31c" providerId="LiveId" clId="{9F837B7A-BA61-4F8F-868F-D4EFA2615E66}" dt="2023-06-02T09:23:12.194" v="1524" actId="6549"/>
        <pc:sldMkLst>
          <pc:docMk/>
          <pc:sldMk cId="62850908" sldId="371"/>
        </pc:sldMkLst>
        <pc:spChg chg="mod">
          <ac:chgData name="Matthew Purland" userId="8d07c89cff7dd31c" providerId="LiveId" clId="{9F837B7A-BA61-4F8F-868F-D4EFA2615E66}" dt="2023-06-02T09:23:12.194" v="1524" actId="6549"/>
          <ac:spMkLst>
            <pc:docMk/>
            <pc:sldMk cId="62850908" sldId="371"/>
            <ac:spMk id="3" creationId="{E352E269-F028-A26B-A8CF-EA1FC264DC9E}"/>
          </ac:spMkLst>
        </pc:spChg>
      </pc:sldChg>
      <pc:sldChg chg="modSp add mod">
        <pc:chgData name="Matthew Purland" userId="8d07c89cff7dd31c" providerId="LiveId" clId="{9F837B7A-BA61-4F8F-868F-D4EFA2615E66}" dt="2023-06-02T11:45:56.111" v="2289" actId="207"/>
        <pc:sldMkLst>
          <pc:docMk/>
          <pc:sldMk cId="865418918" sldId="372"/>
        </pc:sldMkLst>
        <pc:spChg chg="mod">
          <ac:chgData name="Matthew Purland" userId="8d07c89cff7dd31c" providerId="LiveId" clId="{9F837B7A-BA61-4F8F-868F-D4EFA2615E66}" dt="2023-06-02T11:45:56.111" v="2289" actId="207"/>
          <ac:spMkLst>
            <pc:docMk/>
            <pc:sldMk cId="865418918" sldId="372"/>
            <ac:spMk id="3" creationId="{E352E269-F028-A26B-A8CF-EA1FC264DC9E}"/>
          </ac:spMkLst>
        </pc:spChg>
      </pc:sldChg>
      <pc:sldChg chg="modSp add mod">
        <pc:chgData name="Matthew Purland" userId="8d07c89cff7dd31c" providerId="LiveId" clId="{9F837B7A-BA61-4F8F-868F-D4EFA2615E66}" dt="2023-06-02T09:31:00.036" v="1662" actId="20577"/>
        <pc:sldMkLst>
          <pc:docMk/>
          <pc:sldMk cId="2342886667" sldId="373"/>
        </pc:sldMkLst>
        <pc:spChg chg="mod">
          <ac:chgData name="Matthew Purland" userId="8d07c89cff7dd31c" providerId="LiveId" clId="{9F837B7A-BA61-4F8F-868F-D4EFA2615E66}" dt="2023-06-02T09:31:00.036" v="1662" actId="20577"/>
          <ac:spMkLst>
            <pc:docMk/>
            <pc:sldMk cId="2342886667" sldId="373"/>
            <ac:spMk id="3" creationId="{E352E269-F028-A26B-A8CF-EA1FC264DC9E}"/>
          </ac:spMkLst>
        </pc:spChg>
      </pc:sldChg>
      <pc:sldChg chg="modSp add del mod">
        <pc:chgData name="Matthew Purland" userId="8d07c89cff7dd31c" providerId="LiveId" clId="{9F837B7A-BA61-4F8F-868F-D4EFA2615E66}" dt="2023-06-02T09:32:18.261" v="1664" actId="2696"/>
        <pc:sldMkLst>
          <pc:docMk/>
          <pc:sldMk cId="2367142834" sldId="374"/>
        </pc:sldMkLst>
        <pc:spChg chg="mod">
          <ac:chgData name="Matthew Purland" userId="8d07c89cff7dd31c" providerId="LiveId" clId="{9F837B7A-BA61-4F8F-868F-D4EFA2615E66}" dt="2023-06-02T09:32:05.922" v="1663"/>
          <ac:spMkLst>
            <pc:docMk/>
            <pc:sldMk cId="2367142834" sldId="374"/>
            <ac:spMk id="3" creationId="{E352E269-F028-A26B-A8CF-EA1FC264DC9E}"/>
          </ac:spMkLst>
        </pc:spChg>
      </pc:sldChg>
      <pc:sldChg chg="modSp add mod">
        <pc:chgData name="Matthew Purland" userId="8d07c89cff7dd31c" providerId="LiveId" clId="{9F837B7A-BA61-4F8F-868F-D4EFA2615E66}" dt="2023-06-02T09:45:41.761" v="1906" actId="20577"/>
        <pc:sldMkLst>
          <pc:docMk/>
          <pc:sldMk cId="1560668998" sldId="375"/>
        </pc:sldMkLst>
        <pc:spChg chg="mod">
          <ac:chgData name="Matthew Purland" userId="8d07c89cff7dd31c" providerId="LiveId" clId="{9F837B7A-BA61-4F8F-868F-D4EFA2615E66}" dt="2023-06-02T09:45:41.761" v="1906" actId="20577"/>
          <ac:spMkLst>
            <pc:docMk/>
            <pc:sldMk cId="1560668998" sldId="375"/>
            <ac:spMk id="3" creationId="{E352E269-F028-A26B-A8CF-EA1FC264DC9E}"/>
          </ac:spMkLst>
        </pc:spChg>
      </pc:sldChg>
      <pc:sldChg chg="modSp add mod">
        <pc:chgData name="Matthew Purland" userId="8d07c89cff7dd31c" providerId="LiveId" clId="{9F837B7A-BA61-4F8F-868F-D4EFA2615E66}" dt="2023-06-02T10:09:39.188" v="2113"/>
        <pc:sldMkLst>
          <pc:docMk/>
          <pc:sldMk cId="3680331921" sldId="376"/>
        </pc:sldMkLst>
        <pc:spChg chg="mod">
          <ac:chgData name="Matthew Purland" userId="8d07c89cff7dd31c" providerId="LiveId" clId="{9F837B7A-BA61-4F8F-868F-D4EFA2615E66}" dt="2023-06-02T10:09:39.188" v="2113"/>
          <ac:spMkLst>
            <pc:docMk/>
            <pc:sldMk cId="3680331921" sldId="376"/>
            <ac:spMk id="3" creationId="{E352E269-F028-A26B-A8CF-EA1FC264DC9E}"/>
          </ac:spMkLst>
        </pc:spChg>
      </pc:sldChg>
      <pc:sldChg chg="addSp modSp add mod">
        <pc:chgData name="Matthew Purland" userId="8d07c89cff7dd31c" providerId="LiveId" clId="{9F837B7A-BA61-4F8F-868F-D4EFA2615E66}" dt="2023-06-02T09:48:26.949" v="1959" actId="962"/>
        <pc:sldMkLst>
          <pc:docMk/>
          <pc:sldMk cId="3187989277" sldId="377"/>
        </pc:sldMkLst>
        <pc:spChg chg="mod">
          <ac:chgData name="Matthew Purland" userId="8d07c89cff7dd31c" providerId="LiveId" clId="{9F837B7A-BA61-4F8F-868F-D4EFA2615E66}" dt="2023-06-02T09:47:04.935" v="1956" actId="20577"/>
          <ac:spMkLst>
            <pc:docMk/>
            <pc:sldMk cId="3187989277" sldId="377"/>
            <ac:spMk id="3" creationId="{E352E269-F028-A26B-A8CF-EA1FC264DC9E}"/>
          </ac:spMkLst>
        </pc:spChg>
        <pc:picChg chg="add mod">
          <ac:chgData name="Matthew Purland" userId="8d07c89cff7dd31c" providerId="LiveId" clId="{9F837B7A-BA61-4F8F-868F-D4EFA2615E66}" dt="2023-06-02T09:48:26.949" v="1959" actId="962"/>
          <ac:picMkLst>
            <pc:docMk/>
            <pc:sldMk cId="3187989277" sldId="377"/>
            <ac:picMk id="4" creationId="{13FD4F26-4E95-C433-20C7-DFA758F6523B}"/>
          </ac:picMkLst>
        </pc:picChg>
      </pc:sldChg>
      <pc:sldChg chg="modSp add mod">
        <pc:chgData name="Matthew Purland" userId="8d07c89cff7dd31c" providerId="LiveId" clId="{9F837B7A-BA61-4F8F-868F-D4EFA2615E66}" dt="2023-06-02T09:49:54.870" v="1975" actId="207"/>
        <pc:sldMkLst>
          <pc:docMk/>
          <pc:sldMk cId="3410117045" sldId="378"/>
        </pc:sldMkLst>
        <pc:spChg chg="mod">
          <ac:chgData name="Matthew Purland" userId="8d07c89cff7dd31c" providerId="LiveId" clId="{9F837B7A-BA61-4F8F-868F-D4EFA2615E66}" dt="2023-06-02T09:49:54.870" v="1975" actId="207"/>
          <ac:spMkLst>
            <pc:docMk/>
            <pc:sldMk cId="3410117045" sldId="378"/>
            <ac:spMk id="3" creationId="{E352E269-F028-A26B-A8CF-EA1FC264DC9E}"/>
          </ac:spMkLst>
        </pc:spChg>
      </pc:sldChg>
      <pc:sldChg chg="addSp modSp add mod">
        <pc:chgData name="Matthew Purland" userId="8d07c89cff7dd31c" providerId="LiveId" clId="{9F837B7A-BA61-4F8F-868F-D4EFA2615E66}" dt="2023-06-02T09:51:50.899" v="1988" actId="962"/>
        <pc:sldMkLst>
          <pc:docMk/>
          <pc:sldMk cId="1866590768" sldId="379"/>
        </pc:sldMkLst>
        <pc:spChg chg="mod">
          <ac:chgData name="Matthew Purland" userId="8d07c89cff7dd31c" providerId="LiveId" clId="{9F837B7A-BA61-4F8F-868F-D4EFA2615E66}" dt="2023-06-02T09:50:42.387" v="1983" actId="20577"/>
          <ac:spMkLst>
            <pc:docMk/>
            <pc:sldMk cId="1866590768" sldId="379"/>
            <ac:spMk id="3" creationId="{E352E269-F028-A26B-A8CF-EA1FC264DC9E}"/>
          </ac:spMkLst>
        </pc:spChg>
        <pc:picChg chg="add mod">
          <ac:chgData name="Matthew Purland" userId="8d07c89cff7dd31c" providerId="LiveId" clId="{9F837B7A-BA61-4F8F-868F-D4EFA2615E66}" dt="2023-06-02T09:51:50.899" v="1988" actId="962"/>
          <ac:picMkLst>
            <pc:docMk/>
            <pc:sldMk cId="1866590768" sldId="379"/>
            <ac:picMk id="4" creationId="{9A6DC69A-F3FA-4CC1-C709-0E2306F08D15}"/>
          </ac:picMkLst>
        </pc:picChg>
      </pc:sldChg>
      <pc:sldChg chg="addSp modSp add mod">
        <pc:chgData name="Matthew Purland" userId="8d07c89cff7dd31c" providerId="LiveId" clId="{9F837B7A-BA61-4F8F-868F-D4EFA2615E66}" dt="2023-06-02T09:59:31.970" v="2058" actId="207"/>
        <pc:sldMkLst>
          <pc:docMk/>
          <pc:sldMk cId="3194720364" sldId="380"/>
        </pc:sldMkLst>
        <pc:spChg chg="mod">
          <ac:chgData name="Matthew Purland" userId="8d07c89cff7dd31c" providerId="LiveId" clId="{9F837B7A-BA61-4F8F-868F-D4EFA2615E66}" dt="2023-06-02T09:59:31.970" v="2058" actId="207"/>
          <ac:spMkLst>
            <pc:docMk/>
            <pc:sldMk cId="3194720364" sldId="380"/>
            <ac:spMk id="3" creationId="{E352E269-F028-A26B-A8CF-EA1FC264DC9E}"/>
          </ac:spMkLst>
        </pc:spChg>
        <pc:picChg chg="add mod">
          <ac:chgData name="Matthew Purland" userId="8d07c89cff7dd31c" providerId="LiveId" clId="{9F837B7A-BA61-4F8F-868F-D4EFA2615E66}" dt="2023-06-02T09:56:49.254" v="2012" actId="962"/>
          <ac:picMkLst>
            <pc:docMk/>
            <pc:sldMk cId="3194720364" sldId="380"/>
            <ac:picMk id="4" creationId="{578518F2-8BA7-518D-0568-434B842FFBA8}"/>
          </ac:picMkLst>
        </pc:picChg>
      </pc:sldChg>
      <pc:sldChg chg="modSp add mod">
        <pc:chgData name="Matthew Purland" userId="8d07c89cff7dd31c" providerId="LiveId" clId="{9F837B7A-BA61-4F8F-868F-D4EFA2615E66}" dt="2023-06-02T10:06:35.594" v="2102" actId="207"/>
        <pc:sldMkLst>
          <pc:docMk/>
          <pc:sldMk cId="3201644509" sldId="381"/>
        </pc:sldMkLst>
        <pc:spChg chg="mod">
          <ac:chgData name="Matthew Purland" userId="8d07c89cff7dd31c" providerId="LiveId" clId="{9F837B7A-BA61-4F8F-868F-D4EFA2615E66}" dt="2023-06-02T10:06:35.594" v="2102" actId="207"/>
          <ac:spMkLst>
            <pc:docMk/>
            <pc:sldMk cId="3201644509" sldId="381"/>
            <ac:spMk id="3" creationId="{E352E269-F028-A26B-A8CF-EA1FC264DC9E}"/>
          </ac:spMkLst>
        </pc:spChg>
      </pc:sldChg>
      <pc:sldChg chg="modSp add mod">
        <pc:chgData name="Matthew Purland" userId="8d07c89cff7dd31c" providerId="LiveId" clId="{9F837B7A-BA61-4F8F-868F-D4EFA2615E66}" dt="2023-06-02T17:45:20.788" v="2967" actId="6549"/>
        <pc:sldMkLst>
          <pc:docMk/>
          <pc:sldMk cId="925786138" sldId="382"/>
        </pc:sldMkLst>
        <pc:spChg chg="mod">
          <ac:chgData name="Matthew Purland" userId="8d07c89cff7dd31c" providerId="LiveId" clId="{9F837B7A-BA61-4F8F-868F-D4EFA2615E66}" dt="2023-06-02T17:45:20.788" v="2967" actId="6549"/>
          <ac:spMkLst>
            <pc:docMk/>
            <pc:sldMk cId="925786138" sldId="382"/>
            <ac:spMk id="3" creationId="{E352E269-F028-A26B-A8CF-EA1FC264DC9E}"/>
          </ac:spMkLst>
        </pc:spChg>
      </pc:sldChg>
      <pc:sldChg chg="modSp add mod">
        <pc:chgData name="Matthew Purland" userId="8d07c89cff7dd31c" providerId="LiveId" clId="{9F837B7A-BA61-4F8F-868F-D4EFA2615E66}" dt="2023-06-02T09:36:39.115" v="1744" actId="20577"/>
        <pc:sldMkLst>
          <pc:docMk/>
          <pc:sldMk cId="4023425687" sldId="383"/>
        </pc:sldMkLst>
        <pc:spChg chg="mod">
          <ac:chgData name="Matthew Purland" userId="8d07c89cff7dd31c" providerId="LiveId" clId="{9F837B7A-BA61-4F8F-868F-D4EFA2615E66}" dt="2023-06-02T09:36:39.115" v="1744" actId="20577"/>
          <ac:spMkLst>
            <pc:docMk/>
            <pc:sldMk cId="4023425687" sldId="383"/>
            <ac:spMk id="3" creationId="{E352E269-F028-A26B-A8CF-EA1FC264DC9E}"/>
          </ac:spMkLst>
        </pc:spChg>
      </pc:sldChg>
      <pc:sldChg chg="modSp add mod">
        <pc:chgData name="Matthew Purland" userId="8d07c89cff7dd31c" providerId="LiveId" clId="{9F837B7A-BA61-4F8F-868F-D4EFA2615E66}" dt="2023-06-02T10:13:27.850" v="2148" actId="207"/>
        <pc:sldMkLst>
          <pc:docMk/>
          <pc:sldMk cId="3306766131" sldId="384"/>
        </pc:sldMkLst>
        <pc:spChg chg="mod">
          <ac:chgData name="Matthew Purland" userId="8d07c89cff7dd31c" providerId="LiveId" clId="{9F837B7A-BA61-4F8F-868F-D4EFA2615E66}" dt="2023-06-02T10:13:27.850" v="2148" actId="207"/>
          <ac:spMkLst>
            <pc:docMk/>
            <pc:sldMk cId="3306766131" sldId="384"/>
            <ac:spMk id="3" creationId="{E352E269-F028-A26B-A8CF-EA1FC264DC9E}"/>
          </ac:spMkLst>
        </pc:spChg>
      </pc:sldChg>
      <pc:sldChg chg="addSp modSp add mod">
        <pc:chgData name="Matthew Purland" userId="8d07c89cff7dd31c" providerId="LiveId" clId="{9F837B7A-BA61-4F8F-868F-D4EFA2615E66}" dt="2023-06-02T10:16:03.526" v="2162" actId="962"/>
        <pc:sldMkLst>
          <pc:docMk/>
          <pc:sldMk cId="1344944305" sldId="385"/>
        </pc:sldMkLst>
        <pc:spChg chg="mod">
          <ac:chgData name="Matthew Purland" userId="8d07c89cff7dd31c" providerId="LiveId" clId="{9F837B7A-BA61-4F8F-868F-D4EFA2615E66}" dt="2023-06-02T10:14:28.826" v="2156" actId="20577"/>
          <ac:spMkLst>
            <pc:docMk/>
            <pc:sldMk cId="1344944305" sldId="385"/>
            <ac:spMk id="3" creationId="{E352E269-F028-A26B-A8CF-EA1FC264DC9E}"/>
          </ac:spMkLst>
        </pc:spChg>
        <pc:picChg chg="add mod">
          <ac:chgData name="Matthew Purland" userId="8d07c89cff7dd31c" providerId="LiveId" clId="{9F837B7A-BA61-4F8F-868F-D4EFA2615E66}" dt="2023-06-02T10:16:03.526" v="2162" actId="962"/>
          <ac:picMkLst>
            <pc:docMk/>
            <pc:sldMk cId="1344944305" sldId="385"/>
            <ac:picMk id="4" creationId="{F2435532-5991-D052-C109-F855DE5F9577}"/>
          </ac:picMkLst>
        </pc:picChg>
      </pc:sldChg>
      <pc:sldChg chg="modSp add mod">
        <pc:chgData name="Matthew Purland" userId="8d07c89cff7dd31c" providerId="LiveId" clId="{9F837B7A-BA61-4F8F-868F-D4EFA2615E66}" dt="2023-06-02T10:19:58.888" v="2187" actId="20577"/>
        <pc:sldMkLst>
          <pc:docMk/>
          <pc:sldMk cId="2957020648" sldId="386"/>
        </pc:sldMkLst>
        <pc:spChg chg="mod">
          <ac:chgData name="Matthew Purland" userId="8d07c89cff7dd31c" providerId="LiveId" clId="{9F837B7A-BA61-4F8F-868F-D4EFA2615E66}" dt="2023-06-02T10:19:58.888" v="2187" actId="20577"/>
          <ac:spMkLst>
            <pc:docMk/>
            <pc:sldMk cId="2957020648" sldId="386"/>
            <ac:spMk id="3" creationId="{E352E269-F028-A26B-A8CF-EA1FC264DC9E}"/>
          </ac:spMkLst>
        </pc:spChg>
      </pc:sldChg>
      <pc:sldChg chg="modSp add mod">
        <pc:chgData name="Matthew Purland" userId="8d07c89cff7dd31c" providerId="LiveId" clId="{9F837B7A-BA61-4F8F-868F-D4EFA2615E66}" dt="2023-06-02T10:25:21.126" v="2215" actId="114"/>
        <pc:sldMkLst>
          <pc:docMk/>
          <pc:sldMk cId="3400563988" sldId="387"/>
        </pc:sldMkLst>
        <pc:spChg chg="mod">
          <ac:chgData name="Matthew Purland" userId="8d07c89cff7dd31c" providerId="LiveId" clId="{9F837B7A-BA61-4F8F-868F-D4EFA2615E66}" dt="2023-06-02T10:25:21.126" v="2215" actId="114"/>
          <ac:spMkLst>
            <pc:docMk/>
            <pc:sldMk cId="3400563988" sldId="387"/>
            <ac:spMk id="3" creationId="{E352E269-F028-A26B-A8CF-EA1FC264DC9E}"/>
          </ac:spMkLst>
        </pc:spChg>
      </pc:sldChg>
      <pc:sldChg chg="modSp add mod">
        <pc:chgData name="Matthew Purland" userId="8d07c89cff7dd31c" providerId="LiveId" clId="{9F837B7A-BA61-4F8F-868F-D4EFA2615E66}" dt="2023-06-02T11:48:37.848" v="2316" actId="20577"/>
        <pc:sldMkLst>
          <pc:docMk/>
          <pc:sldMk cId="299310275" sldId="388"/>
        </pc:sldMkLst>
        <pc:spChg chg="mod">
          <ac:chgData name="Matthew Purland" userId="8d07c89cff7dd31c" providerId="LiveId" clId="{9F837B7A-BA61-4F8F-868F-D4EFA2615E66}" dt="2023-06-02T11:48:37.848" v="2316" actId="20577"/>
          <ac:spMkLst>
            <pc:docMk/>
            <pc:sldMk cId="299310275" sldId="388"/>
            <ac:spMk id="3" creationId="{E352E269-F028-A26B-A8CF-EA1FC264DC9E}"/>
          </ac:spMkLst>
        </pc:spChg>
      </pc:sldChg>
      <pc:sldChg chg="modSp add mod">
        <pc:chgData name="Matthew Purland" userId="8d07c89cff7dd31c" providerId="LiveId" clId="{9F837B7A-BA61-4F8F-868F-D4EFA2615E66}" dt="2023-06-02T11:49:09.747" v="2323" actId="207"/>
        <pc:sldMkLst>
          <pc:docMk/>
          <pc:sldMk cId="3373453275" sldId="389"/>
        </pc:sldMkLst>
        <pc:spChg chg="mod">
          <ac:chgData name="Matthew Purland" userId="8d07c89cff7dd31c" providerId="LiveId" clId="{9F837B7A-BA61-4F8F-868F-D4EFA2615E66}" dt="2023-06-02T11:49:09.747" v="2323" actId="207"/>
          <ac:spMkLst>
            <pc:docMk/>
            <pc:sldMk cId="3373453275" sldId="389"/>
            <ac:spMk id="3" creationId="{E352E269-F028-A26B-A8CF-EA1FC264DC9E}"/>
          </ac:spMkLst>
        </pc:spChg>
      </pc:sldChg>
      <pc:sldChg chg="modSp add mod">
        <pc:chgData name="Matthew Purland" userId="8d07c89cff7dd31c" providerId="LiveId" clId="{9F837B7A-BA61-4F8F-868F-D4EFA2615E66}" dt="2023-06-02T11:50:07.636" v="2336" actId="207"/>
        <pc:sldMkLst>
          <pc:docMk/>
          <pc:sldMk cId="4287464046" sldId="390"/>
        </pc:sldMkLst>
        <pc:spChg chg="mod">
          <ac:chgData name="Matthew Purland" userId="8d07c89cff7dd31c" providerId="LiveId" clId="{9F837B7A-BA61-4F8F-868F-D4EFA2615E66}" dt="2023-06-02T11:50:07.636" v="2336" actId="207"/>
          <ac:spMkLst>
            <pc:docMk/>
            <pc:sldMk cId="4287464046" sldId="390"/>
            <ac:spMk id="3" creationId="{E352E269-F028-A26B-A8CF-EA1FC264DC9E}"/>
          </ac:spMkLst>
        </pc:spChg>
      </pc:sldChg>
      <pc:sldChg chg="modSp add mod">
        <pc:chgData name="Matthew Purland" userId="8d07c89cff7dd31c" providerId="LiveId" clId="{9F837B7A-BA61-4F8F-868F-D4EFA2615E66}" dt="2023-06-02T11:51:21.221" v="2343" actId="207"/>
        <pc:sldMkLst>
          <pc:docMk/>
          <pc:sldMk cId="2706289068" sldId="391"/>
        </pc:sldMkLst>
        <pc:spChg chg="mod">
          <ac:chgData name="Matthew Purland" userId="8d07c89cff7dd31c" providerId="LiveId" clId="{9F837B7A-BA61-4F8F-868F-D4EFA2615E66}" dt="2023-06-02T11:51:21.221" v="2343" actId="207"/>
          <ac:spMkLst>
            <pc:docMk/>
            <pc:sldMk cId="2706289068" sldId="391"/>
            <ac:spMk id="3" creationId="{E352E269-F028-A26B-A8CF-EA1FC264DC9E}"/>
          </ac:spMkLst>
        </pc:spChg>
      </pc:sldChg>
      <pc:sldChg chg="modSp add mod">
        <pc:chgData name="Matthew Purland" userId="8d07c89cff7dd31c" providerId="LiveId" clId="{9F837B7A-BA61-4F8F-868F-D4EFA2615E66}" dt="2023-06-02T11:53:19.876" v="2380" actId="20577"/>
        <pc:sldMkLst>
          <pc:docMk/>
          <pc:sldMk cId="1550068578" sldId="392"/>
        </pc:sldMkLst>
        <pc:spChg chg="mod">
          <ac:chgData name="Matthew Purland" userId="8d07c89cff7dd31c" providerId="LiveId" clId="{9F837B7A-BA61-4F8F-868F-D4EFA2615E66}" dt="2023-06-02T11:53:19.876" v="2380" actId="20577"/>
          <ac:spMkLst>
            <pc:docMk/>
            <pc:sldMk cId="1550068578" sldId="392"/>
            <ac:spMk id="3" creationId="{E352E269-F028-A26B-A8CF-EA1FC264DC9E}"/>
          </ac:spMkLst>
        </pc:spChg>
      </pc:sldChg>
      <pc:sldChg chg="modSp add mod">
        <pc:chgData name="Matthew Purland" userId="8d07c89cff7dd31c" providerId="LiveId" clId="{9F837B7A-BA61-4F8F-868F-D4EFA2615E66}" dt="2023-06-02T11:55:16.191" v="2408" actId="207"/>
        <pc:sldMkLst>
          <pc:docMk/>
          <pc:sldMk cId="1763630367" sldId="393"/>
        </pc:sldMkLst>
        <pc:spChg chg="mod">
          <ac:chgData name="Matthew Purland" userId="8d07c89cff7dd31c" providerId="LiveId" clId="{9F837B7A-BA61-4F8F-868F-D4EFA2615E66}" dt="2023-06-02T11:55:16.191" v="2408" actId="207"/>
          <ac:spMkLst>
            <pc:docMk/>
            <pc:sldMk cId="1763630367" sldId="393"/>
            <ac:spMk id="3" creationId="{E352E269-F028-A26B-A8CF-EA1FC264DC9E}"/>
          </ac:spMkLst>
        </pc:spChg>
      </pc:sldChg>
      <pc:sldChg chg="addSp delSp modSp add mod">
        <pc:chgData name="Matthew Purland" userId="8d07c89cff7dd31c" providerId="LiveId" clId="{9F837B7A-BA61-4F8F-868F-D4EFA2615E66}" dt="2023-06-02T10:17:37.860" v="2171" actId="962"/>
        <pc:sldMkLst>
          <pc:docMk/>
          <pc:sldMk cId="1962545669" sldId="394"/>
        </pc:sldMkLst>
        <pc:spChg chg="mod">
          <ac:chgData name="Matthew Purland" userId="8d07c89cff7dd31c" providerId="LiveId" clId="{9F837B7A-BA61-4F8F-868F-D4EFA2615E66}" dt="2023-06-02T10:16:22.210" v="2165" actId="20577"/>
          <ac:spMkLst>
            <pc:docMk/>
            <pc:sldMk cId="1962545669" sldId="394"/>
            <ac:spMk id="3" creationId="{E352E269-F028-A26B-A8CF-EA1FC264DC9E}"/>
          </ac:spMkLst>
        </pc:spChg>
        <pc:picChg chg="del">
          <ac:chgData name="Matthew Purland" userId="8d07c89cff7dd31c" providerId="LiveId" clId="{9F837B7A-BA61-4F8F-868F-D4EFA2615E66}" dt="2023-06-02T10:16:23.881" v="2166" actId="478"/>
          <ac:picMkLst>
            <pc:docMk/>
            <pc:sldMk cId="1962545669" sldId="394"/>
            <ac:picMk id="4" creationId="{F2435532-5991-D052-C109-F855DE5F9577}"/>
          </ac:picMkLst>
        </pc:picChg>
        <pc:picChg chg="add mod">
          <ac:chgData name="Matthew Purland" userId="8d07c89cff7dd31c" providerId="LiveId" clId="{9F837B7A-BA61-4F8F-868F-D4EFA2615E66}" dt="2023-06-02T10:17:37.860" v="2171" actId="962"/>
          <ac:picMkLst>
            <pc:docMk/>
            <pc:sldMk cId="1962545669" sldId="394"/>
            <ac:picMk id="5" creationId="{7EDC1A82-1F77-AD94-9200-FE354632540A}"/>
          </ac:picMkLst>
        </pc:picChg>
      </pc:sldChg>
      <pc:sldChg chg="addSp delSp modSp add mod">
        <pc:chgData name="Matthew Purland" userId="8d07c89cff7dd31c" providerId="LiveId" clId="{9F837B7A-BA61-4F8F-868F-D4EFA2615E66}" dt="2023-06-02T10:22:16.934" v="2196" actId="962"/>
        <pc:sldMkLst>
          <pc:docMk/>
          <pc:sldMk cId="901126976" sldId="395"/>
        </pc:sldMkLst>
        <pc:spChg chg="mod">
          <ac:chgData name="Matthew Purland" userId="8d07c89cff7dd31c" providerId="LiveId" clId="{9F837B7A-BA61-4F8F-868F-D4EFA2615E66}" dt="2023-06-02T10:20:39.921" v="2190" actId="20577"/>
          <ac:spMkLst>
            <pc:docMk/>
            <pc:sldMk cId="901126976" sldId="395"/>
            <ac:spMk id="3" creationId="{E352E269-F028-A26B-A8CF-EA1FC264DC9E}"/>
          </ac:spMkLst>
        </pc:spChg>
        <pc:picChg chg="add mod">
          <ac:chgData name="Matthew Purland" userId="8d07c89cff7dd31c" providerId="LiveId" clId="{9F837B7A-BA61-4F8F-868F-D4EFA2615E66}" dt="2023-06-02T10:22:16.934" v="2196" actId="962"/>
          <ac:picMkLst>
            <pc:docMk/>
            <pc:sldMk cId="901126976" sldId="395"/>
            <ac:picMk id="4" creationId="{52B2DFCD-5559-B185-77B7-40D003EB6921}"/>
          </ac:picMkLst>
        </pc:picChg>
        <pc:picChg chg="del">
          <ac:chgData name="Matthew Purland" userId="8d07c89cff7dd31c" providerId="LiveId" clId="{9F837B7A-BA61-4F8F-868F-D4EFA2615E66}" dt="2023-06-02T10:20:41.910" v="2191" actId="478"/>
          <ac:picMkLst>
            <pc:docMk/>
            <pc:sldMk cId="901126976" sldId="395"/>
            <ac:picMk id="5" creationId="{7EDC1A82-1F77-AD94-9200-FE354632540A}"/>
          </ac:picMkLst>
        </pc:picChg>
      </pc:sldChg>
      <pc:sldChg chg="modSp add mod">
        <pc:chgData name="Matthew Purland" userId="8d07c89cff7dd31c" providerId="LiveId" clId="{9F837B7A-BA61-4F8F-868F-D4EFA2615E66}" dt="2023-06-02T10:29:05.296" v="2268" actId="5793"/>
        <pc:sldMkLst>
          <pc:docMk/>
          <pc:sldMk cId="4244436030" sldId="396"/>
        </pc:sldMkLst>
        <pc:spChg chg="mod">
          <ac:chgData name="Matthew Purland" userId="8d07c89cff7dd31c" providerId="LiveId" clId="{9F837B7A-BA61-4F8F-868F-D4EFA2615E66}" dt="2023-06-02T10:29:05.296" v="2268" actId="5793"/>
          <ac:spMkLst>
            <pc:docMk/>
            <pc:sldMk cId="4244436030" sldId="396"/>
            <ac:spMk id="3" creationId="{E352E269-F028-A26B-A8CF-EA1FC264DC9E}"/>
          </ac:spMkLst>
        </pc:spChg>
      </pc:sldChg>
      <pc:sldChg chg="modSp add mod">
        <pc:chgData name="Matthew Purland" userId="8d07c89cff7dd31c" providerId="LiveId" clId="{9F837B7A-BA61-4F8F-868F-D4EFA2615E66}" dt="2023-06-02T10:31:05.114" v="2283" actId="20577"/>
        <pc:sldMkLst>
          <pc:docMk/>
          <pc:sldMk cId="116950861" sldId="397"/>
        </pc:sldMkLst>
        <pc:spChg chg="mod">
          <ac:chgData name="Matthew Purland" userId="8d07c89cff7dd31c" providerId="LiveId" clId="{9F837B7A-BA61-4F8F-868F-D4EFA2615E66}" dt="2023-06-02T10:31:05.114" v="2283" actId="20577"/>
          <ac:spMkLst>
            <pc:docMk/>
            <pc:sldMk cId="116950861" sldId="397"/>
            <ac:spMk id="3" creationId="{E352E269-F028-A26B-A8CF-EA1FC264DC9E}"/>
          </ac:spMkLst>
        </pc:spChg>
      </pc:sldChg>
      <pc:sldChg chg="add del">
        <pc:chgData name="Matthew Purland" userId="8d07c89cff7dd31c" providerId="LiveId" clId="{9F837B7A-BA61-4F8F-868F-D4EFA2615E66}" dt="2023-06-02T10:30:09.062" v="2270" actId="47"/>
        <pc:sldMkLst>
          <pc:docMk/>
          <pc:sldMk cId="3753240899" sldId="397"/>
        </pc:sldMkLst>
      </pc:sldChg>
      <pc:sldChg chg="modSp add mod">
        <pc:chgData name="Matthew Purland" userId="8d07c89cff7dd31c" providerId="LiveId" clId="{9F837B7A-BA61-4F8F-868F-D4EFA2615E66}" dt="2023-06-02T11:47:14.106" v="2299" actId="20577"/>
        <pc:sldMkLst>
          <pc:docMk/>
          <pc:sldMk cId="1983036082" sldId="398"/>
        </pc:sldMkLst>
        <pc:spChg chg="mod">
          <ac:chgData name="Matthew Purland" userId="8d07c89cff7dd31c" providerId="LiveId" clId="{9F837B7A-BA61-4F8F-868F-D4EFA2615E66}" dt="2023-06-02T11:47:14.106" v="2299" actId="20577"/>
          <ac:spMkLst>
            <pc:docMk/>
            <pc:sldMk cId="1983036082" sldId="398"/>
            <ac:spMk id="3" creationId="{E352E269-F028-A26B-A8CF-EA1FC264DC9E}"/>
          </ac:spMkLst>
        </pc:spChg>
      </pc:sldChg>
      <pc:sldChg chg="addSp delSp modSp add mod">
        <pc:chgData name="Matthew Purland" userId="8d07c89cff7dd31c" providerId="LiveId" clId="{9F837B7A-BA61-4F8F-868F-D4EFA2615E66}" dt="2023-06-02T11:59:05.852" v="2435" actId="207"/>
        <pc:sldMkLst>
          <pc:docMk/>
          <pc:sldMk cId="2680318716" sldId="399"/>
        </pc:sldMkLst>
        <pc:spChg chg="mod">
          <ac:chgData name="Matthew Purland" userId="8d07c89cff7dd31c" providerId="LiveId" clId="{9F837B7A-BA61-4F8F-868F-D4EFA2615E66}" dt="2023-06-02T11:59:05.852" v="2435" actId="207"/>
          <ac:spMkLst>
            <pc:docMk/>
            <pc:sldMk cId="2680318716" sldId="399"/>
            <ac:spMk id="3" creationId="{E352E269-F028-A26B-A8CF-EA1FC264DC9E}"/>
          </ac:spMkLst>
        </pc:spChg>
        <pc:picChg chg="add del mod">
          <ac:chgData name="Matthew Purland" userId="8d07c89cff7dd31c" providerId="LiveId" clId="{9F837B7A-BA61-4F8F-868F-D4EFA2615E66}" dt="2023-06-02T11:57:35.545" v="2418" actId="478"/>
          <ac:picMkLst>
            <pc:docMk/>
            <pc:sldMk cId="2680318716" sldId="399"/>
            <ac:picMk id="4" creationId="{536975CA-325D-3E9A-C82C-67D427173C07}"/>
          </ac:picMkLst>
        </pc:picChg>
        <pc:picChg chg="add mod">
          <ac:chgData name="Matthew Purland" userId="8d07c89cff7dd31c" providerId="LiveId" clId="{9F837B7A-BA61-4F8F-868F-D4EFA2615E66}" dt="2023-06-02T11:58:18.943" v="2423" actId="962"/>
          <ac:picMkLst>
            <pc:docMk/>
            <pc:sldMk cId="2680318716" sldId="399"/>
            <ac:picMk id="6" creationId="{20B3AF8B-820B-4F21-560A-F05F90ACFA5B}"/>
          </ac:picMkLst>
        </pc:picChg>
      </pc:sldChg>
      <pc:sldChg chg="modSp add mod">
        <pc:chgData name="Matthew Purland" userId="8d07c89cff7dd31c" providerId="LiveId" clId="{9F837B7A-BA61-4F8F-868F-D4EFA2615E66}" dt="2023-06-02T12:00:13.721" v="2446" actId="20577"/>
        <pc:sldMkLst>
          <pc:docMk/>
          <pc:sldMk cId="136192502" sldId="400"/>
        </pc:sldMkLst>
        <pc:spChg chg="mod">
          <ac:chgData name="Matthew Purland" userId="8d07c89cff7dd31c" providerId="LiveId" clId="{9F837B7A-BA61-4F8F-868F-D4EFA2615E66}" dt="2023-06-02T12:00:13.721" v="2446" actId="20577"/>
          <ac:spMkLst>
            <pc:docMk/>
            <pc:sldMk cId="136192502" sldId="400"/>
            <ac:spMk id="3" creationId="{E352E269-F028-A26B-A8CF-EA1FC264DC9E}"/>
          </ac:spMkLst>
        </pc:spChg>
      </pc:sldChg>
      <pc:sldChg chg="modSp add mod">
        <pc:chgData name="Matthew Purland" userId="8d07c89cff7dd31c" providerId="LiveId" clId="{9F837B7A-BA61-4F8F-868F-D4EFA2615E66}" dt="2023-06-02T12:01:17.906" v="2458" actId="207"/>
        <pc:sldMkLst>
          <pc:docMk/>
          <pc:sldMk cId="1248492200" sldId="401"/>
        </pc:sldMkLst>
        <pc:spChg chg="mod">
          <ac:chgData name="Matthew Purland" userId="8d07c89cff7dd31c" providerId="LiveId" clId="{9F837B7A-BA61-4F8F-868F-D4EFA2615E66}" dt="2023-06-02T12:01:17.906" v="2458" actId="207"/>
          <ac:spMkLst>
            <pc:docMk/>
            <pc:sldMk cId="1248492200" sldId="401"/>
            <ac:spMk id="3" creationId="{E352E269-F028-A26B-A8CF-EA1FC264DC9E}"/>
          </ac:spMkLst>
        </pc:spChg>
      </pc:sldChg>
      <pc:sldChg chg="modSp add mod">
        <pc:chgData name="Matthew Purland" userId="8d07c89cff7dd31c" providerId="LiveId" clId="{9F837B7A-BA61-4F8F-868F-D4EFA2615E66}" dt="2023-06-02T12:02:24.949" v="2468" actId="20577"/>
        <pc:sldMkLst>
          <pc:docMk/>
          <pc:sldMk cId="871969653" sldId="402"/>
        </pc:sldMkLst>
        <pc:spChg chg="mod">
          <ac:chgData name="Matthew Purland" userId="8d07c89cff7dd31c" providerId="LiveId" clId="{9F837B7A-BA61-4F8F-868F-D4EFA2615E66}" dt="2023-06-02T12:02:24.949" v="2468" actId="20577"/>
          <ac:spMkLst>
            <pc:docMk/>
            <pc:sldMk cId="871969653" sldId="402"/>
            <ac:spMk id="3" creationId="{E352E269-F028-A26B-A8CF-EA1FC264DC9E}"/>
          </ac:spMkLst>
        </pc:spChg>
      </pc:sldChg>
      <pc:sldChg chg="modSp add mod">
        <pc:chgData name="Matthew Purland" userId="8d07c89cff7dd31c" providerId="LiveId" clId="{9F837B7A-BA61-4F8F-868F-D4EFA2615E66}" dt="2023-06-02T17:51:03.639" v="2972" actId="207"/>
        <pc:sldMkLst>
          <pc:docMk/>
          <pc:sldMk cId="248207081" sldId="403"/>
        </pc:sldMkLst>
        <pc:spChg chg="mod">
          <ac:chgData name="Matthew Purland" userId="8d07c89cff7dd31c" providerId="LiveId" clId="{9F837B7A-BA61-4F8F-868F-D4EFA2615E66}" dt="2023-06-02T17:51:03.639" v="2972" actId="207"/>
          <ac:spMkLst>
            <pc:docMk/>
            <pc:sldMk cId="248207081" sldId="403"/>
            <ac:spMk id="3" creationId="{E352E269-F028-A26B-A8CF-EA1FC264DC9E}"/>
          </ac:spMkLst>
        </pc:spChg>
      </pc:sldChg>
      <pc:sldChg chg="modSp add mod">
        <pc:chgData name="Matthew Purland" userId="8d07c89cff7dd31c" providerId="LiveId" clId="{9F837B7A-BA61-4F8F-868F-D4EFA2615E66}" dt="2023-06-02T17:51:35.503" v="2973" actId="207"/>
        <pc:sldMkLst>
          <pc:docMk/>
          <pc:sldMk cId="4232484754" sldId="404"/>
        </pc:sldMkLst>
        <pc:spChg chg="mod">
          <ac:chgData name="Matthew Purland" userId="8d07c89cff7dd31c" providerId="LiveId" clId="{9F837B7A-BA61-4F8F-868F-D4EFA2615E66}" dt="2023-06-02T17:51:35.503" v="2973" actId="207"/>
          <ac:spMkLst>
            <pc:docMk/>
            <pc:sldMk cId="4232484754" sldId="404"/>
            <ac:spMk id="3" creationId="{E352E269-F028-A26B-A8CF-EA1FC264DC9E}"/>
          </ac:spMkLst>
        </pc:spChg>
      </pc:sldChg>
      <pc:sldChg chg="addSp modSp add mod">
        <pc:chgData name="Matthew Purland" userId="8d07c89cff7dd31c" providerId="LiveId" clId="{9F837B7A-BA61-4F8F-868F-D4EFA2615E66}" dt="2023-06-02T12:14:04.670" v="2633" actId="1076"/>
        <pc:sldMkLst>
          <pc:docMk/>
          <pc:sldMk cId="2481065357" sldId="405"/>
        </pc:sldMkLst>
        <pc:spChg chg="mod">
          <ac:chgData name="Matthew Purland" userId="8d07c89cff7dd31c" providerId="LiveId" clId="{9F837B7A-BA61-4F8F-868F-D4EFA2615E66}" dt="2023-06-02T12:11:39.397" v="2627" actId="20577"/>
          <ac:spMkLst>
            <pc:docMk/>
            <pc:sldMk cId="2481065357" sldId="405"/>
            <ac:spMk id="3" creationId="{E352E269-F028-A26B-A8CF-EA1FC264DC9E}"/>
          </ac:spMkLst>
        </pc:spChg>
        <pc:picChg chg="add mod">
          <ac:chgData name="Matthew Purland" userId="8d07c89cff7dd31c" providerId="LiveId" clId="{9F837B7A-BA61-4F8F-868F-D4EFA2615E66}" dt="2023-06-02T12:14:04.670" v="2633" actId="1076"/>
          <ac:picMkLst>
            <pc:docMk/>
            <pc:sldMk cId="2481065357" sldId="405"/>
            <ac:picMk id="4" creationId="{CB54EC42-2A92-27B0-B2AE-12C12583DB35}"/>
          </ac:picMkLst>
        </pc:picChg>
      </pc:sldChg>
      <pc:sldChg chg="modSp add mod">
        <pc:chgData name="Matthew Purland" userId="8d07c89cff7dd31c" providerId="LiveId" clId="{9F837B7A-BA61-4F8F-868F-D4EFA2615E66}" dt="2023-06-02T12:20:31.465" v="2747" actId="114"/>
        <pc:sldMkLst>
          <pc:docMk/>
          <pc:sldMk cId="3992019063" sldId="406"/>
        </pc:sldMkLst>
        <pc:spChg chg="mod">
          <ac:chgData name="Matthew Purland" userId="8d07c89cff7dd31c" providerId="LiveId" clId="{9F837B7A-BA61-4F8F-868F-D4EFA2615E66}" dt="2023-06-02T12:20:31.465" v="2747" actId="114"/>
          <ac:spMkLst>
            <pc:docMk/>
            <pc:sldMk cId="3992019063" sldId="406"/>
            <ac:spMk id="3" creationId="{E352E269-F028-A26B-A8CF-EA1FC264DC9E}"/>
          </ac:spMkLst>
        </pc:spChg>
      </pc:sldChg>
      <pc:sldChg chg="modSp add mod">
        <pc:chgData name="Matthew Purland" userId="8d07c89cff7dd31c" providerId="LiveId" clId="{9F837B7A-BA61-4F8F-868F-D4EFA2615E66}" dt="2023-06-02T12:21:18.154" v="2757" actId="20577"/>
        <pc:sldMkLst>
          <pc:docMk/>
          <pc:sldMk cId="2611858743" sldId="407"/>
        </pc:sldMkLst>
        <pc:spChg chg="mod">
          <ac:chgData name="Matthew Purland" userId="8d07c89cff7dd31c" providerId="LiveId" clId="{9F837B7A-BA61-4F8F-868F-D4EFA2615E66}" dt="2023-06-02T12:21:18.154" v="2757" actId="20577"/>
          <ac:spMkLst>
            <pc:docMk/>
            <pc:sldMk cId="2611858743" sldId="407"/>
            <ac:spMk id="3" creationId="{E352E269-F028-A26B-A8CF-EA1FC264DC9E}"/>
          </ac:spMkLst>
        </pc:spChg>
      </pc:sldChg>
      <pc:sldChg chg="addSp modSp add mod">
        <pc:chgData name="Matthew Purland" userId="8d07c89cff7dd31c" providerId="LiveId" clId="{9F837B7A-BA61-4F8F-868F-D4EFA2615E66}" dt="2023-06-02T12:28:10.937" v="2828" actId="20577"/>
        <pc:sldMkLst>
          <pc:docMk/>
          <pc:sldMk cId="1808192691" sldId="408"/>
        </pc:sldMkLst>
        <pc:spChg chg="mod">
          <ac:chgData name="Matthew Purland" userId="8d07c89cff7dd31c" providerId="LiveId" clId="{9F837B7A-BA61-4F8F-868F-D4EFA2615E66}" dt="2023-06-02T12:28:10.937" v="2828" actId="20577"/>
          <ac:spMkLst>
            <pc:docMk/>
            <pc:sldMk cId="1808192691" sldId="408"/>
            <ac:spMk id="3" creationId="{E352E269-F028-A26B-A8CF-EA1FC264DC9E}"/>
          </ac:spMkLst>
        </pc:spChg>
        <pc:picChg chg="add mod">
          <ac:chgData name="Matthew Purland" userId="8d07c89cff7dd31c" providerId="LiveId" clId="{9F837B7A-BA61-4F8F-868F-D4EFA2615E66}" dt="2023-06-02T12:27:46.363" v="2820" actId="1076"/>
          <ac:picMkLst>
            <pc:docMk/>
            <pc:sldMk cId="1808192691" sldId="408"/>
            <ac:picMk id="4" creationId="{BE551DD6-91BE-6D5F-0DB6-96BA03309E27}"/>
          </ac:picMkLst>
        </pc:picChg>
      </pc:sldChg>
      <pc:sldChg chg="modSp add mod">
        <pc:chgData name="Matthew Purland" userId="8d07c89cff7dd31c" providerId="LiveId" clId="{9F837B7A-BA61-4F8F-868F-D4EFA2615E66}" dt="2023-06-02T12:10:39.253" v="2621" actId="20577"/>
        <pc:sldMkLst>
          <pc:docMk/>
          <pc:sldMk cId="2454650047" sldId="409"/>
        </pc:sldMkLst>
        <pc:spChg chg="mod">
          <ac:chgData name="Matthew Purland" userId="8d07c89cff7dd31c" providerId="LiveId" clId="{9F837B7A-BA61-4F8F-868F-D4EFA2615E66}" dt="2023-06-02T12:10:39.253" v="2621" actId="20577"/>
          <ac:spMkLst>
            <pc:docMk/>
            <pc:sldMk cId="2454650047" sldId="409"/>
            <ac:spMk id="3" creationId="{E352E269-F028-A26B-A8CF-EA1FC264DC9E}"/>
          </ac:spMkLst>
        </pc:spChg>
      </pc:sldChg>
      <pc:sldChg chg="modSp add mod">
        <pc:chgData name="Matthew Purland" userId="8d07c89cff7dd31c" providerId="LiveId" clId="{9F837B7A-BA61-4F8F-868F-D4EFA2615E66}" dt="2023-06-04T14:51:44.517" v="2985" actId="20577"/>
        <pc:sldMkLst>
          <pc:docMk/>
          <pc:sldMk cId="1288151778" sldId="410"/>
        </pc:sldMkLst>
        <pc:spChg chg="mod">
          <ac:chgData name="Matthew Purland" userId="8d07c89cff7dd31c" providerId="LiveId" clId="{9F837B7A-BA61-4F8F-868F-D4EFA2615E66}" dt="2023-06-04T14:51:44.517" v="2985" actId="20577"/>
          <ac:spMkLst>
            <pc:docMk/>
            <pc:sldMk cId="1288151778" sldId="410"/>
            <ac:spMk id="3" creationId="{E352E269-F028-A26B-A8CF-EA1FC264DC9E}"/>
          </ac:spMkLst>
        </pc:spChg>
      </pc:sldChg>
      <pc:sldChg chg="addSp delSp modSp add mod">
        <pc:chgData name="Matthew Purland" userId="8d07c89cff7dd31c" providerId="LiveId" clId="{9F837B7A-BA61-4F8F-868F-D4EFA2615E66}" dt="2023-06-02T17:58:52.807" v="2980" actId="1076"/>
        <pc:sldMkLst>
          <pc:docMk/>
          <pc:sldMk cId="2596439055" sldId="411"/>
        </pc:sldMkLst>
        <pc:spChg chg="add del mod">
          <ac:chgData name="Matthew Purland" userId="8d07c89cff7dd31c" providerId="LiveId" clId="{9F837B7A-BA61-4F8F-868F-D4EFA2615E66}" dt="2023-06-02T17:58:40.365" v="2975" actId="931"/>
          <ac:spMkLst>
            <pc:docMk/>
            <pc:sldMk cId="2596439055" sldId="411"/>
            <ac:spMk id="3" creationId="{2CE1DF11-DAA9-43C3-37C2-FB859CB0CE20}"/>
          </ac:spMkLst>
        </pc:spChg>
        <pc:spChg chg="del mod">
          <ac:chgData name="Matthew Purland" userId="8d07c89cff7dd31c" providerId="LiveId" clId="{9F837B7A-BA61-4F8F-868F-D4EFA2615E66}" dt="2023-06-02T12:26:02.805" v="2786" actId="931"/>
          <ac:spMkLst>
            <pc:docMk/>
            <pc:sldMk cId="2596439055" sldId="411"/>
            <ac:spMk id="3" creationId="{E352E269-F028-A26B-A8CF-EA1FC264DC9E}"/>
          </ac:spMkLst>
        </pc:spChg>
        <pc:picChg chg="add del mod">
          <ac:chgData name="Matthew Purland" userId="8d07c89cff7dd31c" providerId="LiveId" clId="{9F837B7A-BA61-4F8F-868F-D4EFA2615E66}" dt="2023-06-02T17:58:20.769" v="2974" actId="478"/>
          <ac:picMkLst>
            <pc:docMk/>
            <pc:sldMk cId="2596439055" sldId="411"/>
            <ac:picMk id="4" creationId="{AF091A67-79F7-9902-E290-2EA8F6DD3845}"/>
          </ac:picMkLst>
        </pc:picChg>
        <pc:picChg chg="add mod">
          <ac:chgData name="Matthew Purland" userId="8d07c89cff7dd31c" providerId="LiveId" clId="{9F837B7A-BA61-4F8F-868F-D4EFA2615E66}" dt="2023-06-02T17:58:52.807" v="2980" actId="1076"/>
          <ac:picMkLst>
            <pc:docMk/>
            <pc:sldMk cId="2596439055" sldId="411"/>
            <ac:picMk id="6" creationId="{73CA6A22-8A32-766B-E401-753A95B532B8}"/>
          </ac:picMkLst>
        </pc:picChg>
      </pc:sldChg>
      <pc:sldChg chg="addSp delSp modSp add mod">
        <pc:chgData name="Matthew Purland" userId="8d07c89cff7dd31c" providerId="LiveId" clId="{9F837B7A-BA61-4F8F-868F-D4EFA2615E66}" dt="2023-06-02T12:35:34.962" v="2869" actId="1076"/>
        <pc:sldMkLst>
          <pc:docMk/>
          <pc:sldMk cId="1996701889" sldId="412"/>
        </pc:sldMkLst>
        <pc:spChg chg="del mod">
          <ac:chgData name="Matthew Purland" userId="8d07c89cff7dd31c" providerId="LiveId" clId="{9F837B7A-BA61-4F8F-868F-D4EFA2615E66}" dt="2023-06-02T12:35:28.095" v="2864" actId="931"/>
          <ac:spMkLst>
            <pc:docMk/>
            <pc:sldMk cId="1996701889" sldId="412"/>
            <ac:spMk id="3" creationId="{E352E269-F028-A26B-A8CF-EA1FC264DC9E}"/>
          </ac:spMkLst>
        </pc:spChg>
        <pc:picChg chg="add mod">
          <ac:chgData name="Matthew Purland" userId="8d07c89cff7dd31c" providerId="LiveId" clId="{9F837B7A-BA61-4F8F-868F-D4EFA2615E66}" dt="2023-06-02T12:35:34.962" v="2869" actId="1076"/>
          <ac:picMkLst>
            <pc:docMk/>
            <pc:sldMk cId="1996701889" sldId="412"/>
            <ac:picMk id="4" creationId="{66F2C23A-93AD-7FB2-E9ED-D30351B81ECF}"/>
          </ac:picMkLst>
        </pc:picChg>
      </pc:sldChg>
      <pc:sldChg chg="add del">
        <pc:chgData name="Matthew Purland" userId="8d07c89cff7dd31c" providerId="LiveId" clId="{9F837B7A-BA61-4F8F-868F-D4EFA2615E66}" dt="2023-06-02T12:38:49.168" v="2913" actId="47"/>
        <pc:sldMkLst>
          <pc:docMk/>
          <pc:sldMk cId="1994594477" sldId="413"/>
        </pc:sldMkLst>
      </pc:sldChg>
      <pc:sldChg chg="add del">
        <pc:chgData name="Matthew Purland" userId="8d07c89cff7dd31c" providerId="LiveId" clId="{9F837B7A-BA61-4F8F-868F-D4EFA2615E66}" dt="2023-06-02T12:38:50.401" v="2914" actId="47"/>
        <pc:sldMkLst>
          <pc:docMk/>
          <pc:sldMk cId="2175059042" sldId="414"/>
        </pc:sldMkLst>
      </pc:sldChg>
      <pc:sldChg chg="add del">
        <pc:chgData name="Matthew Purland" userId="8d07c89cff7dd31c" providerId="LiveId" clId="{9F837B7A-BA61-4F8F-868F-D4EFA2615E66}" dt="2023-06-02T12:38:50.831" v="2915" actId="47"/>
        <pc:sldMkLst>
          <pc:docMk/>
          <pc:sldMk cId="1790849310" sldId="415"/>
        </pc:sldMkLst>
      </pc:sldChg>
      <pc:sldChg chg="add del">
        <pc:chgData name="Matthew Purland" userId="8d07c89cff7dd31c" providerId="LiveId" clId="{9F837B7A-BA61-4F8F-868F-D4EFA2615E66}" dt="2023-06-02T12:38:51.767" v="2916" actId="47"/>
        <pc:sldMkLst>
          <pc:docMk/>
          <pc:sldMk cId="1878135551" sldId="416"/>
        </pc:sldMkLst>
      </pc:sldChg>
      <pc:sldChg chg="add del">
        <pc:chgData name="Matthew Purland" userId="8d07c89cff7dd31c" providerId="LiveId" clId="{9F837B7A-BA61-4F8F-868F-D4EFA2615E66}" dt="2023-06-02T12:38:52.223" v="2917" actId="47"/>
        <pc:sldMkLst>
          <pc:docMk/>
          <pc:sldMk cId="2330084644" sldId="417"/>
        </pc:sldMkLst>
      </pc:sldChg>
      <pc:sldChg chg="add del">
        <pc:chgData name="Matthew Purland" userId="8d07c89cff7dd31c" providerId="LiveId" clId="{9F837B7A-BA61-4F8F-868F-D4EFA2615E66}" dt="2023-06-02T12:38:52.595" v="2918" actId="47"/>
        <pc:sldMkLst>
          <pc:docMk/>
          <pc:sldMk cId="4112043076" sldId="418"/>
        </pc:sldMkLst>
      </pc:sldChg>
      <pc:sldChg chg="add del">
        <pc:chgData name="Matthew Purland" userId="8d07c89cff7dd31c" providerId="LiveId" clId="{9F837B7A-BA61-4F8F-868F-D4EFA2615E66}" dt="2023-06-02T12:38:52.995" v="2919" actId="47"/>
        <pc:sldMkLst>
          <pc:docMk/>
          <pc:sldMk cId="256689010" sldId="419"/>
        </pc:sldMkLst>
      </pc:sldChg>
      <pc:sldChg chg="add del">
        <pc:chgData name="Matthew Purland" userId="8d07c89cff7dd31c" providerId="LiveId" clId="{9F837B7A-BA61-4F8F-868F-D4EFA2615E66}" dt="2023-06-02T12:38:53.323" v="2920" actId="47"/>
        <pc:sldMkLst>
          <pc:docMk/>
          <pc:sldMk cId="613565957" sldId="420"/>
        </pc:sldMkLst>
      </pc:sldChg>
      <pc:sldChg chg="add del">
        <pc:chgData name="Matthew Purland" userId="8d07c89cff7dd31c" providerId="LiveId" clId="{9F837B7A-BA61-4F8F-868F-D4EFA2615E66}" dt="2023-06-02T12:38:53.603" v="2921" actId="47"/>
        <pc:sldMkLst>
          <pc:docMk/>
          <pc:sldMk cId="2495992165" sldId="421"/>
        </pc:sldMkLst>
      </pc:sldChg>
      <pc:sldChg chg="add del">
        <pc:chgData name="Matthew Purland" userId="8d07c89cff7dd31c" providerId="LiveId" clId="{9F837B7A-BA61-4F8F-868F-D4EFA2615E66}" dt="2023-06-02T12:38:54.220" v="2922" actId="47"/>
        <pc:sldMkLst>
          <pc:docMk/>
          <pc:sldMk cId="2153246208" sldId="422"/>
        </pc:sldMkLst>
      </pc:sldChg>
      <pc:sldChg chg="addSp delSp modSp add mod">
        <pc:chgData name="Matthew Purland" userId="8d07c89cff7dd31c" providerId="LiveId" clId="{9F837B7A-BA61-4F8F-868F-D4EFA2615E66}" dt="2023-06-02T12:33:30.908" v="2861" actId="1076"/>
        <pc:sldMkLst>
          <pc:docMk/>
          <pc:sldMk cId="4117900434" sldId="423"/>
        </pc:sldMkLst>
        <pc:spChg chg="mod">
          <ac:chgData name="Matthew Purland" userId="8d07c89cff7dd31c" providerId="LiveId" clId="{9F837B7A-BA61-4F8F-868F-D4EFA2615E66}" dt="2023-06-02T12:29:03.313" v="2854" actId="6549"/>
          <ac:spMkLst>
            <pc:docMk/>
            <pc:sldMk cId="4117900434" sldId="423"/>
            <ac:spMk id="3" creationId="{E352E269-F028-A26B-A8CF-EA1FC264DC9E}"/>
          </ac:spMkLst>
        </pc:spChg>
        <pc:picChg chg="del">
          <ac:chgData name="Matthew Purland" userId="8d07c89cff7dd31c" providerId="LiveId" clId="{9F837B7A-BA61-4F8F-868F-D4EFA2615E66}" dt="2023-06-02T12:29:05.896" v="2855" actId="478"/>
          <ac:picMkLst>
            <pc:docMk/>
            <pc:sldMk cId="4117900434" sldId="423"/>
            <ac:picMk id="4" creationId="{BE551DD6-91BE-6D5F-0DB6-96BA03309E27}"/>
          </ac:picMkLst>
        </pc:picChg>
        <pc:picChg chg="add mod">
          <ac:chgData name="Matthew Purland" userId="8d07c89cff7dd31c" providerId="LiveId" clId="{9F837B7A-BA61-4F8F-868F-D4EFA2615E66}" dt="2023-06-02T12:33:30.908" v="2861" actId="1076"/>
          <ac:picMkLst>
            <pc:docMk/>
            <pc:sldMk cId="4117900434" sldId="423"/>
            <ac:picMk id="5" creationId="{68C7912B-AD3E-1085-530C-1B07C40E7FA0}"/>
          </ac:picMkLst>
        </pc:picChg>
      </pc:sldChg>
      <pc:sldChg chg="modSp add mod">
        <pc:chgData name="Matthew Purland" userId="8d07c89cff7dd31c" providerId="LiveId" clId="{9F837B7A-BA61-4F8F-868F-D4EFA2615E66}" dt="2023-06-02T12:39:16.731" v="2926" actId="207"/>
        <pc:sldMkLst>
          <pc:docMk/>
          <pc:sldMk cId="1741839607" sldId="424"/>
        </pc:sldMkLst>
        <pc:spChg chg="mod">
          <ac:chgData name="Matthew Purland" userId="8d07c89cff7dd31c" providerId="LiveId" clId="{9F837B7A-BA61-4F8F-868F-D4EFA2615E66}" dt="2023-06-02T12:39:16.731" v="2926" actId="207"/>
          <ac:spMkLst>
            <pc:docMk/>
            <pc:sldMk cId="1741839607" sldId="424"/>
            <ac:spMk id="3" creationId="{E352E269-F028-A26B-A8CF-EA1FC264DC9E}"/>
          </ac:spMkLst>
        </pc:spChg>
      </pc:sldChg>
      <pc:sldChg chg="modSp add del mod">
        <pc:chgData name="Matthew Purland" userId="8d07c89cff7dd31c" providerId="LiveId" clId="{9F837B7A-BA61-4F8F-868F-D4EFA2615E66}" dt="2023-06-02T12:38:37.076" v="2911" actId="2696"/>
        <pc:sldMkLst>
          <pc:docMk/>
          <pc:sldMk cId="3855773515" sldId="424"/>
        </pc:sldMkLst>
        <pc:spChg chg="mod">
          <ac:chgData name="Matthew Purland" userId="8d07c89cff7dd31c" providerId="LiveId" clId="{9F837B7A-BA61-4F8F-868F-D4EFA2615E66}" dt="2023-06-02T12:37:57.525" v="2910" actId="20577"/>
          <ac:spMkLst>
            <pc:docMk/>
            <pc:sldMk cId="3855773515" sldId="424"/>
            <ac:spMk id="3" creationId="{E352E269-F028-A26B-A8CF-EA1FC264DC9E}"/>
          </ac:spMkLst>
        </pc:spChg>
      </pc:sldChg>
      <pc:sldChg chg="modSp add mod">
        <pc:chgData name="Matthew Purland" userId="8d07c89cff7dd31c" providerId="LiveId" clId="{9F837B7A-BA61-4F8F-868F-D4EFA2615E66}" dt="2023-06-02T12:40:09.467" v="2965" actId="20577"/>
        <pc:sldMkLst>
          <pc:docMk/>
          <pc:sldMk cId="2934572253" sldId="425"/>
        </pc:sldMkLst>
        <pc:spChg chg="mod">
          <ac:chgData name="Matthew Purland" userId="8d07c89cff7dd31c" providerId="LiveId" clId="{9F837B7A-BA61-4F8F-868F-D4EFA2615E66}" dt="2023-06-02T12:40:09.467" v="2965" actId="20577"/>
          <ac:spMkLst>
            <pc:docMk/>
            <pc:sldMk cId="2934572253" sldId="425"/>
            <ac:spMk id="3" creationId="{E352E269-F028-A26B-A8CF-EA1FC264DC9E}"/>
          </ac:spMkLst>
        </pc:spChg>
      </pc:sldChg>
    </pc:docChg>
  </pc:docChgLst>
  <pc:docChgLst>
    <pc:chgData name="Matthew Purland" userId="8d07c89cff7dd31c" providerId="LiveId" clId="{3BF61652-689D-4586-9B5C-92C2CA589AB8}"/>
    <pc:docChg chg="undo redo custSel addSld delSld modSld sldOrd">
      <pc:chgData name="Matthew Purland" userId="8d07c89cff7dd31c" providerId="LiveId" clId="{3BF61652-689D-4586-9B5C-92C2CA589AB8}" dt="2023-05-21T17:40:42.712" v="1895" actId="47"/>
      <pc:docMkLst>
        <pc:docMk/>
      </pc:docMkLst>
      <pc:sldChg chg="modSp mod">
        <pc:chgData name="Matthew Purland" userId="8d07c89cff7dd31c" providerId="LiveId" clId="{3BF61652-689D-4586-9B5C-92C2CA589AB8}" dt="2023-05-20T07:51:10.790" v="3" actId="20577"/>
        <pc:sldMkLst>
          <pc:docMk/>
          <pc:sldMk cId="3687110327" sldId="268"/>
        </pc:sldMkLst>
        <pc:spChg chg="mod">
          <ac:chgData name="Matthew Purland" userId="8d07c89cff7dd31c" providerId="LiveId" clId="{3BF61652-689D-4586-9B5C-92C2CA589AB8}" dt="2023-05-20T07:51:10.790" v="3" actId="20577"/>
          <ac:spMkLst>
            <pc:docMk/>
            <pc:sldMk cId="3687110327" sldId="268"/>
            <ac:spMk id="2" creationId="{F240269D-6DED-F2E7-DFE0-1FB44C095B75}"/>
          </ac:spMkLst>
        </pc:spChg>
      </pc:sldChg>
      <pc:sldChg chg="modSp mod">
        <pc:chgData name="Matthew Purland" userId="8d07c89cff7dd31c" providerId="LiveId" clId="{3BF61652-689D-4586-9B5C-92C2CA589AB8}" dt="2023-05-20T07:55:36.982" v="74" actId="207"/>
        <pc:sldMkLst>
          <pc:docMk/>
          <pc:sldMk cId="3132766640" sldId="276"/>
        </pc:sldMkLst>
        <pc:spChg chg="mod">
          <ac:chgData name="Matthew Purland" userId="8d07c89cff7dd31c" providerId="LiveId" clId="{3BF61652-689D-4586-9B5C-92C2CA589AB8}" dt="2023-05-20T07:55:36.982" v="74" actId="207"/>
          <ac:spMkLst>
            <pc:docMk/>
            <pc:sldMk cId="3132766640" sldId="276"/>
            <ac:spMk id="3" creationId="{E352E269-F028-A26B-A8CF-EA1FC264DC9E}"/>
          </ac:spMkLst>
        </pc:spChg>
      </pc:sldChg>
      <pc:sldChg chg="del">
        <pc:chgData name="Matthew Purland" userId="8d07c89cff7dd31c" providerId="LiveId" clId="{3BF61652-689D-4586-9B5C-92C2CA589AB8}" dt="2023-05-20T07:51:39.714" v="4" actId="47"/>
        <pc:sldMkLst>
          <pc:docMk/>
          <pc:sldMk cId="731249341" sldId="277"/>
        </pc:sldMkLst>
      </pc:sldChg>
      <pc:sldChg chg="modSp add mod">
        <pc:chgData name="Matthew Purland" userId="8d07c89cff7dd31c" providerId="LiveId" clId="{3BF61652-689D-4586-9B5C-92C2CA589AB8}" dt="2023-05-21T14:11:58.541" v="1681" actId="20577"/>
        <pc:sldMkLst>
          <pc:docMk/>
          <pc:sldMk cId="2459611209" sldId="277"/>
        </pc:sldMkLst>
        <pc:spChg chg="mod">
          <ac:chgData name="Matthew Purland" userId="8d07c89cff7dd31c" providerId="LiveId" clId="{3BF61652-689D-4586-9B5C-92C2CA589AB8}" dt="2023-05-21T14:11:58.541" v="1681" actId="20577"/>
          <ac:spMkLst>
            <pc:docMk/>
            <pc:sldMk cId="2459611209" sldId="277"/>
            <ac:spMk id="3" creationId="{E352E269-F028-A26B-A8CF-EA1FC264DC9E}"/>
          </ac:spMkLst>
        </pc:spChg>
      </pc:sldChg>
      <pc:sldChg chg="del">
        <pc:chgData name="Matthew Purland" userId="8d07c89cff7dd31c" providerId="LiveId" clId="{3BF61652-689D-4586-9B5C-92C2CA589AB8}" dt="2023-05-20T07:51:39.714" v="4" actId="47"/>
        <pc:sldMkLst>
          <pc:docMk/>
          <pc:sldMk cId="2281859132" sldId="278"/>
        </pc:sldMkLst>
      </pc:sldChg>
      <pc:sldChg chg="modSp add mod">
        <pc:chgData name="Matthew Purland" userId="8d07c89cff7dd31c" providerId="LiveId" clId="{3BF61652-689D-4586-9B5C-92C2CA589AB8}" dt="2023-05-20T07:57:51.643" v="110" actId="207"/>
        <pc:sldMkLst>
          <pc:docMk/>
          <pc:sldMk cId="4013042210" sldId="278"/>
        </pc:sldMkLst>
        <pc:spChg chg="mod">
          <ac:chgData name="Matthew Purland" userId="8d07c89cff7dd31c" providerId="LiveId" clId="{3BF61652-689D-4586-9B5C-92C2CA589AB8}" dt="2023-05-20T07:57:51.643" v="110" actId="207"/>
          <ac:spMkLst>
            <pc:docMk/>
            <pc:sldMk cId="4013042210" sldId="278"/>
            <ac:spMk id="3" creationId="{E352E269-F028-A26B-A8CF-EA1FC264DC9E}"/>
          </ac:spMkLst>
        </pc:spChg>
      </pc:sldChg>
      <pc:sldChg chg="del">
        <pc:chgData name="Matthew Purland" userId="8d07c89cff7dd31c" providerId="LiveId" clId="{3BF61652-689D-4586-9B5C-92C2CA589AB8}" dt="2023-05-20T07:51:39.714" v="4" actId="47"/>
        <pc:sldMkLst>
          <pc:docMk/>
          <pc:sldMk cId="1118157973" sldId="279"/>
        </pc:sldMkLst>
      </pc:sldChg>
      <pc:sldChg chg="modSp add mod ord">
        <pc:chgData name="Matthew Purland" userId="8d07c89cff7dd31c" providerId="LiveId" clId="{3BF61652-689D-4586-9B5C-92C2CA589AB8}" dt="2023-05-20T07:55:13.032" v="73" actId="20577"/>
        <pc:sldMkLst>
          <pc:docMk/>
          <pc:sldMk cId="3822791644" sldId="279"/>
        </pc:sldMkLst>
        <pc:spChg chg="mod">
          <ac:chgData name="Matthew Purland" userId="8d07c89cff7dd31c" providerId="LiveId" clId="{3BF61652-689D-4586-9B5C-92C2CA589AB8}" dt="2023-05-20T07:55:13.032" v="73" actId="20577"/>
          <ac:spMkLst>
            <pc:docMk/>
            <pc:sldMk cId="3822791644" sldId="279"/>
            <ac:spMk id="3" creationId="{E352E269-F028-A26B-A8CF-EA1FC264DC9E}"/>
          </ac:spMkLst>
        </pc:spChg>
      </pc:sldChg>
      <pc:sldChg chg="modSp add mod">
        <pc:chgData name="Matthew Purland" userId="8d07c89cff7dd31c" providerId="LiveId" clId="{3BF61652-689D-4586-9B5C-92C2CA589AB8}" dt="2023-05-20T07:58:42.111" v="119" actId="20577"/>
        <pc:sldMkLst>
          <pc:docMk/>
          <pc:sldMk cId="1339546333" sldId="280"/>
        </pc:sldMkLst>
        <pc:spChg chg="mod">
          <ac:chgData name="Matthew Purland" userId="8d07c89cff7dd31c" providerId="LiveId" clId="{3BF61652-689D-4586-9B5C-92C2CA589AB8}" dt="2023-05-20T07:58:42.111" v="119" actId="20577"/>
          <ac:spMkLst>
            <pc:docMk/>
            <pc:sldMk cId="1339546333" sldId="280"/>
            <ac:spMk id="3" creationId="{E352E269-F028-A26B-A8CF-EA1FC264DC9E}"/>
          </ac:spMkLst>
        </pc:spChg>
      </pc:sldChg>
      <pc:sldChg chg="del">
        <pc:chgData name="Matthew Purland" userId="8d07c89cff7dd31c" providerId="LiveId" clId="{3BF61652-689D-4586-9B5C-92C2CA589AB8}" dt="2023-05-20T07:51:39.714" v="4" actId="47"/>
        <pc:sldMkLst>
          <pc:docMk/>
          <pc:sldMk cId="1935860450" sldId="280"/>
        </pc:sldMkLst>
      </pc:sldChg>
      <pc:sldChg chg="modSp add mod">
        <pc:chgData name="Matthew Purland" userId="8d07c89cff7dd31c" providerId="LiveId" clId="{3BF61652-689D-4586-9B5C-92C2CA589AB8}" dt="2023-05-20T08:04:10.845" v="153" actId="207"/>
        <pc:sldMkLst>
          <pc:docMk/>
          <pc:sldMk cId="476480865" sldId="281"/>
        </pc:sldMkLst>
        <pc:spChg chg="mod">
          <ac:chgData name="Matthew Purland" userId="8d07c89cff7dd31c" providerId="LiveId" clId="{3BF61652-689D-4586-9B5C-92C2CA589AB8}" dt="2023-05-20T08:04:10.845" v="153" actId="207"/>
          <ac:spMkLst>
            <pc:docMk/>
            <pc:sldMk cId="476480865" sldId="281"/>
            <ac:spMk id="3" creationId="{E352E269-F028-A26B-A8CF-EA1FC264DC9E}"/>
          </ac:spMkLst>
        </pc:spChg>
      </pc:sldChg>
      <pc:sldChg chg="del">
        <pc:chgData name="Matthew Purland" userId="8d07c89cff7dd31c" providerId="LiveId" clId="{3BF61652-689D-4586-9B5C-92C2CA589AB8}" dt="2023-05-20T07:51:39.714" v="4" actId="47"/>
        <pc:sldMkLst>
          <pc:docMk/>
          <pc:sldMk cId="928000352" sldId="281"/>
        </pc:sldMkLst>
      </pc:sldChg>
      <pc:sldChg chg="del">
        <pc:chgData name="Matthew Purland" userId="8d07c89cff7dd31c" providerId="LiveId" clId="{3BF61652-689D-4586-9B5C-92C2CA589AB8}" dt="2023-05-20T07:51:39.714" v="4" actId="47"/>
        <pc:sldMkLst>
          <pc:docMk/>
          <pc:sldMk cId="548497346" sldId="282"/>
        </pc:sldMkLst>
      </pc:sldChg>
      <pc:sldChg chg="addSp delSp modSp add mod">
        <pc:chgData name="Matthew Purland" userId="8d07c89cff7dd31c" providerId="LiveId" clId="{3BF61652-689D-4586-9B5C-92C2CA589AB8}" dt="2023-05-20T08:48:04.547" v="608" actId="1076"/>
        <pc:sldMkLst>
          <pc:docMk/>
          <pc:sldMk cId="668199295" sldId="282"/>
        </pc:sldMkLst>
        <pc:spChg chg="mod">
          <ac:chgData name="Matthew Purland" userId="8d07c89cff7dd31c" providerId="LiveId" clId="{3BF61652-689D-4586-9B5C-92C2CA589AB8}" dt="2023-05-20T08:10:25.527" v="233" actId="20577"/>
          <ac:spMkLst>
            <pc:docMk/>
            <pc:sldMk cId="668199295" sldId="282"/>
            <ac:spMk id="3" creationId="{E352E269-F028-A26B-A8CF-EA1FC264DC9E}"/>
          </ac:spMkLst>
        </pc:spChg>
        <pc:graphicFrameChg chg="add del mod modGraphic">
          <ac:chgData name="Matthew Purland" userId="8d07c89cff7dd31c" providerId="LiveId" clId="{3BF61652-689D-4586-9B5C-92C2CA589AB8}" dt="2023-05-20T08:08:51.015" v="221" actId="3680"/>
          <ac:graphicFrameMkLst>
            <pc:docMk/>
            <pc:sldMk cId="668199295" sldId="282"/>
            <ac:graphicFrameMk id="2" creationId="{23EE14D0-9B5D-3178-6680-3B215EAA461F}"/>
          </ac:graphicFrameMkLst>
        </pc:graphicFrameChg>
        <pc:picChg chg="add mod">
          <ac:chgData name="Matthew Purland" userId="8d07c89cff7dd31c" providerId="LiveId" clId="{3BF61652-689D-4586-9B5C-92C2CA589AB8}" dt="2023-05-20T08:48:04.547" v="608" actId="1076"/>
          <ac:picMkLst>
            <pc:docMk/>
            <pc:sldMk cId="668199295" sldId="282"/>
            <ac:picMk id="5" creationId="{6D5809B4-43F1-37EC-3BA0-9A5FD9BFD8DB}"/>
          </ac:picMkLst>
        </pc:picChg>
      </pc:sldChg>
      <pc:sldChg chg="del">
        <pc:chgData name="Matthew Purland" userId="8d07c89cff7dd31c" providerId="LiveId" clId="{3BF61652-689D-4586-9B5C-92C2CA589AB8}" dt="2023-05-20T07:51:39.714" v="4" actId="47"/>
        <pc:sldMkLst>
          <pc:docMk/>
          <pc:sldMk cId="1345867724" sldId="283"/>
        </pc:sldMkLst>
      </pc:sldChg>
      <pc:sldChg chg="add del">
        <pc:chgData name="Matthew Purland" userId="8d07c89cff7dd31c" providerId="LiveId" clId="{3BF61652-689D-4586-9B5C-92C2CA589AB8}" dt="2023-05-20T08:10:38.161" v="234" actId="47"/>
        <pc:sldMkLst>
          <pc:docMk/>
          <pc:sldMk cId="3233883024" sldId="283"/>
        </pc:sldMkLst>
      </pc:sldChg>
      <pc:sldChg chg="modSp add mod">
        <pc:chgData name="Matthew Purland" userId="8d07c89cff7dd31c" providerId="LiveId" clId="{3BF61652-689D-4586-9B5C-92C2CA589AB8}" dt="2023-05-20T08:43:35.895" v="593" actId="207"/>
        <pc:sldMkLst>
          <pc:docMk/>
          <pc:sldMk cId="3316000073" sldId="284"/>
        </pc:sldMkLst>
        <pc:spChg chg="mod">
          <ac:chgData name="Matthew Purland" userId="8d07c89cff7dd31c" providerId="LiveId" clId="{3BF61652-689D-4586-9B5C-92C2CA589AB8}" dt="2023-05-20T08:43:35.895" v="593" actId="207"/>
          <ac:spMkLst>
            <pc:docMk/>
            <pc:sldMk cId="3316000073" sldId="284"/>
            <ac:spMk id="3" creationId="{E352E269-F028-A26B-A8CF-EA1FC264DC9E}"/>
          </ac:spMkLst>
        </pc:spChg>
      </pc:sldChg>
      <pc:sldChg chg="del">
        <pc:chgData name="Matthew Purland" userId="8d07c89cff7dd31c" providerId="LiveId" clId="{3BF61652-689D-4586-9B5C-92C2CA589AB8}" dt="2023-05-20T07:51:39.714" v="4" actId="47"/>
        <pc:sldMkLst>
          <pc:docMk/>
          <pc:sldMk cId="3490305796" sldId="284"/>
        </pc:sldMkLst>
      </pc:sldChg>
      <pc:sldChg chg="del">
        <pc:chgData name="Matthew Purland" userId="8d07c89cff7dd31c" providerId="LiveId" clId="{3BF61652-689D-4586-9B5C-92C2CA589AB8}" dt="2023-05-20T07:51:39.714" v="4" actId="47"/>
        <pc:sldMkLst>
          <pc:docMk/>
          <pc:sldMk cId="295390508" sldId="285"/>
        </pc:sldMkLst>
      </pc:sldChg>
      <pc:sldChg chg="addSp delSp modSp add mod">
        <pc:chgData name="Matthew Purland" userId="8d07c89cff7dd31c" providerId="LiveId" clId="{3BF61652-689D-4586-9B5C-92C2CA589AB8}" dt="2023-05-20T08:48:12.287" v="610" actId="1076"/>
        <pc:sldMkLst>
          <pc:docMk/>
          <pc:sldMk cId="4261993751" sldId="285"/>
        </pc:sldMkLst>
        <pc:spChg chg="mod">
          <ac:chgData name="Matthew Purland" userId="8d07c89cff7dd31c" providerId="LiveId" clId="{3BF61652-689D-4586-9B5C-92C2CA589AB8}" dt="2023-05-20T08:11:04.584" v="237" actId="11"/>
          <ac:spMkLst>
            <pc:docMk/>
            <pc:sldMk cId="4261993751" sldId="285"/>
            <ac:spMk id="3" creationId="{E352E269-F028-A26B-A8CF-EA1FC264DC9E}"/>
          </ac:spMkLst>
        </pc:spChg>
        <pc:picChg chg="add mod">
          <ac:chgData name="Matthew Purland" userId="8d07c89cff7dd31c" providerId="LiveId" clId="{3BF61652-689D-4586-9B5C-92C2CA589AB8}" dt="2023-05-20T08:48:12.287" v="610" actId="1076"/>
          <ac:picMkLst>
            <pc:docMk/>
            <pc:sldMk cId="4261993751" sldId="285"/>
            <ac:picMk id="4" creationId="{808F2A76-B16E-8ED4-367E-94761AFB3546}"/>
          </ac:picMkLst>
        </pc:picChg>
        <pc:picChg chg="del">
          <ac:chgData name="Matthew Purland" userId="8d07c89cff7dd31c" providerId="LiveId" clId="{3BF61652-689D-4586-9B5C-92C2CA589AB8}" dt="2023-05-20T08:12:37.571" v="238" actId="478"/>
          <ac:picMkLst>
            <pc:docMk/>
            <pc:sldMk cId="4261993751" sldId="285"/>
            <ac:picMk id="5" creationId="{6D5809B4-43F1-37EC-3BA0-9A5FD9BFD8DB}"/>
          </ac:picMkLst>
        </pc:picChg>
      </pc:sldChg>
      <pc:sldChg chg="addSp delSp modSp add mod">
        <pc:chgData name="Matthew Purland" userId="8d07c89cff7dd31c" providerId="LiveId" clId="{3BF61652-689D-4586-9B5C-92C2CA589AB8}" dt="2023-05-20T08:48:31.527" v="614" actId="1076"/>
        <pc:sldMkLst>
          <pc:docMk/>
          <pc:sldMk cId="4243321265" sldId="286"/>
        </pc:sldMkLst>
        <pc:spChg chg="mod">
          <ac:chgData name="Matthew Purland" userId="8d07c89cff7dd31c" providerId="LiveId" clId="{3BF61652-689D-4586-9B5C-92C2CA589AB8}" dt="2023-05-20T08:14:44.239" v="253" actId="20577"/>
          <ac:spMkLst>
            <pc:docMk/>
            <pc:sldMk cId="4243321265" sldId="286"/>
            <ac:spMk id="3" creationId="{E352E269-F028-A26B-A8CF-EA1FC264DC9E}"/>
          </ac:spMkLst>
        </pc:spChg>
        <pc:picChg chg="add del mod">
          <ac:chgData name="Matthew Purland" userId="8d07c89cff7dd31c" providerId="LiveId" clId="{3BF61652-689D-4586-9B5C-92C2CA589AB8}" dt="2023-05-20T08:48:22.972" v="612" actId="478"/>
          <ac:picMkLst>
            <pc:docMk/>
            <pc:sldMk cId="4243321265" sldId="286"/>
            <ac:picMk id="4" creationId="{E7C61633-C065-B9AE-1CF0-2367461A4613}"/>
          </ac:picMkLst>
        </pc:picChg>
        <pc:picChg chg="del">
          <ac:chgData name="Matthew Purland" userId="8d07c89cff7dd31c" providerId="LiveId" clId="{3BF61652-689D-4586-9B5C-92C2CA589AB8}" dt="2023-05-20T08:48:25.241" v="613" actId="478"/>
          <ac:picMkLst>
            <pc:docMk/>
            <pc:sldMk cId="4243321265" sldId="286"/>
            <ac:picMk id="5" creationId="{6D5809B4-43F1-37EC-3BA0-9A5FD9BFD8DB}"/>
          </ac:picMkLst>
        </pc:picChg>
        <pc:picChg chg="add mod">
          <ac:chgData name="Matthew Purland" userId="8d07c89cff7dd31c" providerId="LiveId" clId="{3BF61652-689D-4586-9B5C-92C2CA589AB8}" dt="2023-05-20T08:48:31.527" v="614" actId="1076"/>
          <ac:picMkLst>
            <pc:docMk/>
            <pc:sldMk cId="4243321265" sldId="286"/>
            <ac:picMk id="7" creationId="{F4AD8D9C-BA64-B4E8-2141-FA87F570D2A5}"/>
          </ac:picMkLst>
        </pc:picChg>
      </pc:sldChg>
      <pc:sldChg chg="del">
        <pc:chgData name="Matthew Purland" userId="8d07c89cff7dd31c" providerId="LiveId" clId="{3BF61652-689D-4586-9B5C-92C2CA589AB8}" dt="2023-05-20T07:51:39.714" v="4" actId="47"/>
        <pc:sldMkLst>
          <pc:docMk/>
          <pc:sldMk cId="4263118584" sldId="286"/>
        </pc:sldMkLst>
      </pc:sldChg>
      <pc:sldChg chg="del">
        <pc:chgData name="Matthew Purland" userId="8d07c89cff7dd31c" providerId="LiveId" clId="{3BF61652-689D-4586-9B5C-92C2CA589AB8}" dt="2023-05-20T07:51:39.714" v="4" actId="47"/>
        <pc:sldMkLst>
          <pc:docMk/>
          <pc:sldMk cId="3148102197" sldId="287"/>
        </pc:sldMkLst>
      </pc:sldChg>
      <pc:sldChg chg="addSp delSp modSp add mod">
        <pc:chgData name="Matthew Purland" userId="8d07c89cff7dd31c" providerId="LiveId" clId="{3BF61652-689D-4586-9B5C-92C2CA589AB8}" dt="2023-05-20T08:48:48.601" v="618" actId="1076"/>
        <pc:sldMkLst>
          <pc:docMk/>
          <pc:sldMk cId="3979147693" sldId="287"/>
        </pc:sldMkLst>
        <pc:spChg chg="mod">
          <ac:chgData name="Matthew Purland" userId="8d07c89cff7dd31c" providerId="LiveId" clId="{3BF61652-689D-4586-9B5C-92C2CA589AB8}" dt="2023-05-20T08:16:49.543" v="261" actId="20577"/>
          <ac:spMkLst>
            <pc:docMk/>
            <pc:sldMk cId="3979147693" sldId="287"/>
            <ac:spMk id="3" creationId="{E352E269-F028-A26B-A8CF-EA1FC264DC9E}"/>
          </ac:spMkLst>
        </pc:spChg>
        <pc:picChg chg="del">
          <ac:chgData name="Matthew Purland" userId="8d07c89cff7dd31c" providerId="LiveId" clId="{3BF61652-689D-4586-9B5C-92C2CA589AB8}" dt="2023-05-20T08:48:37.234" v="616" actId="478"/>
          <ac:picMkLst>
            <pc:docMk/>
            <pc:sldMk cId="3979147693" sldId="287"/>
            <ac:picMk id="4" creationId="{E7C61633-C065-B9AE-1CF0-2367461A4613}"/>
          </ac:picMkLst>
        </pc:picChg>
        <pc:picChg chg="del">
          <ac:chgData name="Matthew Purland" userId="8d07c89cff7dd31c" providerId="LiveId" clId="{3BF61652-689D-4586-9B5C-92C2CA589AB8}" dt="2023-05-20T08:48:39.936" v="617" actId="478"/>
          <ac:picMkLst>
            <pc:docMk/>
            <pc:sldMk cId="3979147693" sldId="287"/>
            <ac:picMk id="5" creationId="{6D5809B4-43F1-37EC-3BA0-9A5FD9BFD8DB}"/>
          </ac:picMkLst>
        </pc:picChg>
        <pc:picChg chg="add mod">
          <ac:chgData name="Matthew Purland" userId="8d07c89cff7dd31c" providerId="LiveId" clId="{3BF61652-689D-4586-9B5C-92C2CA589AB8}" dt="2023-05-20T08:48:48.601" v="618" actId="1076"/>
          <ac:picMkLst>
            <pc:docMk/>
            <pc:sldMk cId="3979147693" sldId="287"/>
            <ac:picMk id="6" creationId="{104E6456-544C-DAD3-94F6-5B73720597F6}"/>
          </ac:picMkLst>
        </pc:picChg>
      </pc:sldChg>
      <pc:sldChg chg="del">
        <pc:chgData name="Matthew Purland" userId="8d07c89cff7dd31c" providerId="LiveId" clId="{3BF61652-689D-4586-9B5C-92C2CA589AB8}" dt="2023-05-20T07:51:39.714" v="4" actId="47"/>
        <pc:sldMkLst>
          <pc:docMk/>
          <pc:sldMk cId="2605139597" sldId="288"/>
        </pc:sldMkLst>
      </pc:sldChg>
      <pc:sldChg chg="del">
        <pc:chgData name="Matthew Purland" userId="8d07c89cff7dd31c" providerId="LiveId" clId="{3BF61652-689D-4586-9B5C-92C2CA589AB8}" dt="2023-05-20T07:51:39.714" v="4" actId="47"/>
        <pc:sldMkLst>
          <pc:docMk/>
          <pc:sldMk cId="3044068027" sldId="289"/>
        </pc:sldMkLst>
      </pc:sldChg>
      <pc:sldChg chg="del">
        <pc:chgData name="Matthew Purland" userId="8d07c89cff7dd31c" providerId="LiveId" clId="{3BF61652-689D-4586-9B5C-92C2CA589AB8}" dt="2023-05-20T07:51:39.714" v="4" actId="47"/>
        <pc:sldMkLst>
          <pc:docMk/>
          <pc:sldMk cId="489857851" sldId="290"/>
        </pc:sldMkLst>
      </pc:sldChg>
      <pc:sldChg chg="del">
        <pc:chgData name="Matthew Purland" userId="8d07c89cff7dd31c" providerId="LiveId" clId="{3BF61652-689D-4586-9B5C-92C2CA589AB8}" dt="2023-05-20T07:51:39.714" v="4" actId="47"/>
        <pc:sldMkLst>
          <pc:docMk/>
          <pc:sldMk cId="3814324729" sldId="291"/>
        </pc:sldMkLst>
      </pc:sldChg>
      <pc:sldChg chg="del">
        <pc:chgData name="Matthew Purland" userId="8d07c89cff7dd31c" providerId="LiveId" clId="{3BF61652-689D-4586-9B5C-92C2CA589AB8}" dt="2023-05-20T07:51:39.714" v="4" actId="47"/>
        <pc:sldMkLst>
          <pc:docMk/>
          <pc:sldMk cId="587143521" sldId="292"/>
        </pc:sldMkLst>
      </pc:sldChg>
      <pc:sldChg chg="del">
        <pc:chgData name="Matthew Purland" userId="8d07c89cff7dd31c" providerId="LiveId" clId="{3BF61652-689D-4586-9B5C-92C2CA589AB8}" dt="2023-05-20T07:51:39.714" v="4" actId="47"/>
        <pc:sldMkLst>
          <pc:docMk/>
          <pc:sldMk cId="2122849813" sldId="293"/>
        </pc:sldMkLst>
      </pc:sldChg>
      <pc:sldChg chg="del">
        <pc:chgData name="Matthew Purland" userId="8d07c89cff7dd31c" providerId="LiveId" clId="{3BF61652-689D-4586-9B5C-92C2CA589AB8}" dt="2023-05-20T07:51:39.714" v="4" actId="47"/>
        <pc:sldMkLst>
          <pc:docMk/>
          <pc:sldMk cId="3257356462" sldId="294"/>
        </pc:sldMkLst>
      </pc:sldChg>
      <pc:sldChg chg="del">
        <pc:chgData name="Matthew Purland" userId="8d07c89cff7dd31c" providerId="LiveId" clId="{3BF61652-689D-4586-9B5C-92C2CA589AB8}" dt="2023-05-20T07:51:39.714" v="4" actId="47"/>
        <pc:sldMkLst>
          <pc:docMk/>
          <pc:sldMk cId="3927925413" sldId="295"/>
        </pc:sldMkLst>
      </pc:sldChg>
      <pc:sldChg chg="del">
        <pc:chgData name="Matthew Purland" userId="8d07c89cff7dd31c" providerId="LiveId" clId="{3BF61652-689D-4586-9B5C-92C2CA589AB8}" dt="2023-05-20T07:51:39.714" v="4" actId="47"/>
        <pc:sldMkLst>
          <pc:docMk/>
          <pc:sldMk cId="3605517836" sldId="296"/>
        </pc:sldMkLst>
      </pc:sldChg>
      <pc:sldChg chg="del">
        <pc:chgData name="Matthew Purland" userId="8d07c89cff7dd31c" providerId="LiveId" clId="{3BF61652-689D-4586-9B5C-92C2CA589AB8}" dt="2023-05-20T07:51:39.714" v="4" actId="47"/>
        <pc:sldMkLst>
          <pc:docMk/>
          <pc:sldMk cId="1515723900" sldId="297"/>
        </pc:sldMkLst>
      </pc:sldChg>
      <pc:sldChg chg="del">
        <pc:chgData name="Matthew Purland" userId="8d07c89cff7dd31c" providerId="LiveId" clId="{3BF61652-689D-4586-9B5C-92C2CA589AB8}" dt="2023-05-20T07:51:39.714" v="4" actId="47"/>
        <pc:sldMkLst>
          <pc:docMk/>
          <pc:sldMk cId="1804444450" sldId="298"/>
        </pc:sldMkLst>
      </pc:sldChg>
      <pc:sldChg chg="del">
        <pc:chgData name="Matthew Purland" userId="8d07c89cff7dd31c" providerId="LiveId" clId="{3BF61652-689D-4586-9B5C-92C2CA589AB8}" dt="2023-05-20T07:51:39.714" v="4" actId="47"/>
        <pc:sldMkLst>
          <pc:docMk/>
          <pc:sldMk cId="2204498622" sldId="299"/>
        </pc:sldMkLst>
      </pc:sldChg>
      <pc:sldChg chg="addSp delSp modSp add del mod">
        <pc:chgData name="Matthew Purland" userId="8d07c89cff7dd31c" providerId="LiveId" clId="{3BF61652-689D-4586-9B5C-92C2CA589AB8}" dt="2023-05-20T08:24:28.557" v="399" actId="478"/>
        <pc:sldMkLst>
          <pc:docMk/>
          <pc:sldMk cId="2729461070" sldId="300"/>
        </pc:sldMkLst>
        <pc:spChg chg="add del mod">
          <ac:chgData name="Matthew Purland" userId="8d07c89cff7dd31c" providerId="LiveId" clId="{3BF61652-689D-4586-9B5C-92C2CA589AB8}" dt="2023-05-20T08:24:28.557" v="399" actId="478"/>
          <ac:spMkLst>
            <pc:docMk/>
            <pc:sldMk cId="2729461070" sldId="300"/>
            <ac:spMk id="2" creationId="{AD9E0CBC-50FC-F7BC-5EC8-3203B21682DF}"/>
          </ac:spMkLst>
        </pc:spChg>
        <pc:spChg chg="mod">
          <ac:chgData name="Matthew Purland" userId="8d07c89cff7dd31c" providerId="LiveId" clId="{3BF61652-689D-4586-9B5C-92C2CA589AB8}" dt="2023-05-20T08:24:19.917" v="398" actId="20577"/>
          <ac:spMkLst>
            <pc:docMk/>
            <pc:sldMk cId="2729461070" sldId="300"/>
            <ac:spMk id="3" creationId="{E352E269-F028-A26B-A8CF-EA1FC264DC9E}"/>
          </ac:spMkLst>
        </pc:spChg>
      </pc:sldChg>
      <pc:sldChg chg="add del">
        <pc:chgData name="Matthew Purland" userId="8d07c89cff7dd31c" providerId="LiveId" clId="{3BF61652-689D-4586-9B5C-92C2CA589AB8}" dt="2023-05-20T09:06:14.819" v="659" actId="47"/>
        <pc:sldMkLst>
          <pc:docMk/>
          <pc:sldMk cId="1178510784" sldId="301"/>
        </pc:sldMkLst>
      </pc:sldChg>
      <pc:sldChg chg="del">
        <pc:chgData name="Matthew Purland" userId="8d07c89cff7dd31c" providerId="LiveId" clId="{3BF61652-689D-4586-9B5C-92C2CA589AB8}" dt="2023-05-20T07:51:39.714" v="4" actId="47"/>
        <pc:sldMkLst>
          <pc:docMk/>
          <pc:sldMk cId="3122794536" sldId="301"/>
        </pc:sldMkLst>
      </pc:sldChg>
      <pc:sldChg chg="del">
        <pc:chgData name="Matthew Purland" userId="8d07c89cff7dd31c" providerId="LiveId" clId="{3BF61652-689D-4586-9B5C-92C2CA589AB8}" dt="2023-05-20T07:51:39.714" v="4" actId="47"/>
        <pc:sldMkLst>
          <pc:docMk/>
          <pc:sldMk cId="1378024014" sldId="302"/>
        </pc:sldMkLst>
      </pc:sldChg>
      <pc:sldChg chg="modSp add mod">
        <pc:chgData name="Matthew Purland" userId="8d07c89cff7dd31c" providerId="LiveId" clId="{3BF61652-689D-4586-9B5C-92C2CA589AB8}" dt="2023-05-20T08:30:28.750" v="521" actId="20577"/>
        <pc:sldMkLst>
          <pc:docMk/>
          <pc:sldMk cId="3925418807" sldId="302"/>
        </pc:sldMkLst>
        <pc:spChg chg="mod">
          <ac:chgData name="Matthew Purland" userId="8d07c89cff7dd31c" providerId="LiveId" clId="{3BF61652-689D-4586-9B5C-92C2CA589AB8}" dt="2023-05-20T08:30:28.750" v="521" actId="20577"/>
          <ac:spMkLst>
            <pc:docMk/>
            <pc:sldMk cId="3925418807" sldId="302"/>
            <ac:spMk id="3" creationId="{E352E269-F028-A26B-A8CF-EA1FC264DC9E}"/>
          </ac:spMkLst>
        </pc:spChg>
      </pc:sldChg>
      <pc:sldChg chg="del">
        <pc:chgData name="Matthew Purland" userId="8d07c89cff7dd31c" providerId="LiveId" clId="{3BF61652-689D-4586-9B5C-92C2CA589AB8}" dt="2023-05-20T07:51:39.714" v="4" actId="47"/>
        <pc:sldMkLst>
          <pc:docMk/>
          <pc:sldMk cId="1354012967" sldId="303"/>
        </pc:sldMkLst>
      </pc:sldChg>
      <pc:sldChg chg="modSp add mod">
        <pc:chgData name="Matthew Purland" userId="8d07c89cff7dd31c" providerId="LiveId" clId="{3BF61652-689D-4586-9B5C-92C2CA589AB8}" dt="2023-05-20T09:15:37.269" v="742" actId="207"/>
        <pc:sldMkLst>
          <pc:docMk/>
          <pc:sldMk cId="2823016913" sldId="303"/>
        </pc:sldMkLst>
        <pc:spChg chg="mod">
          <ac:chgData name="Matthew Purland" userId="8d07c89cff7dd31c" providerId="LiveId" clId="{3BF61652-689D-4586-9B5C-92C2CA589AB8}" dt="2023-05-20T09:15:37.269" v="742" actId="207"/>
          <ac:spMkLst>
            <pc:docMk/>
            <pc:sldMk cId="2823016913" sldId="303"/>
            <ac:spMk id="3" creationId="{E352E269-F028-A26B-A8CF-EA1FC264DC9E}"/>
          </ac:spMkLst>
        </pc:spChg>
      </pc:sldChg>
      <pc:sldChg chg="del">
        <pc:chgData name="Matthew Purland" userId="8d07c89cff7dd31c" providerId="LiveId" clId="{3BF61652-689D-4586-9B5C-92C2CA589AB8}" dt="2023-05-20T07:51:39.714" v="4" actId="47"/>
        <pc:sldMkLst>
          <pc:docMk/>
          <pc:sldMk cId="212909169" sldId="304"/>
        </pc:sldMkLst>
      </pc:sldChg>
      <pc:sldChg chg="addSp delSp modSp add mod">
        <pc:chgData name="Matthew Purland" userId="8d07c89cff7dd31c" providerId="LiveId" clId="{3BF61652-689D-4586-9B5C-92C2CA589AB8}" dt="2023-05-20T08:49:05.069" v="622" actId="1076"/>
        <pc:sldMkLst>
          <pc:docMk/>
          <pc:sldMk cId="1945089552" sldId="304"/>
        </pc:sldMkLst>
        <pc:spChg chg="mod">
          <ac:chgData name="Matthew Purland" userId="8d07c89cff7dd31c" providerId="LiveId" clId="{3BF61652-689D-4586-9B5C-92C2CA589AB8}" dt="2023-05-20T08:33:47.305" v="540" actId="20577"/>
          <ac:spMkLst>
            <pc:docMk/>
            <pc:sldMk cId="1945089552" sldId="304"/>
            <ac:spMk id="3" creationId="{E352E269-F028-A26B-A8CF-EA1FC264DC9E}"/>
          </ac:spMkLst>
        </pc:spChg>
        <pc:picChg chg="del">
          <ac:chgData name="Matthew Purland" userId="8d07c89cff7dd31c" providerId="LiveId" clId="{3BF61652-689D-4586-9B5C-92C2CA589AB8}" dt="2023-05-20T08:48:59.038" v="620" actId="478"/>
          <ac:picMkLst>
            <pc:docMk/>
            <pc:sldMk cId="1945089552" sldId="304"/>
            <ac:picMk id="4" creationId="{E7C61633-C065-B9AE-1CF0-2367461A4613}"/>
          </ac:picMkLst>
        </pc:picChg>
        <pc:picChg chg="del">
          <ac:chgData name="Matthew Purland" userId="8d07c89cff7dd31c" providerId="LiveId" clId="{3BF61652-689D-4586-9B5C-92C2CA589AB8}" dt="2023-05-20T08:48:59.968" v="621" actId="478"/>
          <ac:picMkLst>
            <pc:docMk/>
            <pc:sldMk cId="1945089552" sldId="304"/>
            <ac:picMk id="5" creationId="{6D5809B4-43F1-37EC-3BA0-9A5FD9BFD8DB}"/>
          </ac:picMkLst>
        </pc:picChg>
        <pc:picChg chg="add mod">
          <ac:chgData name="Matthew Purland" userId="8d07c89cff7dd31c" providerId="LiveId" clId="{3BF61652-689D-4586-9B5C-92C2CA589AB8}" dt="2023-05-20T08:49:05.069" v="622" actId="1076"/>
          <ac:picMkLst>
            <pc:docMk/>
            <pc:sldMk cId="1945089552" sldId="304"/>
            <ac:picMk id="6" creationId="{11848AE1-FD9C-C1DD-79B0-7931FE3AE7E9}"/>
          </ac:picMkLst>
        </pc:picChg>
      </pc:sldChg>
      <pc:sldChg chg="del">
        <pc:chgData name="Matthew Purland" userId="8d07c89cff7dd31c" providerId="LiveId" clId="{3BF61652-689D-4586-9B5C-92C2CA589AB8}" dt="2023-05-20T07:51:39.714" v="4" actId="47"/>
        <pc:sldMkLst>
          <pc:docMk/>
          <pc:sldMk cId="1399443888" sldId="305"/>
        </pc:sldMkLst>
      </pc:sldChg>
      <pc:sldChg chg="addSp delSp modSp add mod">
        <pc:chgData name="Matthew Purland" userId="8d07c89cff7dd31c" providerId="LiveId" clId="{3BF61652-689D-4586-9B5C-92C2CA589AB8}" dt="2023-05-20T08:49:25.642" v="629" actId="1076"/>
        <pc:sldMkLst>
          <pc:docMk/>
          <pc:sldMk cId="3064324244" sldId="305"/>
        </pc:sldMkLst>
        <pc:spChg chg="mod">
          <ac:chgData name="Matthew Purland" userId="8d07c89cff7dd31c" providerId="LiveId" clId="{3BF61652-689D-4586-9B5C-92C2CA589AB8}" dt="2023-05-20T08:40:42.678" v="558" actId="11"/>
          <ac:spMkLst>
            <pc:docMk/>
            <pc:sldMk cId="3064324244" sldId="305"/>
            <ac:spMk id="3" creationId="{E352E269-F028-A26B-A8CF-EA1FC264DC9E}"/>
          </ac:spMkLst>
        </pc:spChg>
        <pc:picChg chg="del">
          <ac:chgData name="Matthew Purland" userId="8d07c89cff7dd31c" providerId="LiveId" clId="{3BF61652-689D-4586-9B5C-92C2CA589AB8}" dt="2023-05-20T08:49:10.411" v="625" actId="478"/>
          <ac:picMkLst>
            <pc:docMk/>
            <pc:sldMk cId="3064324244" sldId="305"/>
            <ac:picMk id="4" creationId="{E7C61633-C065-B9AE-1CF0-2367461A4613}"/>
          </ac:picMkLst>
        </pc:picChg>
        <pc:picChg chg="del">
          <ac:chgData name="Matthew Purland" userId="8d07c89cff7dd31c" providerId="LiveId" clId="{3BF61652-689D-4586-9B5C-92C2CA589AB8}" dt="2023-05-20T08:49:11.403" v="626" actId="478"/>
          <ac:picMkLst>
            <pc:docMk/>
            <pc:sldMk cId="3064324244" sldId="305"/>
            <ac:picMk id="5" creationId="{6D5809B4-43F1-37EC-3BA0-9A5FD9BFD8DB}"/>
          </ac:picMkLst>
        </pc:picChg>
        <pc:picChg chg="del">
          <ac:chgData name="Matthew Purland" userId="8d07c89cff7dd31c" providerId="LiveId" clId="{3BF61652-689D-4586-9B5C-92C2CA589AB8}" dt="2023-05-20T08:49:09.467" v="624" actId="478"/>
          <ac:picMkLst>
            <pc:docMk/>
            <pc:sldMk cId="3064324244" sldId="305"/>
            <ac:picMk id="6" creationId="{11848AE1-FD9C-C1DD-79B0-7931FE3AE7E9}"/>
          </ac:picMkLst>
        </pc:picChg>
        <pc:picChg chg="add mod">
          <ac:chgData name="Matthew Purland" userId="8d07c89cff7dd31c" providerId="LiveId" clId="{3BF61652-689D-4586-9B5C-92C2CA589AB8}" dt="2023-05-20T08:49:25.642" v="629" actId="1076"/>
          <ac:picMkLst>
            <pc:docMk/>
            <pc:sldMk cId="3064324244" sldId="305"/>
            <ac:picMk id="7" creationId="{1ABF80A6-ADB4-95F3-4699-929718DEF8B1}"/>
          </ac:picMkLst>
        </pc:picChg>
      </pc:sldChg>
      <pc:sldChg chg="del">
        <pc:chgData name="Matthew Purland" userId="8d07c89cff7dd31c" providerId="LiveId" clId="{3BF61652-689D-4586-9B5C-92C2CA589AB8}" dt="2023-05-20T07:51:39.714" v="4" actId="47"/>
        <pc:sldMkLst>
          <pc:docMk/>
          <pc:sldMk cId="2153944597" sldId="306"/>
        </pc:sldMkLst>
      </pc:sldChg>
      <pc:sldChg chg="delSp modSp add mod">
        <pc:chgData name="Matthew Purland" userId="8d07c89cff7dd31c" providerId="LiveId" clId="{3BF61652-689D-4586-9B5C-92C2CA589AB8}" dt="2023-05-20T08:42:05.361" v="582"/>
        <pc:sldMkLst>
          <pc:docMk/>
          <pc:sldMk cId="3832924780" sldId="306"/>
        </pc:sldMkLst>
        <pc:spChg chg="mod">
          <ac:chgData name="Matthew Purland" userId="8d07c89cff7dd31c" providerId="LiveId" clId="{3BF61652-689D-4586-9B5C-92C2CA589AB8}" dt="2023-05-20T08:42:05.361" v="582"/>
          <ac:spMkLst>
            <pc:docMk/>
            <pc:sldMk cId="3832924780" sldId="306"/>
            <ac:spMk id="3" creationId="{E352E269-F028-A26B-A8CF-EA1FC264DC9E}"/>
          </ac:spMkLst>
        </pc:spChg>
        <pc:picChg chg="del">
          <ac:chgData name="Matthew Purland" userId="8d07c89cff7dd31c" providerId="LiveId" clId="{3BF61652-689D-4586-9B5C-92C2CA589AB8}" dt="2023-05-20T08:41:41.521" v="565" actId="478"/>
          <ac:picMkLst>
            <pc:docMk/>
            <pc:sldMk cId="3832924780" sldId="306"/>
            <ac:picMk id="4" creationId="{E7C61633-C065-B9AE-1CF0-2367461A4613}"/>
          </ac:picMkLst>
        </pc:picChg>
        <pc:picChg chg="del">
          <ac:chgData name="Matthew Purland" userId="8d07c89cff7dd31c" providerId="LiveId" clId="{3BF61652-689D-4586-9B5C-92C2CA589AB8}" dt="2023-05-20T08:41:43.537" v="566" actId="478"/>
          <ac:picMkLst>
            <pc:docMk/>
            <pc:sldMk cId="3832924780" sldId="306"/>
            <ac:picMk id="5" creationId="{6D5809B4-43F1-37EC-3BA0-9A5FD9BFD8DB}"/>
          </ac:picMkLst>
        </pc:picChg>
        <pc:picChg chg="del">
          <ac:chgData name="Matthew Purland" userId="8d07c89cff7dd31c" providerId="LiveId" clId="{3BF61652-689D-4586-9B5C-92C2CA589AB8}" dt="2023-05-20T08:41:39.096" v="564" actId="478"/>
          <ac:picMkLst>
            <pc:docMk/>
            <pc:sldMk cId="3832924780" sldId="306"/>
            <ac:picMk id="6" creationId="{11848AE1-FD9C-C1DD-79B0-7931FE3AE7E9}"/>
          </ac:picMkLst>
        </pc:picChg>
        <pc:picChg chg="del">
          <ac:chgData name="Matthew Purland" userId="8d07c89cff7dd31c" providerId="LiveId" clId="{3BF61652-689D-4586-9B5C-92C2CA589AB8}" dt="2023-05-20T08:41:36.413" v="563" actId="478"/>
          <ac:picMkLst>
            <pc:docMk/>
            <pc:sldMk cId="3832924780" sldId="306"/>
            <ac:picMk id="7" creationId="{1ABF80A6-ADB4-95F3-4699-929718DEF8B1}"/>
          </ac:picMkLst>
        </pc:picChg>
      </pc:sldChg>
      <pc:sldChg chg="del">
        <pc:chgData name="Matthew Purland" userId="8d07c89cff7dd31c" providerId="LiveId" clId="{3BF61652-689D-4586-9B5C-92C2CA589AB8}" dt="2023-05-20T07:51:39.714" v="4" actId="47"/>
        <pc:sldMkLst>
          <pc:docMk/>
          <pc:sldMk cId="704227760" sldId="307"/>
        </pc:sldMkLst>
      </pc:sldChg>
      <pc:sldChg chg="modSp add mod">
        <pc:chgData name="Matthew Purland" userId="8d07c89cff7dd31c" providerId="LiveId" clId="{3BF61652-689D-4586-9B5C-92C2CA589AB8}" dt="2023-05-20T08:43:27.453" v="592" actId="20577"/>
        <pc:sldMkLst>
          <pc:docMk/>
          <pc:sldMk cId="3160806501" sldId="307"/>
        </pc:sldMkLst>
        <pc:spChg chg="mod">
          <ac:chgData name="Matthew Purland" userId="8d07c89cff7dd31c" providerId="LiveId" clId="{3BF61652-689D-4586-9B5C-92C2CA589AB8}" dt="2023-05-20T08:43:27.453" v="592" actId="20577"/>
          <ac:spMkLst>
            <pc:docMk/>
            <pc:sldMk cId="3160806501" sldId="307"/>
            <ac:spMk id="3" creationId="{E352E269-F028-A26B-A8CF-EA1FC264DC9E}"/>
          </ac:spMkLst>
        </pc:spChg>
      </pc:sldChg>
      <pc:sldChg chg="addSp delSp modSp add mod">
        <pc:chgData name="Matthew Purland" userId="8d07c89cff7dd31c" providerId="LiveId" clId="{3BF61652-689D-4586-9B5C-92C2CA589AB8}" dt="2023-05-20T08:49:44.189" v="631" actId="1076"/>
        <pc:sldMkLst>
          <pc:docMk/>
          <pc:sldMk cId="851309356" sldId="308"/>
        </pc:sldMkLst>
        <pc:spChg chg="mod">
          <ac:chgData name="Matthew Purland" userId="8d07c89cff7dd31c" providerId="LiveId" clId="{3BF61652-689D-4586-9B5C-92C2CA589AB8}" dt="2023-05-20T08:46:14.824" v="596" actId="20577"/>
          <ac:spMkLst>
            <pc:docMk/>
            <pc:sldMk cId="851309356" sldId="308"/>
            <ac:spMk id="3" creationId="{E352E269-F028-A26B-A8CF-EA1FC264DC9E}"/>
          </ac:spMkLst>
        </pc:spChg>
        <pc:picChg chg="del">
          <ac:chgData name="Matthew Purland" userId="8d07c89cff7dd31c" providerId="LiveId" clId="{3BF61652-689D-4586-9B5C-92C2CA589AB8}" dt="2023-05-20T08:47:29.193" v="604" actId="478"/>
          <ac:picMkLst>
            <pc:docMk/>
            <pc:sldMk cId="851309356" sldId="308"/>
            <ac:picMk id="4" creationId="{E7C61633-C065-B9AE-1CF0-2367461A4613}"/>
          </ac:picMkLst>
        </pc:picChg>
        <pc:picChg chg="del">
          <ac:chgData name="Matthew Purland" userId="8d07c89cff7dd31c" providerId="LiveId" clId="{3BF61652-689D-4586-9B5C-92C2CA589AB8}" dt="2023-05-20T08:47:29.794" v="605" actId="478"/>
          <ac:picMkLst>
            <pc:docMk/>
            <pc:sldMk cId="851309356" sldId="308"/>
            <ac:picMk id="5" creationId="{6D5809B4-43F1-37EC-3BA0-9A5FD9BFD8DB}"/>
          </ac:picMkLst>
        </pc:picChg>
        <pc:picChg chg="del">
          <ac:chgData name="Matthew Purland" userId="8d07c89cff7dd31c" providerId="LiveId" clId="{3BF61652-689D-4586-9B5C-92C2CA589AB8}" dt="2023-05-20T08:47:28.561" v="603" actId="478"/>
          <ac:picMkLst>
            <pc:docMk/>
            <pc:sldMk cId="851309356" sldId="308"/>
            <ac:picMk id="6" creationId="{11848AE1-FD9C-C1DD-79B0-7931FE3AE7E9}"/>
          </ac:picMkLst>
        </pc:picChg>
        <pc:picChg chg="add mod">
          <ac:chgData name="Matthew Purland" userId="8d07c89cff7dd31c" providerId="LiveId" clId="{3BF61652-689D-4586-9B5C-92C2CA589AB8}" dt="2023-05-20T08:49:44.189" v="631" actId="1076"/>
          <ac:picMkLst>
            <pc:docMk/>
            <pc:sldMk cId="851309356" sldId="308"/>
            <ac:picMk id="7" creationId="{2E82A3DD-30CA-3457-C99E-C872EC98AE85}"/>
          </ac:picMkLst>
        </pc:picChg>
      </pc:sldChg>
      <pc:sldChg chg="del">
        <pc:chgData name="Matthew Purland" userId="8d07c89cff7dd31c" providerId="LiveId" clId="{3BF61652-689D-4586-9B5C-92C2CA589AB8}" dt="2023-05-20T07:51:39.714" v="4" actId="47"/>
        <pc:sldMkLst>
          <pc:docMk/>
          <pc:sldMk cId="4277197158" sldId="308"/>
        </pc:sldMkLst>
      </pc:sldChg>
      <pc:sldChg chg="addSp delSp modSp add mod">
        <pc:chgData name="Matthew Purland" userId="8d07c89cff7dd31c" providerId="LiveId" clId="{3BF61652-689D-4586-9B5C-92C2CA589AB8}" dt="2023-05-21T17:14:11.563" v="1687" actId="962"/>
        <pc:sldMkLst>
          <pc:docMk/>
          <pc:sldMk cId="79889082" sldId="309"/>
        </pc:sldMkLst>
        <pc:spChg chg="mod">
          <ac:chgData name="Matthew Purland" userId="8d07c89cff7dd31c" providerId="LiveId" clId="{3BF61652-689D-4586-9B5C-92C2CA589AB8}" dt="2023-05-20T08:50:12.441" v="634" actId="11"/>
          <ac:spMkLst>
            <pc:docMk/>
            <pc:sldMk cId="79889082" sldId="309"/>
            <ac:spMk id="3" creationId="{E352E269-F028-A26B-A8CF-EA1FC264DC9E}"/>
          </ac:spMkLst>
        </pc:spChg>
        <pc:picChg chg="add del mod">
          <ac:chgData name="Matthew Purland" userId="8d07c89cff7dd31c" providerId="LiveId" clId="{3BF61652-689D-4586-9B5C-92C2CA589AB8}" dt="2023-05-21T17:13:55.250" v="1682" actId="478"/>
          <ac:picMkLst>
            <pc:docMk/>
            <pc:sldMk cId="79889082" sldId="309"/>
            <ac:picMk id="4" creationId="{CB74C9D9-B12E-D2E8-DB08-554FFC27362C}"/>
          </ac:picMkLst>
        </pc:picChg>
        <pc:picChg chg="add mod">
          <ac:chgData name="Matthew Purland" userId="8d07c89cff7dd31c" providerId="LiveId" clId="{3BF61652-689D-4586-9B5C-92C2CA589AB8}" dt="2023-05-21T17:14:11.563" v="1687" actId="962"/>
          <ac:picMkLst>
            <pc:docMk/>
            <pc:sldMk cId="79889082" sldId="309"/>
            <ac:picMk id="5" creationId="{C0FA6945-C142-4B46-B7FE-4F04A32DD29C}"/>
          </ac:picMkLst>
        </pc:picChg>
        <pc:picChg chg="del">
          <ac:chgData name="Matthew Purland" userId="8d07c89cff7dd31c" providerId="LiveId" clId="{3BF61652-689D-4586-9B5C-92C2CA589AB8}" dt="2023-05-20T08:51:18.206" v="641" actId="478"/>
          <ac:picMkLst>
            <pc:docMk/>
            <pc:sldMk cId="79889082" sldId="309"/>
            <ac:picMk id="7" creationId="{2E82A3DD-30CA-3457-C99E-C872EC98AE85}"/>
          </ac:picMkLst>
        </pc:picChg>
      </pc:sldChg>
      <pc:sldChg chg="del">
        <pc:chgData name="Matthew Purland" userId="8d07c89cff7dd31c" providerId="LiveId" clId="{3BF61652-689D-4586-9B5C-92C2CA589AB8}" dt="2023-05-20T07:51:39.714" v="4" actId="47"/>
        <pc:sldMkLst>
          <pc:docMk/>
          <pc:sldMk cId="1862289839" sldId="309"/>
        </pc:sldMkLst>
      </pc:sldChg>
      <pc:sldChg chg="modSp add mod">
        <pc:chgData name="Matthew Purland" userId="8d07c89cff7dd31c" providerId="LiveId" clId="{3BF61652-689D-4586-9B5C-92C2CA589AB8}" dt="2023-05-20T08:52:07.251" v="658" actId="20577"/>
        <pc:sldMkLst>
          <pc:docMk/>
          <pc:sldMk cId="3030028623" sldId="310"/>
        </pc:sldMkLst>
        <pc:spChg chg="mod">
          <ac:chgData name="Matthew Purland" userId="8d07c89cff7dd31c" providerId="LiveId" clId="{3BF61652-689D-4586-9B5C-92C2CA589AB8}" dt="2023-05-20T08:52:07.251" v="658" actId="20577"/>
          <ac:spMkLst>
            <pc:docMk/>
            <pc:sldMk cId="3030028623" sldId="310"/>
            <ac:spMk id="3" creationId="{E352E269-F028-A26B-A8CF-EA1FC264DC9E}"/>
          </ac:spMkLst>
        </pc:spChg>
      </pc:sldChg>
      <pc:sldChg chg="modSp add mod">
        <pc:chgData name="Matthew Purland" userId="8d07c89cff7dd31c" providerId="LiveId" clId="{3BF61652-689D-4586-9B5C-92C2CA589AB8}" dt="2023-05-20T09:09:54.344" v="692" actId="20577"/>
        <pc:sldMkLst>
          <pc:docMk/>
          <pc:sldMk cId="1342339189" sldId="311"/>
        </pc:sldMkLst>
        <pc:spChg chg="mod">
          <ac:chgData name="Matthew Purland" userId="8d07c89cff7dd31c" providerId="LiveId" clId="{3BF61652-689D-4586-9B5C-92C2CA589AB8}" dt="2023-05-20T09:09:54.344" v="692" actId="20577"/>
          <ac:spMkLst>
            <pc:docMk/>
            <pc:sldMk cId="1342339189" sldId="311"/>
            <ac:spMk id="3" creationId="{E352E269-F028-A26B-A8CF-EA1FC264DC9E}"/>
          </ac:spMkLst>
        </pc:spChg>
      </pc:sldChg>
      <pc:sldChg chg="modSp add mod">
        <pc:chgData name="Matthew Purland" userId="8d07c89cff7dd31c" providerId="LiveId" clId="{3BF61652-689D-4586-9B5C-92C2CA589AB8}" dt="2023-05-20T09:11:41.046" v="700"/>
        <pc:sldMkLst>
          <pc:docMk/>
          <pc:sldMk cId="1618817609" sldId="312"/>
        </pc:sldMkLst>
        <pc:spChg chg="mod">
          <ac:chgData name="Matthew Purland" userId="8d07c89cff7dd31c" providerId="LiveId" clId="{3BF61652-689D-4586-9B5C-92C2CA589AB8}" dt="2023-05-20T09:11:41.046" v="700"/>
          <ac:spMkLst>
            <pc:docMk/>
            <pc:sldMk cId="1618817609" sldId="312"/>
            <ac:spMk id="3" creationId="{E352E269-F028-A26B-A8CF-EA1FC264DC9E}"/>
          </ac:spMkLst>
        </pc:spChg>
      </pc:sldChg>
      <pc:sldChg chg="modSp add mod">
        <pc:chgData name="Matthew Purland" userId="8d07c89cff7dd31c" providerId="LiveId" clId="{3BF61652-689D-4586-9B5C-92C2CA589AB8}" dt="2023-05-20T09:15:15.437" v="741" actId="207"/>
        <pc:sldMkLst>
          <pc:docMk/>
          <pc:sldMk cId="3170042289" sldId="313"/>
        </pc:sldMkLst>
        <pc:spChg chg="mod">
          <ac:chgData name="Matthew Purland" userId="8d07c89cff7dd31c" providerId="LiveId" clId="{3BF61652-689D-4586-9B5C-92C2CA589AB8}" dt="2023-05-20T09:15:15.437" v="741" actId="207"/>
          <ac:spMkLst>
            <pc:docMk/>
            <pc:sldMk cId="3170042289" sldId="313"/>
            <ac:spMk id="3" creationId="{E352E269-F028-A26B-A8CF-EA1FC264DC9E}"/>
          </ac:spMkLst>
        </pc:spChg>
      </pc:sldChg>
      <pc:sldChg chg="modSp add mod">
        <pc:chgData name="Matthew Purland" userId="8d07c89cff7dd31c" providerId="LiveId" clId="{3BF61652-689D-4586-9B5C-92C2CA589AB8}" dt="2023-05-20T09:17:08.237" v="754" actId="20577"/>
        <pc:sldMkLst>
          <pc:docMk/>
          <pc:sldMk cId="2901849155" sldId="314"/>
        </pc:sldMkLst>
        <pc:spChg chg="mod">
          <ac:chgData name="Matthew Purland" userId="8d07c89cff7dd31c" providerId="LiveId" clId="{3BF61652-689D-4586-9B5C-92C2CA589AB8}" dt="2023-05-20T09:17:08.237" v="754" actId="20577"/>
          <ac:spMkLst>
            <pc:docMk/>
            <pc:sldMk cId="2901849155" sldId="314"/>
            <ac:spMk id="3" creationId="{E352E269-F028-A26B-A8CF-EA1FC264DC9E}"/>
          </ac:spMkLst>
        </pc:spChg>
      </pc:sldChg>
      <pc:sldChg chg="modSp add mod">
        <pc:chgData name="Matthew Purland" userId="8d07c89cff7dd31c" providerId="LiveId" clId="{3BF61652-689D-4586-9B5C-92C2CA589AB8}" dt="2023-05-21T17:16:14.748" v="1705" actId="20577"/>
        <pc:sldMkLst>
          <pc:docMk/>
          <pc:sldMk cId="1973470114" sldId="315"/>
        </pc:sldMkLst>
        <pc:spChg chg="mod">
          <ac:chgData name="Matthew Purland" userId="8d07c89cff7dd31c" providerId="LiveId" clId="{3BF61652-689D-4586-9B5C-92C2CA589AB8}" dt="2023-05-21T17:16:14.748" v="1705" actId="20577"/>
          <ac:spMkLst>
            <pc:docMk/>
            <pc:sldMk cId="1973470114" sldId="315"/>
            <ac:spMk id="3" creationId="{E352E269-F028-A26B-A8CF-EA1FC264DC9E}"/>
          </ac:spMkLst>
        </pc:spChg>
      </pc:sldChg>
      <pc:sldChg chg="del">
        <pc:chgData name="Matthew Purland" userId="8d07c89cff7dd31c" providerId="LiveId" clId="{3BF61652-689D-4586-9B5C-92C2CA589AB8}" dt="2023-05-20T07:51:39.714" v="4" actId="47"/>
        <pc:sldMkLst>
          <pc:docMk/>
          <pc:sldMk cId="3324597755" sldId="315"/>
        </pc:sldMkLst>
      </pc:sldChg>
      <pc:sldChg chg="del">
        <pc:chgData name="Matthew Purland" userId="8d07c89cff7dd31c" providerId="LiveId" clId="{3BF61652-689D-4586-9B5C-92C2CA589AB8}" dt="2023-05-20T07:51:39.714" v="4" actId="47"/>
        <pc:sldMkLst>
          <pc:docMk/>
          <pc:sldMk cId="850912812" sldId="316"/>
        </pc:sldMkLst>
      </pc:sldChg>
      <pc:sldChg chg="addSp modSp add mod">
        <pc:chgData name="Matthew Purland" userId="8d07c89cff7dd31c" providerId="LiveId" clId="{3BF61652-689D-4586-9B5C-92C2CA589AB8}" dt="2023-05-20T09:21:39.021" v="798" actId="1076"/>
        <pc:sldMkLst>
          <pc:docMk/>
          <pc:sldMk cId="1803052156" sldId="316"/>
        </pc:sldMkLst>
        <pc:spChg chg="mod">
          <ac:chgData name="Matthew Purland" userId="8d07c89cff7dd31c" providerId="LiveId" clId="{3BF61652-689D-4586-9B5C-92C2CA589AB8}" dt="2023-05-20T09:20:11.733" v="792" actId="20577"/>
          <ac:spMkLst>
            <pc:docMk/>
            <pc:sldMk cId="1803052156" sldId="316"/>
            <ac:spMk id="3" creationId="{E352E269-F028-A26B-A8CF-EA1FC264DC9E}"/>
          </ac:spMkLst>
        </pc:spChg>
        <pc:picChg chg="add mod">
          <ac:chgData name="Matthew Purland" userId="8d07c89cff7dd31c" providerId="LiveId" clId="{3BF61652-689D-4586-9B5C-92C2CA589AB8}" dt="2023-05-20T09:21:39.021" v="798" actId="1076"/>
          <ac:picMkLst>
            <pc:docMk/>
            <pc:sldMk cId="1803052156" sldId="316"/>
            <ac:picMk id="4" creationId="{7172CD49-3789-7595-4DFB-9E213717BBFE}"/>
          </ac:picMkLst>
        </pc:picChg>
      </pc:sldChg>
      <pc:sldChg chg="del">
        <pc:chgData name="Matthew Purland" userId="8d07c89cff7dd31c" providerId="LiveId" clId="{3BF61652-689D-4586-9B5C-92C2CA589AB8}" dt="2023-05-20T07:51:39.714" v="4" actId="47"/>
        <pc:sldMkLst>
          <pc:docMk/>
          <pc:sldMk cId="630913684" sldId="317"/>
        </pc:sldMkLst>
      </pc:sldChg>
      <pc:sldChg chg="addSp delSp modSp add mod">
        <pc:chgData name="Matthew Purland" userId="8d07c89cff7dd31c" providerId="LiveId" clId="{3BF61652-689D-4586-9B5C-92C2CA589AB8}" dt="2023-05-20T09:23:44.010" v="817" actId="478"/>
        <pc:sldMkLst>
          <pc:docMk/>
          <pc:sldMk cId="1025863808" sldId="317"/>
        </pc:sldMkLst>
        <pc:spChg chg="mod">
          <ac:chgData name="Matthew Purland" userId="8d07c89cff7dd31c" providerId="LiveId" clId="{3BF61652-689D-4586-9B5C-92C2CA589AB8}" dt="2023-05-20T09:22:11.078" v="808" actId="20577"/>
          <ac:spMkLst>
            <pc:docMk/>
            <pc:sldMk cId="1025863808" sldId="317"/>
            <ac:spMk id="3" creationId="{E352E269-F028-A26B-A8CF-EA1FC264DC9E}"/>
          </ac:spMkLst>
        </pc:spChg>
        <pc:picChg chg="add del">
          <ac:chgData name="Matthew Purland" userId="8d07c89cff7dd31c" providerId="LiveId" clId="{3BF61652-689D-4586-9B5C-92C2CA589AB8}" dt="2023-05-20T09:23:44.010" v="817" actId="478"/>
          <ac:picMkLst>
            <pc:docMk/>
            <pc:sldMk cId="1025863808" sldId="317"/>
            <ac:picMk id="4" creationId="{7172CD49-3789-7595-4DFB-9E213717BBFE}"/>
          </ac:picMkLst>
        </pc:picChg>
        <pc:picChg chg="add mod">
          <ac:chgData name="Matthew Purland" userId="8d07c89cff7dd31c" providerId="LiveId" clId="{3BF61652-689D-4586-9B5C-92C2CA589AB8}" dt="2023-05-20T09:23:41.965" v="816" actId="1076"/>
          <ac:picMkLst>
            <pc:docMk/>
            <pc:sldMk cId="1025863808" sldId="317"/>
            <ac:picMk id="5" creationId="{ED2E5732-6804-CEF1-76C3-8F66F5F12C26}"/>
          </ac:picMkLst>
        </pc:picChg>
      </pc:sldChg>
      <pc:sldChg chg="del">
        <pc:chgData name="Matthew Purland" userId="8d07c89cff7dd31c" providerId="LiveId" clId="{3BF61652-689D-4586-9B5C-92C2CA589AB8}" dt="2023-05-20T07:51:39.714" v="4" actId="47"/>
        <pc:sldMkLst>
          <pc:docMk/>
          <pc:sldMk cId="3651396808" sldId="318"/>
        </pc:sldMkLst>
      </pc:sldChg>
      <pc:sldChg chg="modSp add mod">
        <pc:chgData name="Matthew Purland" userId="8d07c89cff7dd31c" providerId="LiveId" clId="{3BF61652-689D-4586-9B5C-92C2CA589AB8}" dt="2023-05-21T09:06:07.585" v="874"/>
        <pc:sldMkLst>
          <pc:docMk/>
          <pc:sldMk cId="4158967133" sldId="318"/>
        </pc:sldMkLst>
        <pc:spChg chg="mod">
          <ac:chgData name="Matthew Purland" userId="8d07c89cff7dd31c" providerId="LiveId" clId="{3BF61652-689D-4586-9B5C-92C2CA589AB8}" dt="2023-05-21T09:06:07.585" v="874"/>
          <ac:spMkLst>
            <pc:docMk/>
            <pc:sldMk cId="4158967133" sldId="318"/>
            <ac:spMk id="3" creationId="{E352E269-F028-A26B-A8CF-EA1FC264DC9E}"/>
          </ac:spMkLst>
        </pc:spChg>
      </pc:sldChg>
      <pc:sldChg chg="modSp add mod">
        <pc:chgData name="Matthew Purland" userId="8d07c89cff7dd31c" providerId="LiveId" clId="{3BF61652-689D-4586-9B5C-92C2CA589AB8}" dt="2023-05-21T09:07:44.504" v="893" actId="20577"/>
        <pc:sldMkLst>
          <pc:docMk/>
          <pc:sldMk cId="1253362750" sldId="319"/>
        </pc:sldMkLst>
        <pc:spChg chg="mod">
          <ac:chgData name="Matthew Purland" userId="8d07c89cff7dd31c" providerId="LiveId" clId="{3BF61652-689D-4586-9B5C-92C2CA589AB8}" dt="2023-05-21T09:07:44.504" v="893" actId="20577"/>
          <ac:spMkLst>
            <pc:docMk/>
            <pc:sldMk cId="1253362750" sldId="319"/>
            <ac:spMk id="3" creationId="{E352E269-F028-A26B-A8CF-EA1FC264DC9E}"/>
          </ac:spMkLst>
        </pc:spChg>
      </pc:sldChg>
      <pc:sldChg chg="del">
        <pc:chgData name="Matthew Purland" userId="8d07c89cff7dd31c" providerId="LiveId" clId="{3BF61652-689D-4586-9B5C-92C2CA589AB8}" dt="2023-05-20T07:51:39.714" v="4" actId="47"/>
        <pc:sldMkLst>
          <pc:docMk/>
          <pc:sldMk cId="1300907715" sldId="319"/>
        </pc:sldMkLst>
      </pc:sldChg>
      <pc:sldChg chg="modSp add mod">
        <pc:chgData name="Matthew Purland" userId="8d07c89cff7dd31c" providerId="LiveId" clId="{3BF61652-689D-4586-9B5C-92C2CA589AB8}" dt="2023-05-21T09:12:56.631" v="927" actId="207"/>
        <pc:sldMkLst>
          <pc:docMk/>
          <pc:sldMk cId="477579752" sldId="320"/>
        </pc:sldMkLst>
        <pc:spChg chg="mod">
          <ac:chgData name="Matthew Purland" userId="8d07c89cff7dd31c" providerId="LiveId" clId="{3BF61652-689D-4586-9B5C-92C2CA589AB8}" dt="2023-05-21T09:12:56.631" v="927" actId="207"/>
          <ac:spMkLst>
            <pc:docMk/>
            <pc:sldMk cId="477579752" sldId="320"/>
            <ac:spMk id="3" creationId="{E352E269-F028-A26B-A8CF-EA1FC264DC9E}"/>
          </ac:spMkLst>
        </pc:spChg>
      </pc:sldChg>
      <pc:sldChg chg="addSp delSp modSp add mod">
        <pc:chgData name="Matthew Purland" userId="8d07c89cff7dd31c" providerId="LiveId" clId="{3BF61652-689D-4586-9B5C-92C2CA589AB8}" dt="2023-05-21T09:17:20.392" v="938" actId="1076"/>
        <pc:sldMkLst>
          <pc:docMk/>
          <pc:sldMk cId="699331124" sldId="321"/>
        </pc:sldMkLst>
        <pc:spChg chg="mod">
          <ac:chgData name="Matthew Purland" userId="8d07c89cff7dd31c" providerId="LiveId" clId="{3BF61652-689D-4586-9B5C-92C2CA589AB8}" dt="2023-05-21T09:14:00.751" v="933" actId="122"/>
          <ac:spMkLst>
            <pc:docMk/>
            <pc:sldMk cId="699331124" sldId="321"/>
            <ac:spMk id="3" creationId="{E352E269-F028-A26B-A8CF-EA1FC264DC9E}"/>
          </ac:spMkLst>
        </pc:spChg>
        <pc:picChg chg="add del mod">
          <ac:chgData name="Matthew Purland" userId="8d07c89cff7dd31c" providerId="LiveId" clId="{3BF61652-689D-4586-9B5C-92C2CA589AB8}" dt="2023-05-21T09:16:12.413" v="936" actId="478"/>
          <ac:picMkLst>
            <pc:docMk/>
            <pc:sldMk cId="699331124" sldId="321"/>
            <ac:picMk id="4" creationId="{31528F66-1522-5346-A082-C21881AF0890}"/>
          </ac:picMkLst>
        </pc:picChg>
        <pc:picChg chg="add mod">
          <ac:chgData name="Matthew Purland" userId="8d07c89cff7dd31c" providerId="LiveId" clId="{3BF61652-689D-4586-9B5C-92C2CA589AB8}" dt="2023-05-21T09:17:20.392" v="938" actId="1076"/>
          <ac:picMkLst>
            <pc:docMk/>
            <pc:sldMk cId="699331124" sldId="321"/>
            <ac:picMk id="6" creationId="{A6CEE4D3-DF87-E35C-909E-25605305B90B}"/>
          </ac:picMkLst>
        </pc:picChg>
      </pc:sldChg>
      <pc:sldChg chg="add del">
        <pc:chgData name="Matthew Purland" userId="8d07c89cff7dd31c" providerId="LiveId" clId="{3BF61652-689D-4586-9B5C-92C2CA589AB8}" dt="2023-05-21T09:27:12.091" v="955" actId="47"/>
        <pc:sldMkLst>
          <pc:docMk/>
          <pc:sldMk cId="2628576244" sldId="322"/>
        </pc:sldMkLst>
      </pc:sldChg>
      <pc:sldChg chg="add del">
        <pc:chgData name="Matthew Purland" userId="8d07c89cff7dd31c" providerId="LiveId" clId="{3BF61652-689D-4586-9B5C-92C2CA589AB8}" dt="2023-05-21T09:27:14.411" v="956" actId="47"/>
        <pc:sldMkLst>
          <pc:docMk/>
          <pc:sldMk cId="2547139379" sldId="323"/>
        </pc:sldMkLst>
      </pc:sldChg>
      <pc:sldChg chg="add del">
        <pc:chgData name="Matthew Purland" userId="8d07c89cff7dd31c" providerId="LiveId" clId="{3BF61652-689D-4586-9B5C-92C2CA589AB8}" dt="2023-05-21T09:27:15.715" v="957" actId="47"/>
        <pc:sldMkLst>
          <pc:docMk/>
          <pc:sldMk cId="2890261688" sldId="324"/>
        </pc:sldMkLst>
      </pc:sldChg>
      <pc:sldChg chg="add del">
        <pc:chgData name="Matthew Purland" userId="8d07c89cff7dd31c" providerId="LiveId" clId="{3BF61652-689D-4586-9B5C-92C2CA589AB8}" dt="2023-05-21T09:27:16.456" v="958" actId="47"/>
        <pc:sldMkLst>
          <pc:docMk/>
          <pc:sldMk cId="1729581853" sldId="325"/>
        </pc:sldMkLst>
      </pc:sldChg>
      <pc:sldChg chg="addSp delSp modSp add mod ord">
        <pc:chgData name="Matthew Purland" userId="8d07c89cff7dd31c" providerId="LiveId" clId="{3BF61652-689D-4586-9B5C-92C2CA589AB8}" dt="2023-05-21T09:27:07.171" v="954" actId="478"/>
        <pc:sldMkLst>
          <pc:docMk/>
          <pc:sldMk cId="1866416391" sldId="326"/>
        </pc:sldMkLst>
        <pc:spChg chg="mod">
          <ac:chgData name="Matthew Purland" userId="8d07c89cff7dd31c" providerId="LiveId" clId="{3BF61652-689D-4586-9B5C-92C2CA589AB8}" dt="2023-05-21T09:18:00.605" v="943" actId="20577"/>
          <ac:spMkLst>
            <pc:docMk/>
            <pc:sldMk cId="1866416391" sldId="326"/>
            <ac:spMk id="3" creationId="{E352E269-F028-A26B-A8CF-EA1FC264DC9E}"/>
          </ac:spMkLst>
        </pc:spChg>
        <pc:picChg chg="add mod">
          <ac:chgData name="Matthew Purland" userId="8d07c89cff7dd31c" providerId="LiveId" clId="{3BF61652-689D-4586-9B5C-92C2CA589AB8}" dt="2023-05-21T09:24:41.219" v="950" actId="1076"/>
          <ac:picMkLst>
            <pc:docMk/>
            <pc:sldMk cId="1866416391" sldId="326"/>
            <ac:picMk id="4" creationId="{343F13B0-76C6-B2BB-4D84-B5A1517FF20E}"/>
          </ac:picMkLst>
        </pc:picChg>
        <pc:picChg chg="del">
          <ac:chgData name="Matthew Purland" userId="8d07c89cff7dd31c" providerId="LiveId" clId="{3BF61652-689D-4586-9B5C-92C2CA589AB8}" dt="2023-05-21T09:24:23.850" v="944" actId="478"/>
          <ac:picMkLst>
            <pc:docMk/>
            <pc:sldMk cId="1866416391" sldId="326"/>
            <ac:picMk id="5" creationId="{ED2E5732-6804-CEF1-76C3-8F66F5F12C26}"/>
          </ac:picMkLst>
        </pc:picChg>
        <pc:picChg chg="add del">
          <ac:chgData name="Matthew Purland" userId="8d07c89cff7dd31c" providerId="LiveId" clId="{3BF61652-689D-4586-9B5C-92C2CA589AB8}" dt="2023-05-21T09:27:07.171" v="954" actId="478"/>
          <ac:picMkLst>
            <pc:docMk/>
            <pc:sldMk cId="1866416391" sldId="326"/>
            <ac:picMk id="7" creationId="{9533B846-F1BE-8AFE-985E-EA9AF8B0288D}"/>
          </ac:picMkLst>
        </pc:picChg>
      </pc:sldChg>
      <pc:sldChg chg="modSp add mod">
        <pc:chgData name="Matthew Purland" userId="8d07c89cff7dd31c" providerId="LiveId" clId="{3BF61652-689D-4586-9B5C-92C2CA589AB8}" dt="2023-05-21T09:29:09.271" v="1028" actId="20577"/>
        <pc:sldMkLst>
          <pc:docMk/>
          <pc:sldMk cId="1062775742" sldId="327"/>
        </pc:sldMkLst>
        <pc:spChg chg="mod">
          <ac:chgData name="Matthew Purland" userId="8d07c89cff7dd31c" providerId="LiveId" clId="{3BF61652-689D-4586-9B5C-92C2CA589AB8}" dt="2023-05-21T09:29:09.271" v="1028" actId="20577"/>
          <ac:spMkLst>
            <pc:docMk/>
            <pc:sldMk cId="1062775742" sldId="327"/>
            <ac:spMk id="3" creationId="{E352E269-F028-A26B-A8CF-EA1FC264DC9E}"/>
          </ac:spMkLst>
        </pc:spChg>
      </pc:sldChg>
      <pc:sldChg chg="modSp add mod">
        <pc:chgData name="Matthew Purland" userId="8d07c89cff7dd31c" providerId="LiveId" clId="{3BF61652-689D-4586-9B5C-92C2CA589AB8}" dt="2023-05-21T09:30:28.233" v="1046" actId="20577"/>
        <pc:sldMkLst>
          <pc:docMk/>
          <pc:sldMk cId="3128287824" sldId="328"/>
        </pc:sldMkLst>
        <pc:spChg chg="mod">
          <ac:chgData name="Matthew Purland" userId="8d07c89cff7dd31c" providerId="LiveId" clId="{3BF61652-689D-4586-9B5C-92C2CA589AB8}" dt="2023-05-21T09:30:28.233" v="1046" actId="20577"/>
          <ac:spMkLst>
            <pc:docMk/>
            <pc:sldMk cId="3128287824" sldId="328"/>
            <ac:spMk id="3" creationId="{E352E269-F028-A26B-A8CF-EA1FC264DC9E}"/>
          </ac:spMkLst>
        </pc:spChg>
      </pc:sldChg>
      <pc:sldChg chg="modSp add mod">
        <pc:chgData name="Matthew Purland" userId="8d07c89cff7dd31c" providerId="LiveId" clId="{3BF61652-689D-4586-9B5C-92C2CA589AB8}" dt="2023-05-21T09:37:17.361" v="1065" actId="20577"/>
        <pc:sldMkLst>
          <pc:docMk/>
          <pc:sldMk cId="465227427" sldId="329"/>
        </pc:sldMkLst>
        <pc:spChg chg="mod">
          <ac:chgData name="Matthew Purland" userId="8d07c89cff7dd31c" providerId="LiveId" clId="{3BF61652-689D-4586-9B5C-92C2CA589AB8}" dt="2023-05-21T09:37:17.361" v="1065" actId="20577"/>
          <ac:spMkLst>
            <pc:docMk/>
            <pc:sldMk cId="465227427" sldId="329"/>
            <ac:spMk id="3" creationId="{E352E269-F028-A26B-A8CF-EA1FC264DC9E}"/>
          </ac:spMkLst>
        </pc:spChg>
      </pc:sldChg>
      <pc:sldChg chg="modSp add mod">
        <pc:chgData name="Matthew Purland" userId="8d07c89cff7dd31c" providerId="LiveId" clId="{3BF61652-689D-4586-9B5C-92C2CA589AB8}" dt="2023-05-21T09:37:35.681" v="1079" actId="20577"/>
        <pc:sldMkLst>
          <pc:docMk/>
          <pc:sldMk cId="2353342749" sldId="330"/>
        </pc:sldMkLst>
        <pc:spChg chg="mod">
          <ac:chgData name="Matthew Purland" userId="8d07c89cff7dd31c" providerId="LiveId" clId="{3BF61652-689D-4586-9B5C-92C2CA589AB8}" dt="2023-05-21T09:37:35.681" v="1079" actId="20577"/>
          <ac:spMkLst>
            <pc:docMk/>
            <pc:sldMk cId="2353342749" sldId="330"/>
            <ac:spMk id="3" creationId="{E352E269-F028-A26B-A8CF-EA1FC264DC9E}"/>
          </ac:spMkLst>
        </pc:spChg>
      </pc:sldChg>
      <pc:sldChg chg="modSp add mod">
        <pc:chgData name="Matthew Purland" userId="8d07c89cff7dd31c" providerId="LiveId" clId="{3BF61652-689D-4586-9B5C-92C2CA589AB8}" dt="2023-05-21T09:40:41.615" v="1113"/>
        <pc:sldMkLst>
          <pc:docMk/>
          <pc:sldMk cId="1198128850" sldId="331"/>
        </pc:sldMkLst>
        <pc:spChg chg="mod">
          <ac:chgData name="Matthew Purland" userId="8d07c89cff7dd31c" providerId="LiveId" clId="{3BF61652-689D-4586-9B5C-92C2CA589AB8}" dt="2023-05-21T09:40:41.615" v="1113"/>
          <ac:spMkLst>
            <pc:docMk/>
            <pc:sldMk cId="1198128850" sldId="331"/>
            <ac:spMk id="3" creationId="{E352E269-F028-A26B-A8CF-EA1FC264DC9E}"/>
          </ac:spMkLst>
        </pc:spChg>
      </pc:sldChg>
      <pc:sldChg chg="modSp add mod">
        <pc:chgData name="Matthew Purland" userId="8d07c89cff7dd31c" providerId="LiveId" clId="{3BF61652-689D-4586-9B5C-92C2CA589AB8}" dt="2023-05-21T17:31:12.120" v="1862" actId="20577"/>
        <pc:sldMkLst>
          <pc:docMk/>
          <pc:sldMk cId="2071453346" sldId="332"/>
        </pc:sldMkLst>
        <pc:spChg chg="mod">
          <ac:chgData name="Matthew Purland" userId="8d07c89cff7dd31c" providerId="LiveId" clId="{3BF61652-689D-4586-9B5C-92C2CA589AB8}" dt="2023-05-21T17:31:12.120" v="1862" actId="20577"/>
          <ac:spMkLst>
            <pc:docMk/>
            <pc:sldMk cId="2071453346" sldId="332"/>
            <ac:spMk id="3" creationId="{E352E269-F028-A26B-A8CF-EA1FC264DC9E}"/>
          </ac:spMkLst>
        </pc:spChg>
      </pc:sldChg>
      <pc:sldChg chg="modSp add mod">
        <pc:chgData name="Matthew Purland" userId="8d07c89cff7dd31c" providerId="LiveId" clId="{3BF61652-689D-4586-9B5C-92C2CA589AB8}" dt="2023-05-21T17:32:20.640" v="1876" actId="20577"/>
        <pc:sldMkLst>
          <pc:docMk/>
          <pc:sldMk cId="3342242356" sldId="333"/>
        </pc:sldMkLst>
        <pc:spChg chg="mod">
          <ac:chgData name="Matthew Purland" userId="8d07c89cff7dd31c" providerId="LiveId" clId="{3BF61652-689D-4586-9B5C-92C2CA589AB8}" dt="2023-05-21T17:32:20.640" v="1876" actId="20577"/>
          <ac:spMkLst>
            <pc:docMk/>
            <pc:sldMk cId="3342242356" sldId="333"/>
            <ac:spMk id="3" creationId="{E352E269-F028-A26B-A8CF-EA1FC264DC9E}"/>
          </ac:spMkLst>
        </pc:spChg>
      </pc:sldChg>
      <pc:sldChg chg="delSp modSp add mod">
        <pc:chgData name="Matthew Purland" userId="8d07c89cff7dd31c" providerId="LiveId" clId="{3BF61652-689D-4586-9B5C-92C2CA589AB8}" dt="2023-05-21T09:45:25.799" v="1148" actId="20577"/>
        <pc:sldMkLst>
          <pc:docMk/>
          <pc:sldMk cId="2998189690" sldId="334"/>
        </pc:sldMkLst>
        <pc:spChg chg="mod">
          <ac:chgData name="Matthew Purland" userId="8d07c89cff7dd31c" providerId="LiveId" clId="{3BF61652-689D-4586-9B5C-92C2CA589AB8}" dt="2023-05-21T09:45:25.799" v="1148" actId="20577"/>
          <ac:spMkLst>
            <pc:docMk/>
            <pc:sldMk cId="2998189690" sldId="334"/>
            <ac:spMk id="3" creationId="{E352E269-F028-A26B-A8CF-EA1FC264DC9E}"/>
          </ac:spMkLst>
        </pc:spChg>
        <pc:picChg chg="del">
          <ac:chgData name="Matthew Purland" userId="8d07c89cff7dd31c" providerId="LiveId" clId="{3BF61652-689D-4586-9B5C-92C2CA589AB8}" dt="2023-05-21T09:44:56.422" v="1142" actId="478"/>
          <ac:picMkLst>
            <pc:docMk/>
            <pc:sldMk cId="2998189690" sldId="334"/>
            <ac:picMk id="6" creationId="{A6CEE4D3-DF87-E35C-909E-25605305B90B}"/>
          </ac:picMkLst>
        </pc:picChg>
      </pc:sldChg>
      <pc:sldChg chg="addSp delSp modSp add mod">
        <pc:chgData name="Matthew Purland" userId="8d07c89cff7dd31c" providerId="LiveId" clId="{3BF61652-689D-4586-9B5C-92C2CA589AB8}" dt="2023-05-21T09:49:05.102" v="1159" actId="1076"/>
        <pc:sldMkLst>
          <pc:docMk/>
          <pc:sldMk cId="2910849402" sldId="335"/>
        </pc:sldMkLst>
        <pc:spChg chg="mod">
          <ac:chgData name="Matthew Purland" userId="8d07c89cff7dd31c" providerId="LiveId" clId="{3BF61652-689D-4586-9B5C-92C2CA589AB8}" dt="2023-05-21T09:46:59.895" v="1152" actId="20577"/>
          <ac:spMkLst>
            <pc:docMk/>
            <pc:sldMk cId="2910849402" sldId="335"/>
            <ac:spMk id="3" creationId="{E352E269-F028-A26B-A8CF-EA1FC264DC9E}"/>
          </ac:spMkLst>
        </pc:spChg>
        <pc:picChg chg="del">
          <ac:chgData name="Matthew Purland" userId="8d07c89cff7dd31c" providerId="LiveId" clId="{3BF61652-689D-4586-9B5C-92C2CA589AB8}" dt="2023-05-21T09:48:45.178" v="1153" actId="478"/>
          <ac:picMkLst>
            <pc:docMk/>
            <pc:sldMk cId="2910849402" sldId="335"/>
            <ac:picMk id="4" creationId="{343F13B0-76C6-B2BB-4D84-B5A1517FF20E}"/>
          </ac:picMkLst>
        </pc:picChg>
        <pc:picChg chg="add mod">
          <ac:chgData name="Matthew Purland" userId="8d07c89cff7dd31c" providerId="LiveId" clId="{3BF61652-689D-4586-9B5C-92C2CA589AB8}" dt="2023-05-21T09:49:05.102" v="1159" actId="1076"/>
          <ac:picMkLst>
            <pc:docMk/>
            <pc:sldMk cId="2910849402" sldId="335"/>
            <ac:picMk id="5" creationId="{CD9A8A8E-11EF-3349-CAB4-B28608BBC00C}"/>
          </ac:picMkLst>
        </pc:picChg>
      </pc:sldChg>
      <pc:sldChg chg="addSp delSp modSp add mod">
        <pc:chgData name="Matthew Purland" userId="8d07c89cff7dd31c" providerId="LiveId" clId="{3BF61652-689D-4586-9B5C-92C2CA589AB8}" dt="2023-05-21T09:54:11.559" v="1178" actId="1076"/>
        <pc:sldMkLst>
          <pc:docMk/>
          <pc:sldMk cId="1616951786" sldId="336"/>
        </pc:sldMkLst>
        <pc:spChg chg="mod">
          <ac:chgData name="Matthew Purland" userId="8d07c89cff7dd31c" providerId="LiveId" clId="{3BF61652-689D-4586-9B5C-92C2CA589AB8}" dt="2023-05-21T09:52:14.323" v="1171" actId="6549"/>
          <ac:spMkLst>
            <pc:docMk/>
            <pc:sldMk cId="1616951786" sldId="336"/>
            <ac:spMk id="3" creationId="{E352E269-F028-A26B-A8CF-EA1FC264DC9E}"/>
          </ac:spMkLst>
        </pc:spChg>
        <pc:picChg chg="add mod">
          <ac:chgData name="Matthew Purland" userId="8d07c89cff7dd31c" providerId="LiveId" clId="{3BF61652-689D-4586-9B5C-92C2CA589AB8}" dt="2023-05-21T09:53:38.190" v="1176" actId="1076"/>
          <ac:picMkLst>
            <pc:docMk/>
            <pc:sldMk cId="1616951786" sldId="336"/>
            <ac:picMk id="4" creationId="{8F1E3BA6-C8A0-59B7-5900-B4F40F93B3FE}"/>
          </ac:picMkLst>
        </pc:picChg>
        <pc:picChg chg="add del">
          <ac:chgData name="Matthew Purland" userId="8d07c89cff7dd31c" providerId="LiveId" clId="{3BF61652-689D-4586-9B5C-92C2CA589AB8}" dt="2023-05-21T09:52:01.159" v="1169" actId="478"/>
          <ac:picMkLst>
            <pc:docMk/>
            <pc:sldMk cId="1616951786" sldId="336"/>
            <ac:picMk id="5" creationId="{CD9A8A8E-11EF-3349-CAB4-B28608BBC00C}"/>
          </ac:picMkLst>
        </pc:picChg>
        <pc:picChg chg="add mod">
          <ac:chgData name="Matthew Purland" userId="8d07c89cff7dd31c" providerId="LiveId" clId="{3BF61652-689D-4586-9B5C-92C2CA589AB8}" dt="2023-05-21T09:54:11.559" v="1178" actId="1076"/>
          <ac:picMkLst>
            <pc:docMk/>
            <pc:sldMk cId="1616951786" sldId="336"/>
            <ac:picMk id="7" creationId="{4A5AA3FA-587E-2D89-574B-26DD9AF12CFB}"/>
          </ac:picMkLst>
        </pc:picChg>
      </pc:sldChg>
      <pc:sldChg chg="addSp delSp modSp add mod">
        <pc:chgData name="Matthew Purland" userId="8d07c89cff7dd31c" providerId="LiveId" clId="{3BF61652-689D-4586-9B5C-92C2CA589AB8}" dt="2023-05-21T09:58:08.869" v="1188" actId="1076"/>
        <pc:sldMkLst>
          <pc:docMk/>
          <pc:sldMk cId="2001736057" sldId="337"/>
        </pc:sldMkLst>
        <pc:picChg chg="del">
          <ac:chgData name="Matthew Purland" userId="8d07c89cff7dd31c" providerId="LiveId" clId="{3BF61652-689D-4586-9B5C-92C2CA589AB8}" dt="2023-05-21T09:57:39.031" v="1185" actId="478"/>
          <ac:picMkLst>
            <pc:docMk/>
            <pc:sldMk cId="2001736057" sldId="337"/>
            <ac:picMk id="4" creationId="{8F1E3BA6-C8A0-59B7-5900-B4F40F93B3FE}"/>
          </ac:picMkLst>
        </pc:picChg>
        <pc:picChg chg="add mod">
          <ac:chgData name="Matthew Purland" userId="8d07c89cff7dd31c" providerId="LiveId" clId="{3BF61652-689D-4586-9B5C-92C2CA589AB8}" dt="2023-05-21T09:58:08.869" v="1188" actId="1076"/>
          <ac:picMkLst>
            <pc:docMk/>
            <pc:sldMk cId="2001736057" sldId="337"/>
            <ac:picMk id="5" creationId="{72B9613F-2D40-1DC5-7546-51F3EFFA0AEE}"/>
          </ac:picMkLst>
        </pc:picChg>
        <pc:picChg chg="del">
          <ac:chgData name="Matthew Purland" userId="8d07c89cff7dd31c" providerId="LiveId" clId="{3BF61652-689D-4586-9B5C-92C2CA589AB8}" dt="2023-05-21T09:57:19.595" v="1180" actId="478"/>
          <ac:picMkLst>
            <pc:docMk/>
            <pc:sldMk cId="2001736057" sldId="337"/>
            <ac:picMk id="7" creationId="{4A5AA3FA-587E-2D89-574B-26DD9AF12CFB}"/>
          </ac:picMkLst>
        </pc:picChg>
      </pc:sldChg>
      <pc:sldChg chg="modSp add mod">
        <pc:chgData name="Matthew Purland" userId="8d07c89cff7dd31c" providerId="LiveId" clId="{3BF61652-689D-4586-9B5C-92C2CA589AB8}" dt="2023-05-21T10:07:48.140" v="1381" actId="20577"/>
        <pc:sldMkLst>
          <pc:docMk/>
          <pc:sldMk cId="3962095273" sldId="338"/>
        </pc:sldMkLst>
        <pc:spChg chg="mod">
          <ac:chgData name="Matthew Purland" userId="8d07c89cff7dd31c" providerId="LiveId" clId="{3BF61652-689D-4586-9B5C-92C2CA589AB8}" dt="2023-05-21T10:07:48.140" v="1381" actId="20577"/>
          <ac:spMkLst>
            <pc:docMk/>
            <pc:sldMk cId="3962095273" sldId="338"/>
            <ac:spMk id="3" creationId="{E352E269-F028-A26B-A8CF-EA1FC264DC9E}"/>
          </ac:spMkLst>
        </pc:spChg>
      </pc:sldChg>
      <pc:sldChg chg="modSp add mod">
        <pc:chgData name="Matthew Purland" userId="8d07c89cff7dd31c" providerId="LiveId" clId="{3BF61652-689D-4586-9B5C-92C2CA589AB8}" dt="2023-05-21T10:08:46.088" v="1412" actId="20577"/>
        <pc:sldMkLst>
          <pc:docMk/>
          <pc:sldMk cId="3715561569" sldId="339"/>
        </pc:sldMkLst>
        <pc:spChg chg="mod">
          <ac:chgData name="Matthew Purland" userId="8d07c89cff7dd31c" providerId="LiveId" clId="{3BF61652-689D-4586-9B5C-92C2CA589AB8}" dt="2023-05-21T10:08:46.088" v="1412" actId="20577"/>
          <ac:spMkLst>
            <pc:docMk/>
            <pc:sldMk cId="3715561569" sldId="339"/>
            <ac:spMk id="3" creationId="{E352E269-F028-A26B-A8CF-EA1FC264DC9E}"/>
          </ac:spMkLst>
        </pc:spChg>
      </pc:sldChg>
      <pc:sldChg chg="modSp add mod">
        <pc:chgData name="Matthew Purland" userId="8d07c89cff7dd31c" providerId="LiveId" clId="{3BF61652-689D-4586-9B5C-92C2CA589AB8}" dt="2023-05-21T10:31:41.202" v="1439" actId="20577"/>
        <pc:sldMkLst>
          <pc:docMk/>
          <pc:sldMk cId="580872621" sldId="340"/>
        </pc:sldMkLst>
        <pc:spChg chg="mod">
          <ac:chgData name="Matthew Purland" userId="8d07c89cff7dd31c" providerId="LiveId" clId="{3BF61652-689D-4586-9B5C-92C2CA589AB8}" dt="2023-05-21T10:31:41.202" v="1439" actId="20577"/>
          <ac:spMkLst>
            <pc:docMk/>
            <pc:sldMk cId="580872621" sldId="340"/>
            <ac:spMk id="3" creationId="{E352E269-F028-A26B-A8CF-EA1FC264DC9E}"/>
          </ac:spMkLst>
        </pc:spChg>
      </pc:sldChg>
      <pc:sldChg chg="add del">
        <pc:chgData name="Matthew Purland" userId="8d07c89cff7dd31c" providerId="LiveId" clId="{3BF61652-689D-4586-9B5C-92C2CA589AB8}" dt="2023-05-21T10:33:43.299" v="1441" actId="47"/>
        <pc:sldMkLst>
          <pc:docMk/>
          <pc:sldMk cId="1552310244" sldId="341"/>
        </pc:sldMkLst>
      </pc:sldChg>
      <pc:sldChg chg="delSp modSp add mod">
        <pc:chgData name="Matthew Purland" userId="8d07c89cff7dd31c" providerId="LiveId" clId="{3BF61652-689D-4586-9B5C-92C2CA589AB8}" dt="2023-05-21T11:10:41.727" v="1614" actId="27636"/>
        <pc:sldMkLst>
          <pc:docMk/>
          <pc:sldMk cId="3030971570" sldId="341"/>
        </pc:sldMkLst>
        <pc:spChg chg="mod">
          <ac:chgData name="Matthew Purland" userId="8d07c89cff7dd31c" providerId="LiveId" clId="{3BF61652-689D-4586-9B5C-92C2CA589AB8}" dt="2023-05-21T11:10:41.727" v="1614" actId="27636"/>
          <ac:spMkLst>
            <pc:docMk/>
            <pc:sldMk cId="3030971570" sldId="341"/>
            <ac:spMk id="3" creationId="{E352E269-F028-A26B-A8CF-EA1FC264DC9E}"/>
          </ac:spMkLst>
        </pc:spChg>
        <pc:picChg chg="del">
          <ac:chgData name="Matthew Purland" userId="8d07c89cff7dd31c" providerId="LiveId" clId="{3BF61652-689D-4586-9B5C-92C2CA589AB8}" dt="2023-05-21T10:34:21.537" v="1446" actId="478"/>
          <ac:picMkLst>
            <pc:docMk/>
            <pc:sldMk cId="3030971570" sldId="341"/>
            <ac:picMk id="4" creationId="{343F13B0-76C6-B2BB-4D84-B5A1517FF20E}"/>
          </ac:picMkLst>
        </pc:picChg>
      </pc:sldChg>
      <pc:sldChg chg="addSp delSp modSp add mod">
        <pc:chgData name="Matthew Purland" userId="8d07c89cff7dd31c" providerId="LiveId" clId="{3BF61652-689D-4586-9B5C-92C2CA589AB8}" dt="2023-05-21T10:48:00.234" v="1477" actId="962"/>
        <pc:sldMkLst>
          <pc:docMk/>
          <pc:sldMk cId="986345735" sldId="342"/>
        </pc:sldMkLst>
        <pc:picChg chg="add del mod">
          <ac:chgData name="Matthew Purland" userId="8d07c89cff7dd31c" providerId="LiveId" clId="{3BF61652-689D-4586-9B5C-92C2CA589AB8}" dt="2023-05-21T10:47:47.336" v="1472" actId="478"/>
          <ac:picMkLst>
            <pc:docMk/>
            <pc:sldMk cId="986345735" sldId="342"/>
            <ac:picMk id="4" creationId="{A8719B69-4733-1B20-A31C-43ABBE5E81B1}"/>
          </ac:picMkLst>
        </pc:picChg>
        <pc:picChg chg="del">
          <ac:chgData name="Matthew Purland" userId="8d07c89cff7dd31c" providerId="LiveId" clId="{3BF61652-689D-4586-9B5C-92C2CA589AB8}" dt="2023-05-21T10:41:41.604" v="1457" actId="478"/>
          <ac:picMkLst>
            <pc:docMk/>
            <pc:sldMk cId="986345735" sldId="342"/>
            <ac:picMk id="5" creationId="{72B9613F-2D40-1DC5-7546-51F3EFFA0AEE}"/>
          </ac:picMkLst>
        </pc:picChg>
        <pc:picChg chg="add del">
          <ac:chgData name="Matthew Purland" userId="8d07c89cff7dd31c" providerId="LiveId" clId="{3BF61652-689D-4586-9B5C-92C2CA589AB8}" dt="2023-05-21T10:45:26.460" v="1464" actId="22"/>
          <ac:picMkLst>
            <pc:docMk/>
            <pc:sldMk cId="986345735" sldId="342"/>
            <ac:picMk id="7" creationId="{9367266F-D264-77B3-8509-DA2086535846}"/>
          </ac:picMkLst>
        </pc:picChg>
        <pc:picChg chg="add mod">
          <ac:chgData name="Matthew Purland" userId="8d07c89cff7dd31c" providerId="LiveId" clId="{3BF61652-689D-4586-9B5C-92C2CA589AB8}" dt="2023-05-21T10:48:00.234" v="1477" actId="962"/>
          <ac:picMkLst>
            <pc:docMk/>
            <pc:sldMk cId="986345735" sldId="342"/>
            <ac:picMk id="9" creationId="{1C80F906-7B02-C143-6289-6E9E67E90220}"/>
          </ac:picMkLst>
        </pc:picChg>
      </pc:sldChg>
      <pc:sldChg chg="addSp delSp modSp add mod">
        <pc:chgData name="Matthew Purland" userId="8d07c89cff7dd31c" providerId="LiveId" clId="{3BF61652-689D-4586-9B5C-92C2CA589AB8}" dt="2023-05-21T10:45:56.226" v="1471" actId="962"/>
        <pc:sldMkLst>
          <pc:docMk/>
          <pc:sldMk cId="3714691074" sldId="343"/>
        </pc:sldMkLst>
        <pc:picChg chg="del">
          <ac:chgData name="Matthew Purland" userId="8d07c89cff7dd31c" providerId="LiveId" clId="{3BF61652-689D-4586-9B5C-92C2CA589AB8}" dt="2023-05-21T10:45:41.031" v="1466" actId="478"/>
          <ac:picMkLst>
            <pc:docMk/>
            <pc:sldMk cId="3714691074" sldId="343"/>
            <ac:picMk id="4" creationId="{A8719B69-4733-1B20-A31C-43ABBE5E81B1}"/>
          </ac:picMkLst>
        </pc:picChg>
        <pc:picChg chg="add mod">
          <ac:chgData name="Matthew Purland" userId="8d07c89cff7dd31c" providerId="LiveId" clId="{3BF61652-689D-4586-9B5C-92C2CA589AB8}" dt="2023-05-21T10:45:56.226" v="1471" actId="962"/>
          <ac:picMkLst>
            <pc:docMk/>
            <pc:sldMk cId="3714691074" sldId="343"/>
            <ac:picMk id="5" creationId="{04854035-3FD3-C32D-8CD0-9772853C97DD}"/>
          </ac:picMkLst>
        </pc:picChg>
      </pc:sldChg>
      <pc:sldChg chg="addSp delSp modSp add mod">
        <pc:chgData name="Matthew Purland" userId="8d07c89cff7dd31c" providerId="LiveId" clId="{3BF61652-689D-4586-9B5C-92C2CA589AB8}" dt="2023-05-21T10:52:44.598" v="1490" actId="962"/>
        <pc:sldMkLst>
          <pc:docMk/>
          <pc:sldMk cId="1629302219" sldId="344"/>
        </pc:sldMkLst>
        <pc:picChg chg="add del mod">
          <ac:chgData name="Matthew Purland" userId="8d07c89cff7dd31c" providerId="LiveId" clId="{3BF61652-689D-4586-9B5C-92C2CA589AB8}" dt="2023-05-21T10:51:39.244" v="1485" actId="478"/>
          <ac:picMkLst>
            <pc:docMk/>
            <pc:sldMk cId="1629302219" sldId="344"/>
            <ac:picMk id="4" creationId="{30A40B2F-4CA2-2A1B-BBEE-D9BCE6908CB8}"/>
          </ac:picMkLst>
        </pc:picChg>
        <pc:picChg chg="del">
          <ac:chgData name="Matthew Purland" userId="8d07c89cff7dd31c" providerId="LiveId" clId="{3BF61652-689D-4586-9B5C-92C2CA589AB8}" dt="2023-05-21T10:49:32.026" v="1479" actId="478"/>
          <ac:picMkLst>
            <pc:docMk/>
            <pc:sldMk cId="1629302219" sldId="344"/>
            <ac:picMk id="5" creationId="{04854035-3FD3-C32D-8CD0-9772853C97DD}"/>
          </ac:picMkLst>
        </pc:picChg>
        <pc:picChg chg="add mod">
          <ac:chgData name="Matthew Purland" userId="8d07c89cff7dd31c" providerId="LiveId" clId="{3BF61652-689D-4586-9B5C-92C2CA589AB8}" dt="2023-05-21T10:52:44.598" v="1490" actId="962"/>
          <ac:picMkLst>
            <pc:docMk/>
            <pc:sldMk cId="1629302219" sldId="344"/>
            <ac:picMk id="7" creationId="{512A7DAD-E7DA-32F1-78BA-01F8DB38FCAA}"/>
          </ac:picMkLst>
        </pc:picChg>
      </pc:sldChg>
      <pc:sldChg chg="modSp add mod">
        <pc:chgData name="Matthew Purland" userId="8d07c89cff7dd31c" providerId="LiveId" clId="{3BF61652-689D-4586-9B5C-92C2CA589AB8}" dt="2023-05-21T17:19:57.231" v="1728" actId="20577"/>
        <pc:sldMkLst>
          <pc:docMk/>
          <pc:sldMk cId="2231009091" sldId="345"/>
        </pc:sldMkLst>
        <pc:spChg chg="mod">
          <ac:chgData name="Matthew Purland" userId="8d07c89cff7dd31c" providerId="LiveId" clId="{3BF61652-689D-4586-9B5C-92C2CA589AB8}" dt="2023-05-21T17:19:57.231" v="1728" actId="20577"/>
          <ac:spMkLst>
            <pc:docMk/>
            <pc:sldMk cId="2231009091" sldId="345"/>
            <ac:spMk id="3" creationId="{E352E269-F028-A26B-A8CF-EA1FC264DC9E}"/>
          </ac:spMkLst>
        </pc:spChg>
      </pc:sldChg>
      <pc:sldChg chg="modSp add mod">
        <pc:chgData name="Matthew Purland" userId="8d07c89cff7dd31c" providerId="LiveId" clId="{3BF61652-689D-4586-9B5C-92C2CA589AB8}" dt="2023-05-21T11:00:24.337" v="1566" actId="20577"/>
        <pc:sldMkLst>
          <pc:docMk/>
          <pc:sldMk cId="1153638624" sldId="346"/>
        </pc:sldMkLst>
        <pc:spChg chg="mod">
          <ac:chgData name="Matthew Purland" userId="8d07c89cff7dd31c" providerId="LiveId" clId="{3BF61652-689D-4586-9B5C-92C2CA589AB8}" dt="2023-05-21T11:00:24.337" v="1566" actId="20577"/>
          <ac:spMkLst>
            <pc:docMk/>
            <pc:sldMk cId="1153638624" sldId="346"/>
            <ac:spMk id="3" creationId="{E352E269-F028-A26B-A8CF-EA1FC264DC9E}"/>
          </ac:spMkLst>
        </pc:spChg>
      </pc:sldChg>
      <pc:sldChg chg="modSp add mod">
        <pc:chgData name="Matthew Purland" userId="8d07c89cff7dd31c" providerId="LiveId" clId="{3BF61652-689D-4586-9B5C-92C2CA589AB8}" dt="2023-05-21T11:08:07.435" v="1580" actId="207"/>
        <pc:sldMkLst>
          <pc:docMk/>
          <pc:sldMk cId="3801183168" sldId="347"/>
        </pc:sldMkLst>
        <pc:spChg chg="mod">
          <ac:chgData name="Matthew Purland" userId="8d07c89cff7dd31c" providerId="LiveId" clId="{3BF61652-689D-4586-9B5C-92C2CA589AB8}" dt="2023-05-21T11:08:07.435" v="1580" actId="207"/>
          <ac:spMkLst>
            <pc:docMk/>
            <pc:sldMk cId="3801183168" sldId="347"/>
            <ac:spMk id="3" creationId="{E352E269-F028-A26B-A8CF-EA1FC264DC9E}"/>
          </ac:spMkLst>
        </pc:spChg>
      </pc:sldChg>
      <pc:sldChg chg="modSp add mod">
        <pc:chgData name="Matthew Purland" userId="8d07c89cff7dd31c" providerId="LiveId" clId="{3BF61652-689D-4586-9B5C-92C2CA589AB8}" dt="2023-05-21T11:10:24.822" v="1610" actId="20577"/>
        <pc:sldMkLst>
          <pc:docMk/>
          <pc:sldMk cId="2493903279" sldId="348"/>
        </pc:sldMkLst>
        <pc:spChg chg="mod">
          <ac:chgData name="Matthew Purland" userId="8d07c89cff7dd31c" providerId="LiveId" clId="{3BF61652-689D-4586-9B5C-92C2CA589AB8}" dt="2023-05-21T11:10:24.822" v="1610" actId="20577"/>
          <ac:spMkLst>
            <pc:docMk/>
            <pc:sldMk cId="2493903279" sldId="348"/>
            <ac:spMk id="3" creationId="{E352E269-F028-A26B-A8CF-EA1FC264DC9E}"/>
          </ac:spMkLst>
        </pc:spChg>
      </pc:sldChg>
      <pc:sldChg chg="addSp delSp modSp add mod">
        <pc:chgData name="Matthew Purland" userId="8d07c89cff7dd31c" providerId="LiveId" clId="{3BF61652-689D-4586-9B5C-92C2CA589AB8}" dt="2023-05-21T11:13:47.178" v="1621" actId="962"/>
        <pc:sldMkLst>
          <pc:docMk/>
          <pc:sldMk cId="424320179" sldId="349"/>
        </pc:sldMkLst>
        <pc:picChg chg="add mod">
          <ac:chgData name="Matthew Purland" userId="8d07c89cff7dd31c" providerId="LiveId" clId="{3BF61652-689D-4586-9B5C-92C2CA589AB8}" dt="2023-05-21T11:13:47.178" v="1621" actId="962"/>
          <ac:picMkLst>
            <pc:docMk/>
            <pc:sldMk cId="424320179" sldId="349"/>
            <ac:picMk id="4" creationId="{FE96A3EE-AAE9-CEE5-4A7A-2BA34D6AE8C2}"/>
          </ac:picMkLst>
        </pc:picChg>
        <pc:picChg chg="del">
          <ac:chgData name="Matthew Purland" userId="8d07c89cff7dd31c" providerId="LiveId" clId="{3BF61652-689D-4586-9B5C-92C2CA589AB8}" dt="2023-05-21T11:13:32.062" v="1616" actId="478"/>
          <ac:picMkLst>
            <pc:docMk/>
            <pc:sldMk cId="424320179" sldId="349"/>
            <ac:picMk id="5" creationId="{04854035-3FD3-C32D-8CD0-9772853C97DD}"/>
          </ac:picMkLst>
        </pc:picChg>
      </pc:sldChg>
      <pc:sldChg chg="addSp delSp modSp add mod">
        <pc:chgData name="Matthew Purland" userId="8d07c89cff7dd31c" providerId="LiveId" clId="{3BF61652-689D-4586-9B5C-92C2CA589AB8}" dt="2023-05-21T11:15:57.346" v="1628" actId="962"/>
        <pc:sldMkLst>
          <pc:docMk/>
          <pc:sldMk cId="4206991601" sldId="350"/>
        </pc:sldMkLst>
        <pc:picChg chg="del">
          <ac:chgData name="Matthew Purland" userId="8d07c89cff7dd31c" providerId="LiveId" clId="{3BF61652-689D-4586-9B5C-92C2CA589AB8}" dt="2023-05-21T11:15:49.203" v="1623" actId="478"/>
          <ac:picMkLst>
            <pc:docMk/>
            <pc:sldMk cId="4206991601" sldId="350"/>
            <ac:picMk id="4" creationId="{FE96A3EE-AAE9-CEE5-4A7A-2BA34D6AE8C2}"/>
          </ac:picMkLst>
        </pc:picChg>
        <pc:picChg chg="add mod">
          <ac:chgData name="Matthew Purland" userId="8d07c89cff7dd31c" providerId="LiveId" clId="{3BF61652-689D-4586-9B5C-92C2CA589AB8}" dt="2023-05-21T11:15:57.346" v="1628" actId="962"/>
          <ac:picMkLst>
            <pc:docMk/>
            <pc:sldMk cId="4206991601" sldId="350"/>
            <ac:picMk id="5" creationId="{691EA93B-6407-802E-CDD8-88D2FDAC5BF2}"/>
          </ac:picMkLst>
        </pc:picChg>
      </pc:sldChg>
      <pc:sldChg chg="modSp add mod">
        <pc:chgData name="Matthew Purland" userId="8d07c89cff7dd31c" providerId="LiveId" clId="{3BF61652-689D-4586-9B5C-92C2CA589AB8}" dt="2023-05-21T11:22:08.652" v="1646" actId="20577"/>
        <pc:sldMkLst>
          <pc:docMk/>
          <pc:sldMk cId="1227392757" sldId="351"/>
        </pc:sldMkLst>
        <pc:spChg chg="mod">
          <ac:chgData name="Matthew Purland" userId="8d07c89cff7dd31c" providerId="LiveId" clId="{3BF61652-689D-4586-9B5C-92C2CA589AB8}" dt="2023-05-21T11:22:08.652" v="1646" actId="20577"/>
          <ac:spMkLst>
            <pc:docMk/>
            <pc:sldMk cId="1227392757" sldId="351"/>
            <ac:spMk id="3" creationId="{E352E269-F028-A26B-A8CF-EA1FC264DC9E}"/>
          </ac:spMkLst>
        </pc:spChg>
      </pc:sldChg>
      <pc:sldChg chg="modSp add mod">
        <pc:chgData name="Matthew Purland" userId="8d07c89cff7dd31c" providerId="LiveId" clId="{3BF61652-689D-4586-9B5C-92C2CA589AB8}" dt="2023-05-21T11:23:19.578" v="1661" actId="20577"/>
        <pc:sldMkLst>
          <pc:docMk/>
          <pc:sldMk cId="2460634819" sldId="352"/>
        </pc:sldMkLst>
        <pc:spChg chg="mod">
          <ac:chgData name="Matthew Purland" userId="8d07c89cff7dd31c" providerId="LiveId" clId="{3BF61652-689D-4586-9B5C-92C2CA589AB8}" dt="2023-05-21T11:23:19.578" v="1661" actId="20577"/>
          <ac:spMkLst>
            <pc:docMk/>
            <pc:sldMk cId="2460634819" sldId="352"/>
            <ac:spMk id="3" creationId="{E352E269-F028-A26B-A8CF-EA1FC264DC9E}"/>
          </ac:spMkLst>
        </pc:spChg>
      </pc:sldChg>
      <pc:sldChg chg="modSp add mod">
        <pc:chgData name="Matthew Purland" userId="8d07c89cff7dd31c" providerId="LiveId" clId="{3BF61652-689D-4586-9B5C-92C2CA589AB8}" dt="2023-05-21T11:24:41.537" v="1673" actId="207"/>
        <pc:sldMkLst>
          <pc:docMk/>
          <pc:sldMk cId="894109062" sldId="353"/>
        </pc:sldMkLst>
        <pc:spChg chg="mod">
          <ac:chgData name="Matthew Purland" userId="8d07c89cff7dd31c" providerId="LiveId" clId="{3BF61652-689D-4586-9B5C-92C2CA589AB8}" dt="2023-05-21T11:24:41.537" v="1673" actId="207"/>
          <ac:spMkLst>
            <pc:docMk/>
            <pc:sldMk cId="894109062" sldId="353"/>
            <ac:spMk id="3" creationId="{E352E269-F028-A26B-A8CF-EA1FC264DC9E}"/>
          </ac:spMkLst>
        </pc:spChg>
      </pc:sldChg>
      <pc:sldChg chg="modSp add del mod">
        <pc:chgData name="Matthew Purland" userId="8d07c89cff7dd31c" providerId="LiveId" clId="{3BF61652-689D-4586-9B5C-92C2CA589AB8}" dt="2023-05-21T17:40:42.712" v="1895" actId="47"/>
        <pc:sldMkLst>
          <pc:docMk/>
          <pc:sldMk cId="2831362119" sldId="354"/>
        </pc:sldMkLst>
        <pc:spChg chg="mod">
          <ac:chgData name="Matthew Purland" userId="8d07c89cff7dd31c" providerId="LiveId" clId="{3BF61652-689D-4586-9B5C-92C2CA589AB8}" dt="2023-05-21T17:33:20.253" v="1894" actId="20577"/>
          <ac:spMkLst>
            <pc:docMk/>
            <pc:sldMk cId="2831362119" sldId="354"/>
            <ac:spMk id="3" creationId="{E352E269-F028-A26B-A8CF-EA1FC264DC9E}"/>
          </ac:spMkLst>
        </pc:spChg>
      </pc:sldChg>
    </pc:docChg>
  </pc:docChgLst>
  <pc:docChgLst>
    <pc:chgData name="Matthew Purland" userId="8d07c89cff7dd31c" providerId="LiveId" clId="{D332767D-05C6-4ACD-801B-43E6861D6AE1}"/>
    <pc:docChg chg="undo redo custSel addSld delSld modSld">
      <pc:chgData name="Matthew Purland" userId="8d07c89cff7dd31c" providerId="LiveId" clId="{D332767D-05C6-4ACD-801B-43E6861D6AE1}" dt="2023-04-24T05:31:06.480" v="2618" actId="404"/>
      <pc:docMkLst>
        <pc:docMk/>
      </pc:docMkLst>
      <pc:sldChg chg="modSp mod">
        <pc:chgData name="Matthew Purland" userId="8d07c89cff7dd31c" providerId="LiveId" clId="{D332767D-05C6-4ACD-801B-43E6861D6AE1}" dt="2023-04-20T06:00:44.727" v="759" actId="207"/>
        <pc:sldMkLst>
          <pc:docMk/>
          <pc:sldMk cId="3132766640" sldId="276"/>
        </pc:sldMkLst>
        <pc:spChg chg="mod">
          <ac:chgData name="Matthew Purland" userId="8d07c89cff7dd31c" providerId="LiveId" clId="{D332767D-05C6-4ACD-801B-43E6861D6AE1}" dt="2023-04-20T06:00:44.727" v="759" actId="207"/>
          <ac:spMkLst>
            <pc:docMk/>
            <pc:sldMk cId="3132766640" sldId="276"/>
            <ac:spMk id="3" creationId="{E352E269-F028-A26B-A8CF-EA1FC264DC9E}"/>
          </ac:spMkLst>
        </pc:spChg>
      </pc:sldChg>
      <pc:sldChg chg="del">
        <pc:chgData name="Matthew Purland" userId="8d07c89cff7dd31c" providerId="LiveId" clId="{D332767D-05C6-4ACD-801B-43E6861D6AE1}" dt="2023-04-20T08:12:18.778" v="856" actId="47"/>
        <pc:sldMkLst>
          <pc:docMk/>
          <pc:sldMk cId="1265656714" sldId="304"/>
        </pc:sldMkLst>
      </pc:sldChg>
      <pc:sldChg chg="del">
        <pc:chgData name="Matthew Purland" userId="8d07c89cff7dd31c" providerId="LiveId" clId="{D332767D-05C6-4ACD-801B-43E6861D6AE1}" dt="2023-04-20T08:12:25.712" v="857" actId="47"/>
        <pc:sldMkLst>
          <pc:docMk/>
          <pc:sldMk cId="1644845555" sldId="305"/>
        </pc:sldMkLst>
      </pc:sldChg>
      <pc:sldChg chg="modSp mod">
        <pc:chgData name="Matthew Purland" userId="8d07c89cff7dd31c" providerId="LiveId" clId="{D332767D-05C6-4ACD-801B-43E6861D6AE1}" dt="2023-04-23T15:04:46.883" v="2253" actId="20577"/>
        <pc:sldMkLst>
          <pc:docMk/>
          <pc:sldMk cId="2775907622" sldId="311"/>
        </pc:sldMkLst>
        <pc:spChg chg="mod">
          <ac:chgData name="Matthew Purland" userId="8d07c89cff7dd31c" providerId="LiveId" clId="{D332767D-05C6-4ACD-801B-43E6861D6AE1}" dt="2023-04-23T15:04:46.883" v="2253" actId="20577"/>
          <ac:spMkLst>
            <pc:docMk/>
            <pc:sldMk cId="2775907622" sldId="311"/>
            <ac:spMk id="3" creationId="{E352E269-F028-A26B-A8CF-EA1FC264DC9E}"/>
          </ac:spMkLst>
        </pc:spChg>
      </pc:sldChg>
      <pc:sldChg chg="del">
        <pc:chgData name="Matthew Purland" userId="8d07c89cff7dd31c" providerId="LiveId" clId="{D332767D-05C6-4ACD-801B-43E6861D6AE1}" dt="2023-04-20T08:12:27.629" v="858" actId="47"/>
        <pc:sldMkLst>
          <pc:docMk/>
          <pc:sldMk cId="1056467187" sldId="319"/>
        </pc:sldMkLst>
      </pc:sldChg>
      <pc:sldChg chg="del">
        <pc:chgData name="Matthew Purland" userId="8d07c89cff7dd31c" providerId="LiveId" clId="{D332767D-05C6-4ACD-801B-43E6861D6AE1}" dt="2023-04-20T08:12:32.989" v="859" actId="47"/>
        <pc:sldMkLst>
          <pc:docMk/>
          <pc:sldMk cId="1690396758" sldId="320"/>
        </pc:sldMkLst>
      </pc:sldChg>
      <pc:sldChg chg="del">
        <pc:chgData name="Matthew Purland" userId="8d07c89cff7dd31c" providerId="LiveId" clId="{D332767D-05C6-4ACD-801B-43E6861D6AE1}" dt="2023-04-20T08:12:35.920" v="860" actId="47"/>
        <pc:sldMkLst>
          <pc:docMk/>
          <pc:sldMk cId="2181574163" sldId="321"/>
        </pc:sldMkLst>
      </pc:sldChg>
      <pc:sldChg chg="modSp mod">
        <pc:chgData name="Matthew Purland" userId="8d07c89cff7dd31c" providerId="LiveId" clId="{D332767D-05C6-4ACD-801B-43E6861D6AE1}" dt="2023-04-19T19:53:10.191" v="190" actId="207"/>
        <pc:sldMkLst>
          <pc:docMk/>
          <pc:sldMk cId="1151583892" sldId="323"/>
        </pc:sldMkLst>
        <pc:spChg chg="mod">
          <ac:chgData name="Matthew Purland" userId="8d07c89cff7dd31c" providerId="LiveId" clId="{D332767D-05C6-4ACD-801B-43E6861D6AE1}" dt="2023-04-19T19:53:10.191" v="190" actId="207"/>
          <ac:spMkLst>
            <pc:docMk/>
            <pc:sldMk cId="1151583892" sldId="323"/>
            <ac:spMk id="3" creationId="{E352E269-F028-A26B-A8CF-EA1FC264DC9E}"/>
          </ac:spMkLst>
        </pc:spChg>
      </pc:sldChg>
      <pc:sldChg chg="modSp mod">
        <pc:chgData name="Matthew Purland" userId="8d07c89cff7dd31c" providerId="LiveId" clId="{D332767D-05C6-4ACD-801B-43E6861D6AE1}" dt="2023-04-20T05:43:12.019" v="311" actId="20577"/>
        <pc:sldMkLst>
          <pc:docMk/>
          <pc:sldMk cId="2701183226" sldId="324"/>
        </pc:sldMkLst>
        <pc:spChg chg="mod">
          <ac:chgData name="Matthew Purland" userId="8d07c89cff7dd31c" providerId="LiveId" clId="{D332767D-05C6-4ACD-801B-43E6861D6AE1}" dt="2023-04-20T05:43:12.019" v="311" actId="20577"/>
          <ac:spMkLst>
            <pc:docMk/>
            <pc:sldMk cId="2701183226" sldId="324"/>
            <ac:spMk id="3" creationId="{E352E269-F028-A26B-A8CF-EA1FC264DC9E}"/>
          </ac:spMkLst>
        </pc:spChg>
      </pc:sldChg>
      <pc:sldChg chg="modSp mod">
        <pc:chgData name="Matthew Purland" userId="8d07c89cff7dd31c" providerId="LiveId" clId="{D332767D-05C6-4ACD-801B-43E6861D6AE1}" dt="2023-04-20T05:44:10.642" v="318" actId="20577"/>
        <pc:sldMkLst>
          <pc:docMk/>
          <pc:sldMk cId="96845296" sldId="325"/>
        </pc:sldMkLst>
        <pc:spChg chg="mod">
          <ac:chgData name="Matthew Purland" userId="8d07c89cff7dd31c" providerId="LiveId" clId="{D332767D-05C6-4ACD-801B-43E6861D6AE1}" dt="2023-04-20T05:44:10.642" v="318" actId="20577"/>
          <ac:spMkLst>
            <pc:docMk/>
            <pc:sldMk cId="96845296" sldId="325"/>
            <ac:spMk id="3" creationId="{E352E269-F028-A26B-A8CF-EA1FC264DC9E}"/>
          </ac:spMkLst>
        </pc:spChg>
      </pc:sldChg>
      <pc:sldChg chg="modSp mod">
        <pc:chgData name="Matthew Purland" userId="8d07c89cff7dd31c" providerId="LiveId" clId="{D332767D-05C6-4ACD-801B-43E6861D6AE1}" dt="2023-04-20T05:50:37.427" v="420" actId="6549"/>
        <pc:sldMkLst>
          <pc:docMk/>
          <pc:sldMk cId="593736018" sldId="326"/>
        </pc:sldMkLst>
        <pc:spChg chg="mod">
          <ac:chgData name="Matthew Purland" userId="8d07c89cff7dd31c" providerId="LiveId" clId="{D332767D-05C6-4ACD-801B-43E6861D6AE1}" dt="2023-04-20T05:50:37.427" v="420" actId="6549"/>
          <ac:spMkLst>
            <pc:docMk/>
            <pc:sldMk cId="593736018" sldId="326"/>
            <ac:spMk id="3" creationId="{E352E269-F028-A26B-A8CF-EA1FC264DC9E}"/>
          </ac:spMkLst>
        </pc:spChg>
      </pc:sldChg>
      <pc:sldChg chg="del">
        <pc:chgData name="Matthew Purland" userId="8d07c89cff7dd31c" providerId="LiveId" clId="{D332767D-05C6-4ACD-801B-43E6861D6AE1}" dt="2023-04-20T08:12:12.687" v="855" actId="47"/>
        <pc:sldMkLst>
          <pc:docMk/>
          <pc:sldMk cId="892894522" sldId="327"/>
        </pc:sldMkLst>
      </pc:sldChg>
      <pc:sldChg chg="modSp add mod">
        <pc:chgData name="Matthew Purland" userId="8d07c89cff7dd31c" providerId="LiveId" clId="{D332767D-05C6-4ACD-801B-43E6861D6AE1}" dt="2023-04-20T05:53:10.464" v="502" actId="20577"/>
        <pc:sldMkLst>
          <pc:docMk/>
          <pc:sldMk cId="4046948773" sldId="328"/>
        </pc:sldMkLst>
        <pc:spChg chg="mod">
          <ac:chgData name="Matthew Purland" userId="8d07c89cff7dd31c" providerId="LiveId" clId="{D332767D-05C6-4ACD-801B-43E6861D6AE1}" dt="2023-04-20T05:53:10.464" v="502" actId="20577"/>
          <ac:spMkLst>
            <pc:docMk/>
            <pc:sldMk cId="4046948773" sldId="328"/>
            <ac:spMk id="3" creationId="{E352E269-F028-A26B-A8CF-EA1FC264DC9E}"/>
          </ac:spMkLst>
        </pc:spChg>
      </pc:sldChg>
      <pc:sldChg chg="modSp add mod">
        <pc:chgData name="Matthew Purland" userId="8d07c89cff7dd31c" providerId="LiveId" clId="{D332767D-05C6-4ACD-801B-43E6861D6AE1}" dt="2023-04-20T05:57:47.502" v="600" actId="20577"/>
        <pc:sldMkLst>
          <pc:docMk/>
          <pc:sldMk cId="4065797031" sldId="329"/>
        </pc:sldMkLst>
        <pc:spChg chg="mod">
          <ac:chgData name="Matthew Purland" userId="8d07c89cff7dd31c" providerId="LiveId" clId="{D332767D-05C6-4ACD-801B-43E6861D6AE1}" dt="2023-04-20T05:57:47.502" v="600" actId="20577"/>
          <ac:spMkLst>
            <pc:docMk/>
            <pc:sldMk cId="4065797031" sldId="329"/>
            <ac:spMk id="3" creationId="{E352E269-F028-A26B-A8CF-EA1FC264DC9E}"/>
          </ac:spMkLst>
        </pc:spChg>
      </pc:sldChg>
      <pc:sldChg chg="modSp add del mod">
        <pc:chgData name="Matthew Purland" userId="8d07c89cff7dd31c" providerId="LiveId" clId="{D332767D-05C6-4ACD-801B-43E6861D6AE1}" dt="2023-04-20T08:14:51.638" v="875" actId="47"/>
        <pc:sldMkLst>
          <pc:docMk/>
          <pc:sldMk cId="1165363325" sldId="330"/>
        </pc:sldMkLst>
        <pc:spChg chg="mod">
          <ac:chgData name="Matthew Purland" userId="8d07c89cff7dd31c" providerId="LiveId" clId="{D332767D-05C6-4ACD-801B-43E6861D6AE1}" dt="2023-04-20T08:13:04.028" v="864" actId="403"/>
          <ac:spMkLst>
            <pc:docMk/>
            <pc:sldMk cId="1165363325" sldId="330"/>
            <ac:spMk id="3" creationId="{E352E269-F028-A26B-A8CF-EA1FC264DC9E}"/>
          </ac:spMkLst>
        </pc:spChg>
      </pc:sldChg>
      <pc:sldChg chg="modSp add mod">
        <pc:chgData name="Matthew Purland" userId="8d07c89cff7dd31c" providerId="LiveId" clId="{D332767D-05C6-4ACD-801B-43E6861D6AE1}" dt="2023-04-20T08:16:05.969" v="883" actId="20577"/>
        <pc:sldMkLst>
          <pc:docMk/>
          <pc:sldMk cId="1021803616" sldId="331"/>
        </pc:sldMkLst>
        <pc:spChg chg="mod">
          <ac:chgData name="Matthew Purland" userId="8d07c89cff7dd31c" providerId="LiveId" clId="{D332767D-05C6-4ACD-801B-43E6861D6AE1}" dt="2023-04-20T08:16:05.969" v="883" actId="20577"/>
          <ac:spMkLst>
            <pc:docMk/>
            <pc:sldMk cId="1021803616" sldId="331"/>
            <ac:spMk id="3" creationId="{E352E269-F028-A26B-A8CF-EA1FC264DC9E}"/>
          </ac:spMkLst>
        </pc:spChg>
      </pc:sldChg>
      <pc:sldChg chg="modSp add mod">
        <pc:chgData name="Matthew Purland" userId="8d07c89cff7dd31c" providerId="LiveId" clId="{D332767D-05C6-4ACD-801B-43E6861D6AE1}" dt="2023-04-20T08:13:41.563" v="866" actId="404"/>
        <pc:sldMkLst>
          <pc:docMk/>
          <pc:sldMk cId="742754337" sldId="332"/>
        </pc:sldMkLst>
        <pc:spChg chg="mod">
          <ac:chgData name="Matthew Purland" userId="8d07c89cff7dd31c" providerId="LiveId" clId="{D332767D-05C6-4ACD-801B-43E6861D6AE1}" dt="2023-04-20T08:13:41.563" v="866" actId="404"/>
          <ac:spMkLst>
            <pc:docMk/>
            <pc:sldMk cId="742754337" sldId="332"/>
            <ac:spMk id="3" creationId="{E352E269-F028-A26B-A8CF-EA1FC264DC9E}"/>
          </ac:spMkLst>
        </pc:spChg>
      </pc:sldChg>
      <pc:sldChg chg="modSp add mod">
        <pc:chgData name="Matthew Purland" userId="8d07c89cff7dd31c" providerId="LiveId" clId="{D332767D-05C6-4ACD-801B-43E6861D6AE1}" dt="2023-04-20T08:14:43.274" v="874" actId="404"/>
        <pc:sldMkLst>
          <pc:docMk/>
          <pc:sldMk cId="1008929535" sldId="333"/>
        </pc:sldMkLst>
        <pc:spChg chg="mod">
          <ac:chgData name="Matthew Purland" userId="8d07c89cff7dd31c" providerId="LiveId" clId="{D332767D-05C6-4ACD-801B-43E6861D6AE1}" dt="2023-04-20T08:14:43.274" v="874" actId="404"/>
          <ac:spMkLst>
            <pc:docMk/>
            <pc:sldMk cId="1008929535" sldId="333"/>
            <ac:spMk id="3" creationId="{E352E269-F028-A26B-A8CF-EA1FC264DC9E}"/>
          </ac:spMkLst>
        </pc:spChg>
      </pc:sldChg>
      <pc:sldChg chg="modSp add mod">
        <pc:chgData name="Matthew Purland" userId="8d07c89cff7dd31c" providerId="LiveId" clId="{D332767D-05C6-4ACD-801B-43E6861D6AE1}" dt="2023-04-20T19:07:43.142" v="1750" actId="20577"/>
        <pc:sldMkLst>
          <pc:docMk/>
          <pc:sldMk cId="300321486" sldId="334"/>
        </pc:sldMkLst>
        <pc:spChg chg="mod">
          <ac:chgData name="Matthew Purland" userId="8d07c89cff7dd31c" providerId="LiveId" clId="{D332767D-05C6-4ACD-801B-43E6861D6AE1}" dt="2023-04-20T19:07:43.142" v="1750" actId="20577"/>
          <ac:spMkLst>
            <pc:docMk/>
            <pc:sldMk cId="300321486" sldId="334"/>
            <ac:spMk id="3" creationId="{E352E269-F028-A26B-A8CF-EA1FC264DC9E}"/>
          </ac:spMkLst>
        </pc:spChg>
      </pc:sldChg>
      <pc:sldChg chg="addSp delSp modSp add mod">
        <pc:chgData name="Matthew Purland" userId="8d07c89cff7dd31c" providerId="LiveId" clId="{D332767D-05C6-4ACD-801B-43E6861D6AE1}" dt="2023-04-24T05:27:12.847" v="2466" actId="20577"/>
        <pc:sldMkLst>
          <pc:docMk/>
          <pc:sldMk cId="3870341593" sldId="335"/>
        </pc:sldMkLst>
        <pc:spChg chg="mod">
          <ac:chgData name="Matthew Purland" userId="8d07c89cff7dd31c" providerId="LiveId" clId="{D332767D-05C6-4ACD-801B-43E6861D6AE1}" dt="2023-04-24T05:27:12.847" v="2466" actId="20577"/>
          <ac:spMkLst>
            <pc:docMk/>
            <pc:sldMk cId="3870341593" sldId="335"/>
            <ac:spMk id="3" creationId="{E352E269-F028-A26B-A8CF-EA1FC264DC9E}"/>
          </ac:spMkLst>
        </pc:spChg>
        <pc:inkChg chg="add del">
          <ac:chgData name="Matthew Purland" userId="8d07c89cff7dd31c" providerId="LiveId" clId="{D332767D-05C6-4ACD-801B-43E6861D6AE1}" dt="2023-04-24T05:10:25.080" v="2263" actId="478"/>
          <ac:inkMkLst>
            <pc:docMk/>
            <pc:sldMk cId="3870341593" sldId="335"/>
            <ac:inkMk id="2" creationId="{B67F3BA6-CBC1-E579-CCCA-AF5D568FCC24}"/>
          </ac:inkMkLst>
        </pc:inkChg>
        <pc:inkChg chg="add del">
          <ac:chgData name="Matthew Purland" userId="8d07c89cff7dd31c" providerId="LiveId" clId="{D332767D-05C6-4ACD-801B-43E6861D6AE1}" dt="2023-04-24T05:10:24.202" v="2262" actId="478"/>
          <ac:inkMkLst>
            <pc:docMk/>
            <pc:sldMk cId="3870341593" sldId="335"/>
            <ac:inkMk id="4" creationId="{30CD5D54-EF74-B3BB-1093-CBBB3EE44CCA}"/>
          </ac:inkMkLst>
        </pc:inkChg>
        <pc:inkChg chg="add del">
          <ac:chgData name="Matthew Purland" userId="8d07c89cff7dd31c" providerId="LiveId" clId="{D332767D-05C6-4ACD-801B-43E6861D6AE1}" dt="2023-04-24T05:10:22.870" v="2261" actId="478"/>
          <ac:inkMkLst>
            <pc:docMk/>
            <pc:sldMk cId="3870341593" sldId="335"/>
            <ac:inkMk id="5" creationId="{1DE9A218-8C18-C698-28A9-BD7E8F5A8C55}"/>
          </ac:inkMkLst>
        </pc:inkChg>
        <pc:inkChg chg="add del">
          <ac:chgData name="Matthew Purland" userId="8d07c89cff7dd31c" providerId="LiveId" clId="{D332767D-05C6-4ACD-801B-43E6861D6AE1}" dt="2023-04-24T05:10:21.760" v="2260" actId="478"/>
          <ac:inkMkLst>
            <pc:docMk/>
            <pc:sldMk cId="3870341593" sldId="335"/>
            <ac:inkMk id="6" creationId="{9194AB23-B4C3-7BA8-779A-04B6AD3C2F58}"/>
          </ac:inkMkLst>
        </pc:inkChg>
        <pc:inkChg chg="add del">
          <ac:chgData name="Matthew Purland" userId="8d07c89cff7dd31c" providerId="LiveId" clId="{D332767D-05C6-4ACD-801B-43E6861D6AE1}" dt="2023-04-24T05:10:20.626" v="2259" actId="478"/>
          <ac:inkMkLst>
            <pc:docMk/>
            <pc:sldMk cId="3870341593" sldId="335"/>
            <ac:inkMk id="7" creationId="{30997A96-C28B-70D7-5F01-8B62A920F0B3}"/>
          </ac:inkMkLst>
        </pc:inkChg>
        <pc:inkChg chg="add del">
          <ac:chgData name="Matthew Purland" userId="8d07c89cff7dd31c" providerId="LiveId" clId="{D332767D-05C6-4ACD-801B-43E6861D6AE1}" dt="2023-04-24T05:10:16.150" v="2255" actId="478"/>
          <ac:inkMkLst>
            <pc:docMk/>
            <pc:sldMk cId="3870341593" sldId="335"/>
            <ac:inkMk id="8" creationId="{A66AE7AC-CA92-2B1C-2982-12FC43F5FC9F}"/>
          </ac:inkMkLst>
        </pc:inkChg>
        <pc:inkChg chg="add del">
          <ac:chgData name="Matthew Purland" userId="8d07c89cff7dd31c" providerId="LiveId" clId="{D332767D-05C6-4ACD-801B-43E6861D6AE1}" dt="2023-04-24T05:10:17.445" v="2256" actId="478"/>
          <ac:inkMkLst>
            <pc:docMk/>
            <pc:sldMk cId="3870341593" sldId="335"/>
            <ac:inkMk id="9" creationId="{F2DE9467-A76D-5D41-4563-12DDC5E76927}"/>
          </ac:inkMkLst>
        </pc:inkChg>
        <pc:inkChg chg="add del">
          <ac:chgData name="Matthew Purland" userId="8d07c89cff7dd31c" providerId="LiveId" clId="{D332767D-05C6-4ACD-801B-43E6861D6AE1}" dt="2023-04-24T05:10:18.637" v="2257" actId="478"/>
          <ac:inkMkLst>
            <pc:docMk/>
            <pc:sldMk cId="3870341593" sldId="335"/>
            <ac:inkMk id="10" creationId="{E3A34A6A-61FC-E556-6A9D-A7A18BEBC138}"/>
          </ac:inkMkLst>
        </pc:inkChg>
        <pc:inkChg chg="add del">
          <ac:chgData name="Matthew Purland" userId="8d07c89cff7dd31c" providerId="LiveId" clId="{D332767D-05C6-4ACD-801B-43E6861D6AE1}" dt="2023-04-24T05:10:11.891" v="2254" actId="478"/>
          <ac:inkMkLst>
            <pc:docMk/>
            <pc:sldMk cId="3870341593" sldId="335"/>
            <ac:inkMk id="11" creationId="{F52895BB-1E85-990C-29EA-F1E53811472D}"/>
          </ac:inkMkLst>
        </pc:inkChg>
        <pc:inkChg chg="add del">
          <ac:chgData name="Matthew Purland" userId="8d07c89cff7dd31c" providerId="LiveId" clId="{D332767D-05C6-4ACD-801B-43E6861D6AE1}" dt="2023-04-24T05:10:19.519" v="2258" actId="478"/>
          <ac:inkMkLst>
            <pc:docMk/>
            <pc:sldMk cId="3870341593" sldId="335"/>
            <ac:inkMk id="12" creationId="{DC6C3C51-3C32-88E2-2BB9-499DBA965CA2}"/>
          </ac:inkMkLst>
        </pc:inkChg>
      </pc:sldChg>
      <pc:sldChg chg="addSp delSp modSp add mod">
        <pc:chgData name="Matthew Purland" userId="8d07c89cff7dd31c" providerId="LiveId" clId="{D332767D-05C6-4ACD-801B-43E6861D6AE1}" dt="2023-04-24T05:31:06.480" v="2618" actId="404"/>
        <pc:sldMkLst>
          <pc:docMk/>
          <pc:sldMk cId="1430603730" sldId="336"/>
        </pc:sldMkLst>
        <pc:spChg chg="mod">
          <ac:chgData name="Matthew Purland" userId="8d07c89cff7dd31c" providerId="LiveId" clId="{D332767D-05C6-4ACD-801B-43E6861D6AE1}" dt="2023-04-24T05:31:06.480" v="2618" actId="404"/>
          <ac:spMkLst>
            <pc:docMk/>
            <pc:sldMk cId="1430603730" sldId="336"/>
            <ac:spMk id="3" creationId="{E352E269-F028-A26B-A8CF-EA1FC264DC9E}"/>
          </ac:spMkLst>
        </pc:spChg>
        <pc:inkChg chg="add del">
          <ac:chgData name="Matthew Purland" userId="8d07c89cff7dd31c" providerId="LiveId" clId="{D332767D-05C6-4ACD-801B-43E6861D6AE1}" dt="2023-04-24T05:10:34.492" v="2271" actId="478"/>
          <ac:inkMkLst>
            <pc:docMk/>
            <pc:sldMk cId="1430603730" sldId="336"/>
            <ac:inkMk id="2" creationId="{2E29F687-CB9B-8DB3-C84F-59953EC6C336}"/>
          </ac:inkMkLst>
        </pc:inkChg>
        <pc:inkChg chg="add del">
          <ac:chgData name="Matthew Purland" userId="8d07c89cff7dd31c" providerId="LiveId" clId="{D332767D-05C6-4ACD-801B-43E6861D6AE1}" dt="2023-04-24T05:10:36.270" v="2273" actId="478"/>
          <ac:inkMkLst>
            <pc:docMk/>
            <pc:sldMk cId="1430603730" sldId="336"/>
            <ac:inkMk id="4" creationId="{0ACC4D1E-8EC7-A1C7-0E66-E5E92A53D59B}"/>
          </ac:inkMkLst>
        </pc:inkChg>
        <pc:inkChg chg="add del">
          <ac:chgData name="Matthew Purland" userId="8d07c89cff7dd31c" providerId="LiveId" clId="{D332767D-05C6-4ACD-801B-43E6861D6AE1}" dt="2023-04-24T05:10:33.690" v="2270" actId="478"/>
          <ac:inkMkLst>
            <pc:docMk/>
            <pc:sldMk cId="1430603730" sldId="336"/>
            <ac:inkMk id="5" creationId="{DA288BC3-1A8B-55B5-B3B9-AE65F8CA8AB4}"/>
          </ac:inkMkLst>
        </pc:inkChg>
        <pc:inkChg chg="add del">
          <ac:chgData name="Matthew Purland" userId="8d07c89cff7dd31c" providerId="LiveId" clId="{D332767D-05C6-4ACD-801B-43E6861D6AE1}" dt="2023-04-24T05:10:32.718" v="2269" actId="478"/>
          <ac:inkMkLst>
            <pc:docMk/>
            <pc:sldMk cId="1430603730" sldId="336"/>
            <ac:inkMk id="6" creationId="{0E3E4354-EC98-310C-66D6-6EA61B228895}"/>
          </ac:inkMkLst>
        </pc:inkChg>
        <pc:inkChg chg="add del">
          <ac:chgData name="Matthew Purland" userId="8d07c89cff7dd31c" providerId="LiveId" clId="{D332767D-05C6-4ACD-801B-43E6861D6AE1}" dt="2023-04-24T05:10:31.949" v="2268" actId="478"/>
          <ac:inkMkLst>
            <pc:docMk/>
            <pc:sldMk cId="1430603730" sldId="336"/>
            <ac:inkMk id="7" creationId="{1BEC40F5-D342-00DA-3517-94FD104DE04C}"/>
          </ac:inkMkLst>
        </pc:inkChg>
        <pc:inkChg chg="add del">
          <ac:chgData name="Matthew Purland" userId="8d07c89cff7dd31c" providerId="LiveId" clId="{D332767D-05C6-4ACD-801B-43E6861D6AE1}" dt="2023-04-24T05:10:31.134" v="2267" actId="478"/>
          <ac:inkMkLst>
            <pc:docMk/>
            <pc:sldMk cId="1430603730" sldId="336"/>
            <ac:inkMk id="8" creationId="{84D25EB7-5175-DABF-FE33-7F1BCF7D208F}"/>
          </ac:inkMkLst>
        </pc:inkChg>
        <pc:inkChg chg="add del">
          <ac:chgData name="Matthew Purland" userId="8d07c89cff7dd31c" providerId="LiveId" clId="{D332767D-05C6-4ACD-801B-43E6861D6AE1}" dt="2023-04-24T05:10:35.493" v="2272" actId="478"/>
          <ac:inkMkLst>
            <pc:docMk/>
            <pc:sldMk cId="1430603730" sldId="336"/>
            <ac:inkMk id="9" creationId="{C552A66B-B7AA-263B-02A5-A9AF10A5722B}"/>
          </ac:inkMkLst>
        </pc:inkChg>
        <pc:inkChg chg="add del">
          <ac:chgData name="Matthew Purland" userId="8d07c89cff7dd31c" providerId="LiveId" clId="{D332767D-05C6-4ACD-801B-43E6861D6AE1}" dt="2023-04-24T05:10:27.937" v="2264" actId="478"/>
          <ac:inkMkLst>
            <pc:docMk/>
            <pc:sldMk cId="1430603730" sldId="336"/>
            <ac:inkMk id="10" creationId="{63828810-77D2-1CF6-8331-62E963061AC8}"/>
          </ac:inkMkLst>
        </pc:inkChg>
        <pc:inkChg chg="add del">
          <ac:chgData name="Matthew Purland" userId="8d07c89cff7dd31c" providerId="LiveId" clId="{D332767D-05C6-4ACD-801B-43E6861D6AE1}" dt="2023-04-24T05:10:29.308" v="2265" actId="478"/>
          <ac:inkMkLst>
            <pc:docMk/>
            <pc:sldMk cId="1430603730" sldId="336"/>
            <ac:inkMk id="11" creationId="{AADEF6DF-BC53-D84C-F69C-E60BD4DE4346}"/>
          </ac:inkMkLst>
        </pc:inkChg>
        <pc:inkChg chg="add del">
          <ac:chgData name="Matthew Purland" userId="8d07c89cff7dd31c" providerId="LiveId" clId="{D332767D-05C6-4ACD-801B-43E6861D6AE1}" dt="2023-04-24T05:10:30.153" v="2266" actId="478"/>
          <ac:inkMkLst>
            <pc:docMk/>
            <pc:sldMk cId="1430603730" sldId="336"/>
            <ac:inkMk id="12" creationId="{5DFCA306-5434-8034-D861-F1223CD40AA4}"/>
          </ac:inkMkLst>
        </pc:inkChg>
      </pc:sldChg>
      <pc:sldChg chg="modSp add mod">
        <pc:chgData name="Matthew Purland" userId="8d07c89cff7dd31c" providerId="LiveId" clId="{D332767D-05C6-4ACD-801B-43E6861D6AE1}" dt="2023-04-21T06:28:57.910" v="2225" actId="207"/>
        <pc:sldMkLst>
          <pc:docMk/>
          <pc:sldMk cId="3064958748" sldId="337"/>
        </pc:sldMkLst>
        <pc:spChg chg="mod">
          <ac:chgData name="Matthew Purland" userId="8d07c89cff7dd31c" providerId="LiveId" clId="{D332767D-05C6-4ACD-801B-43E6861D6AE1}" dt="2023-04-21T06:28:57.910" v="2225" actId="207"/>
          <ac:spMkLst>
            <pc:docMk/>
            <pc:sldMk cId="3064958748" sldId="337"/>
            <ac:spMk id="3" creationId="{E352E269-F028-A26B-A8CF-EA1FC264DC9E}"/>
          </ac:spMkLst>
        </pc:spChg>
      </pc:sldChg>
    </pc:docChg>
  </pc:docChgLst>
  <pc:docChgLst>
    <pc:chgData name="Matthew Purland" userId="8d07c89cff7dd31c" providerId="LiveId" clId="{BE118742-F3F6-44CC-82DE-466E0BA72A97}"/>
    <pc:docChg chg="undo custSel addSld delSld modSld">
      <pc:chgData name="Matthew Purland" userId="8d07c89cff7dd31c" providerId="LiveId" clId="{BE118742-F3F6-44CC-82DE-466E0BA72A97}" dt="2023-07-21T11:31:56.716" v="53" actId="47"/>
      <pc:docMkLst>
        <pc:docMk/>
      </pc:docMkLst>
      <pc:sldChg chg="del">
        <pc:chgData name="Matthew Purland" userId="8d07c89cff7dd31c" providerId="LiveId" clId="{BE118742-F3F6-44CC-82DE-466E0BA72A97}" dt="2023-07-21T11:09:53.666" v="0" actId="47"/>
        <pc:sldMkLst>
          <pc:docMk/>
          <pc:sldMk cId="3687110327" sldId="268"/>
        </pc:sldMkLst>
      </pc:sldChg>
      <pc:sldChg chg="del">
        <pc:chgData name="Matthew Purland" userId="8d07c89cff7dd31c" providerId="LiveId" clId="{BE118742-F3F6-44CC-82DE-466E0BA72A97}" dt="2023-07-21T11:09:53.666" v="0" actId="47"/>
        <pc:sldMkLst>
          <pc:docMk/>
          <pc:sldMk cId="2459611209" sldId="277"/>
        </pc:sldMkLst>
      </pc:sldChg>
      <pc:sldChg chg="del">
        <pc:chgData name="Matthew Purland" userId="8d07c89cff7dd31c" providerId="LiveId" clId="{BE118742-F3F6-44CC-82DE-466E0BA72A97}" dt="2023-07-21T11:09:53.666" v="0" actId="47"/>
        <pc:sldMkLst>
          <pc:docMk/>
          <pc:sldMk cId="668199295" sldId="282"/>
        </pc:sldMkLst>
      </pc:sldChg>
      <pc:sldChg chg="del">
        <pc:chgData name="Matthew Purland" userId="8d07c89cff7dd31c" providerId="LiveId" clId="{BE118742-F3F6-44CC-82DE-466E0BA72A97}" dt="2023-07-21T11:09:53.666" v="0" actId="47"/>
        <pc:sldMkLst>
          <pc:docMk/>
          <pc:sldMk cId="3348914219" sldId="335"/>
        </pc:sldMkLst>
      </pc:sldChg>
      <pc:sldChg chg="del">
        <pc:chgData name="Matthew Purland" userId="8d07c89cff7dd31c" providerId="LiveId" clId="{BE118742-F3F6-44CC-82DE-466E0BA72A97}" dt="2023-07-21T11:09:53.666" v="0" actId="47"/>
        <pc:sldMkLst>
          <pc:docMk/>
          <pc:sldMk cId="1800276891" sldId="336"/>
        </pc:sldMkLst>
      </pc:sldChg>
      <pc:sldChg chg="del">
        <pc:chgData name="Matthew Purland" userId="8d07c89cff7dd31c" providerId="LiveId" clId="{BE118742-F3F6-44CC-82DE-466E0BA72A97}" dt="2023-07-21T11:09:53.666" v="0" actId="47"/>
        <pc:sldMkLst>
          <pc:docMk/>
          <pc:sldMk cId="3011256716" sldId="350"/>
        </pc:sldMkLst>
      </pc:sldChg>
      <pc:sldChg chg="del">
        <pc:chgData name="Matthew Purland" userId="8d07c89cff7dd31c" providerId="LiveId" clId="{BE118742-F3F6-44CC-82DE-466E0BA72A97}" dt="2023-07-21T11:09:53.666" v="0" actId="47"/>
        <pc:sldMkLst>
          <pc:docMk/>
          <pc:sldMk cId="2151428866" sldId="351"/>
        </pc:sldMkLst>
      </pc:sldChg>
      <pc:sldChg chg="del">
        <pc:chgData name="Matthew Purland" userId="8d07c89cff7dd31c" providerId="LiveId" clId="{BE118742-F3F6-44CC-82DE-466E0BA72A97}" dt="2023-07-21T11:09:53.666" v="0" actId="47"/>
        <pc:sldMkLst>
          <pc:docMk/>
          <pc:sldMk cId="2627433178" sldId="352"/>
        </pc:sldMkLst>
      </pc:sldChg>
      <pc:sldChg chg="del">
        <pc:chgData name="Matthew Purland" userId="8d07c89cff7dd31c" providerId="LiveId" clId="{BE118742-F3F6-44CC-82DE-466E0BA72A97}" dt="2023-07-21T11:09:53.666" v="0" actId="47"/>
        <pc:sldMkLst>
          <pc:docMk/>
          <pc:sldMk cId="173604468" sldId="353"/>
        </pc:sldMkLst>
      </pc:sldChg>
      <pc:sldChg chg="del">
        <pc:chgData name="Matthew Purland" userId="8d07c89cff7dd31c" providerId="LiveId" clId="{BE118742-F3F6-44CC-82DE-466E0BA72A97}" dt="2023-07-21T11:09:53.666" v="0" actId="47"/>
        <pc:sldMkLst>
          <pc:docMk/>
          <pc:sldMk cId="733919612" sldId="354"/>
        </pc:sldMkLst>
      </pc:sldChg>
      <pc:sldChg chg="del">
        <pc:chgData name="Matthew Purland" userId="8d07c89cff7dd31c" providerId="LiveId" clId="{BE118742-F3F6-44CC-82DE-466E0BA72A97}" dt="2023-07-21T11:09:53.666" v="0" actId="47"/>
        <pc:sldMkLst>
          <pc:docMk/>
          <pc:sldMk cId="3478576615" sldId="355"/>
        </pc:sldMkLst>
      </pc:sldChg>
      <pc:sldChg chg="del">
        <pc:chgData name="Matthew Purland" userId="8d07c89cff7dd31c" providerId="LiveId" clId="{BE118742-F3F6-44CC-82DE-466E0BA72A97}" dt="2023-07-21T11:09:53.666" v="0" actId="47"/>
        <pc:sldMkLst>
          <pc:docMk/>
          <pc:sldMk cId="2167986219" sldId="356"/>
        </pc:sldMkLst>
      </pc:sldChg>
      <pc:sldChg chg="del">
        <pc:chgData name="Matthew Purland" userId="8d07c89cff7dd31c" providerId="LiveId" clId="{BE118742-F3F6-44CC-82DE-466E0BA72A97}" dt="2023-07-21T11:09:53.666" v="0" actId="47"/>
        <pc:sldMkLst>
          <pc:docMk/>
          <pc:sldMk cId="4070946641" sldId="357"/>
        </pc:sldMkLst>
      </pc:sldChg>
      <pc:sldChg chg="del">
        <pc:chgData name="Matthew Purland" userId="8d07c89cff7dd31c" providerId="LiveId" clId="{BE118742-F3F6-44CC-82DE-466E0BA72A97}" dt="2023-07-21T11:09:53.666" v="0" actId="47"/>
        <pc:sldMkLst>
          <pc:docMk/>
          <pc:sldMk cId="3244511282" sldId="358"/>
        </pc:sldMkLst>
      </pc:sldChg>
      <pc:sldChg chg="del">
        <pc:chgData name="Matthew Purland" userId="8d07c89cff7dd31c" providerId="LiveId" clId="{BE118742-F3F6-44CC-82DE-466E0BA72A97}" dt="2023-07-21T11:09:53.666" v="0" actId="47"/>
        <pc:sldMkLst>
          <pc:docMk/>
          <pc:sldMk cId="2999197822" sldId="359"/>
        </pc:sldMkLst>
      </pc:sldChg>
      <pc:sldChg chg="del">
        <pc:chgData name="Matthew Purland" userId="8d07c89cff7dd31c" providerId="LiveId" clId="{BE118742-F3F6-44CC-82DE-466E0BA72A97}" dt="2023-07-21T11:09:53.666" v="0" actId="47"/>
        <pc:sldMkLst>
          <pc:docMk/>
          <pc:sldMk cId="1082575604" sldId="360"/>
        </pc:sldMkLst>
      </pc:sldChg>
      <pc:sldChg chg="del">
        <pc:chgData name="Matthew Purland" userId="8d07c89cff7dd31c" providerId="LiveId" clId="{BE118742-F3F6-44CC-82DE-466E0BA72A97}" dt="2023-07-21T11:09:53.666" v="0" actId="47"/>
        <pc:sldMkLst>
          <pc:docMk/>
          <pc:sldMk cId="780877967" sldId="361"/>
        </pc:sldMkLst>
      </pc:sldChg>
      <pc:sldChg chg="del">
        <pc:chgData name="Matthew Purland" userId="8d07c89cff7dd31c" providerId="LiveId" clId="{BE118742-F3F6-44CC-82DE-466E0BA72A97}" dt="2023-07-21T11:09:53.666" v="0" actId="47"/>
        <pc:sldMkLst>
          <pc:docMk/>
          <pc:sldMk cId="1560753626" sldId="362"/>
        </pc:sldMkLst>
      </pc:sldChg>
      <pc:sldChg chg="del">
        <pc:chgData name="Matthew Purland" userId="8d07c89cff7dd31c" providerId="LiveId" clId="{BE118742-F3F6-44CC-82DE-466E0BA72A97}" dt="2023-07-21T11:09:53.666" v="0" actId="47"/>
        <pc:sldMkLst>
          <pc:docMk/>
          <pc:sldMk cId="3852653384" sldId="363"/>
        </pc:sldMkLst>
      </pc:sldChg>
      <pc:sldChg chg="del">
        <pc:chgData name="Matthew Purland" userId="8d07c89cff7dd31c" providerId="LiveId" clId="{BE118742-F3F6-44CC-82DE-466E0BA72A97}" dt="2023-07-21T11:09:53.666" v="0" actId="47"/>
        <pc:sldMkLst>
          <pc:docMk/>
          <pc:sldMk cId="860592349" sldId="364"/>
        </pc:sldMkLst>
      </pc:sldChg>
      <pc:sldChg chg="del">
        <pc:chgData name="Matthew Purland" userId="8d07c89cff7dd31c" providerId="LiveId" clId="{BE118742-F3F6-44CC-82DE-466E0BA72A97}" dt="2023-07-21T11:09:53.666" v="0" actId="47"/>
        <pc:sldMkLst>
          <pc:docMk/>
          <pc:sldMk cId="2399689716" sldId="365"/>
        </pc:sldMkLst>
      </pc:sldChg>
      <pc:sldChg chg="del">
        <pc:chgData name="Matthew Purland" userId="8d07c89cff7dd31c" providerId="LiveId" clId="{BE118742-F3F6-44CC-82DE-466E0BA72A97}" dt="2023-07-21T11:09:53.666" v="0" actId="47"/>
        <pc:sldMkLst>
          <pc:docMk/>
          <pc:sldMk cId="1662236746" sldId="366"/>
        </pc:sldMkLst>
      </pc:sldChg>
      <pc:sldChg chg="del">
        <pc:chgData name="Matthew Purland" userId="8d07c89cff7dd31c" providerId="LiveId" clId="{BE118742-F3F6-44CC-82DE-466E0BA72A97}" dt="2023-07-21T11:09:53.666" v="0" actId="47"/>
        <pc:sldMkLst>
          <pc:docMk/>
          <pc:sldMk cId="1240957173" sldId="367"/>
        </pc:sldMkLst>
      </pc:sldChg>
      <pc:sldChg chg="del">
        <pc:chgData name="Matthew Purland" userId="8d07c89cff7dd31c" providerId="LiveId" clId="{BE118742-F3F6-44CC-82DE-466E0BA72A97}" dt="2023-07-21T11:09:53.666" v="0" actId="47"/>
        <pc:sldMkLst>
          <pc:docMk/>
          <pc:sldMk cId="1901955951" sldId="368"/>
        </pc:sldMkLst>
      </pc:sldChg>
      <pc:sldChg chg="del">
        <pc:chgData name="Matthew Purland" userId="8d07c89cff7dd31c" providerId="LiveId" clId="{BE118742-F3F6-44CC-82DE-466E0BA72A97}" dt="2023-07-21T11:09:53.666" v="0" actId="47"/>
        <pc:sldMkLst>
          <pc:docMk/>
          <pc:sldMk cId="4278136418" sldId="369"/>
        </pc:sldMkLst>
      </pc:sldChg>
      <pc:sldChg chg="del">
        <pc:chgData name="Matthew Purland" userId="8d07c89cff7dd31c" providerId="LiveId" clId="{BE118742-F3F6-44CC-82DE-466E0BA72A97}" dt="2023-07-21T11:09:53.666" v="0" actId="47"/>
        <pc:sldMkLst>
          <pc:docMk/>
          <pc:sldMk cId="2626693926" sldId="370"/>
        </pc:sldMkLst>
      </pc:sldChg>
      <pc:sldChg chg="del">
        <pc:chgData name="Matthew Purland" userId="8d07c89cff7dd31c" providerId="LiveId" clId="{BE118742-F3F6-44CC-82DE-466E0BA72A97}" dt="2023-07-21T11:09:53.666" v="0" actId="47"/>
        <pc:sldMkLst>
          <pc:docMk/>
          <pc:sldMk cId="62850908" sldId="371"/>
        </pc:sldMkLst>
      </pc:sldChg>
      <pc:sldChg chg="del">
        <pc:chgData name="Matthew Purland" userId="8d07c89cff7dd31c" providerId="LiveId" clId="{BE118742-F3F6-44CC-82DE-466E0BA72A97}" dt="2023-07-21T11:09:53.666" v="0" actId="47"/>
        <pc:sldMkLst>
          <pc:docMk/>
          <pc:sldMk cId="865418918" sldId="372"/>
        </pc:sldMkLst>
      </pc:sldChg>
      <pc:sldChg chg="del">
        <pc:chgData name="Matthew Purland" userId="8d07c89cff7dd31c" providerId="LiveId" clId="{BE118742-F3F6-44CC-82DE-466E0BA72A97}" dt="2023-07-21T11:09:53.666" v="0" actId="47"/>
        <pc:sldMkLst>
          <pc:docMk/>
          <pc:sldMk cId="2342886667" sldId="373"/>
        </pc:sldMkLst>
      </pc:sldChg>
      <pc:sldChg chg="del">
        <pc:chgData name="Matthew Purland" userId="8d07c89cff7dd31c" providerId="LiveId" clId="{BE118742-F3F6-44CC-82DE-466E0BA72A97}" dt="2023-07-21T11:09:53.666" v="0" actId="47"/>
        <pc:sldMkLst>
          <pc:docMk/>
          <pc:sldMk cId="1560668998" sldId="375"/>
        </pc:sldMkLst>
      </pc:sldChg>
      <pc:sldChg chg="del">
        <pc:chgData name="Matthew Purland" userId="8d07c89cff7dd31c" providerId="LiveId" clId="{BE118742-F3F6-44CC-82DE-466E0BA72A97}" dt="2023-07-21T11:09:53.666" v="0" actId="47"/>
        <pc:sldMkLst>
          <pc:docMk/>
          <pc:sldMk cId="3680331921" sldId="376"/>
        </pc:sldMkLst>
      </pc:sldChg>
      <pc:sldChg chg="del">
        <pc:chgData name="Matthew Purland" userId="8d07c89cff7dd31c" providerId="LiveId" clId="{BE118742-F3F6-44CC-82DE-466E0BA72A97}" dt="2023-07-21T11:09:53.666" v="0" actId="47"/>
        <pc:sldMkLst>
          <pc:docMk/>
          <pc:sldMk cId="3187989277" sldId="377"/>
        </pc:sldMkLst>
      </pc:sldChg>
      <pc:sldChg chg="del">
        <pc:chgData name="Matthew Purland" userId="8d07c89cff7dd31c" providerId="LiveId" clId="{BE118742-F3F6-44CC-82DE-466E0BA72A97}" dt="2023-07-21T11:09:53.666" v="0" actId="47"/>
        <pc:sldMkLst>
          <pc:docMk/>
          <pc:sldMk cId="3410117045" sldId="378"/>
        </pc:sldMkLst>
      </pc:sldChg>
      <pc:sldChg chg="del">
        <pc:chgData name="Matthew Purland" userId="8d07c89cff7dd31c" providerId="LiveId" clId="{BE118742-F3F6-44CC-82DE-466E0BA72A97}" dt="2023-07-21T11:09:53.666" v="0" actId="47"/>
        <pc:sldMkLst>
          <pc:docMk/>
          <pc:sldMk cId="1866590768" sldId="379"/>
        </pc:sldMkLst>
      </pc:sldChg>
      <pc:sldChg chg="del">
        <pc:chgData name="Matthew Purland" userId="8d07c89cff7dd31c" providerId="LiveId" clId="{BE118742-F3F6-44CC-82DE-466E0BA72A97}" dt="2023-07-21T11:09:53.666" v="0" actId="47"/>
        <pc:sldMkLst>
          <pc:docMk/>
          <pc:sldMk cId="3194720364" sldId="380"/>
        </pc:sldMkLst>
      </pc:sldChg>
      <pc:sldChg chg="del">
        <pc:chgData name="Matthew Purland" userId="8d07c89cff7dd31c" providerId="LiveId" clId="{BE118742-F3F6-44CC-82DE-466E0BA72A97}" dt="2023-07-21T11:09:53.666" v="0" actId="47"/>
        <pc:sldMkLst>
          <pc:docMk/>
          <pc:sldMk cId="3201644509" sldId="381"/>
        </pc:sldMkLst>
      </pc:sldChg>
      <pc:sldChg chg="del">
        <pc:chgData name="Matthew Purland" userId="8d07c89cff7dd31c" providerId="LiveId" clId="{BE118742-F3F6-44CC-82DE-466E0BA72A97}" dt="2023-07-21T11:09:53.666" v="0" actId="47"/>
        <pc:sldMkLst>
          <pc:docMk/>
          <pc:sldMk cId="925786138" sldId="382"/>
        </pc:sldMkLst>
      </pc:sldChg>
      <pc:sldChg chg="del">
        <pc:chgData name="Matthew Purland" userId="8d07c89cff7dd31c" providerId="LiveId" clId="{BE118742-F3F6-44CC-82DE-466E0BA72A97}" dt="2023-07-21T11:09:53.666" v="0" actId="47"/>
        <pc:sldMkLst>
          <pc:docMk/>
          <pc:sldMk cId="4023425687" sldId="383"/>
        </pc:sldMkLst>
      </pc:sldChg>
      <pc:sldChg chg="del">
        <pc:chgData name="Matthew Purland" userId="8d07c89cff7dd31c" providerId="LiveId" clId="{BE118742-F3F6-44CC-82DE-466E0BA72A97}" dt="2023-07-21T11:09:53.666" v="0" actId="47"/>
        <pc:sldMkLst>
          <pc:docMk/>
          <pc:sldMk cId="3306766131" sldId="384"/>
        </pc:sldMkLst>
      </pc:sldChg>
      <pc:sldChg chg="del">
        <pc:chgData name="Matthew Purland" userId="8d07c89cff7dd31c" providerId="LiveId" clId="{BE118742-F3F6-44CC-82DE-466E0BA72A97}" dt="2023-07-21T11:09:53.666" v="0" actId="47"/>
        <pc:sldMkLst>
          <pc:docMk/>
          <pc:sldMk cId="1344944305" sldId="385"/>
        </pc:sldMkLst>
      </pc:sldChg>
      <pc:sldChg chg="del">
        <pc:chgData name="Matthew Purland" userId="8d07c89cff7dd31c" providerId="LiveId" clId="{BE118742-F3F6-44CC-82DE-466E0BA72A97}" dt="2023-07-21T11:09:53.666" v="0" actId="47"/>
        <pc:sldMkLst>
          <pc:docMk/>
          <pc:sldMk cId="2957020648" sldId="386"/>
        </pc:sldMkLst>
      </pc:sldChg>
      <pc:sldChg chg="del">
        <pc:chgData name="Matthew Purland" userId="8d07c89cff7dd31c" providerId="LiveId" clId="{BE118742-F3F6-44CC-82DE-466E0BA72A97}" dt="2023-07-21T11:09:53.666" v="0" actId="47"/>
        <pc:sldMkLst>
          <pc:docMk/>
          <pc:sldMk cId="3400563988" sldId="387"/>
        </pc:sldMkLst>
      </pc:sldChg>
      <pc:sldChg chg="del">
        <pc:chgData name="Matthew Purland" userId="8d07c89cff7dd31c" providerId="LiveId" clId="{BE118742-F3F6-44CC-82DE-466E0BA72A97}" dt="2023-07-21T11:09:53.666" v="0" actId="47"/>
        <pc:sldMkLst>
          <pc:docMk/>
          <pc:sldMk cId="299310275" sldId="388"/>
        </pc:sldMkLst>
      </pc:sldChg>
      <pc:sldChg chg="del">
        <pc:chgData name="Matthew Purland" userId="8d07c89cff7dd31c" providerId="LiveId" clId="{BE118742-F3F6-44CC-82DE-466E0BA72A97}" dt="2023-07-21T11:09:53.666" v="0" actId="47"/>
        <pc:sldMkLst>
          <pc:docMk/>
          <pc:sldMk cId="3373453275" sldId="389"/>
        </pc:sldMkLst>
      </pc:sldChg>
      <pc:sldChg chg="del">
        <pc:chgData name="Matthew Purland" userId="8d07c89cff7dd31c" providerId="LiveId" clId="{BE118742-F3F6-44CC-82DE-466E0BA72A97}" dt="2023-07-21T11:09:53.666" v="0" actId="47"/>
        <pc:sldMkLst>
          <pc:docMk/>
          <pc:sldMk cId="4287464046" sldId="390"/>
        </pc:sldMkLst>
      </pc:sldChg>
      <pc:sldChg chg="del">
        <pc:chgData name="Matthew Purland" userId="8d07c89cff7dd31c" providerId="LiveId" clId="{BE118742-F3F6-44CC-82DE-466E0BA72A97}" dt="2023-07-21T11:09:53.666" v="0" actId="47"/>
        <pc:sldMkLst>
          <pc:docMk/>
          <pc:sldMk cId="2706289068" sldId="391"/>
        </pc:sldMkLst>
      </pc:sldChg>
      <pc:sldChg chg="del">
        <pc:chgData name="Matthew Purland" userId="8d07c89cff7dd31c" providerId="LiveId" clId="{BE118742-F3F6-44CC-82DE-466E0BA72A97}" dt="2023-07-21T11:09:53.666" v="0" actId="47"/>
        <pc:sldMkLst>
          <pc:docMk/>
          <pc:sldMk cId="1550068578" sldId="392"/>
        </pc:sldMkLst>
      </pc:sldChg>
      <pc:sldChg chg="del">
        <pc:chgData name="Matthew Purland" userId="8d07c89cff7dd31c" providerId="LiveId" clId="{BE118742-F3F6-44CC-82DE-466E0BA72A97}" dt="2023-07-21T11:09:53.666" v="0" actId="47"/>
        <pc:sldMkLst>
          <pc:docMk/>
          <pc:sldMk cId="1763630367" sldId="393"/>
        </pc:sldMkLst>
      </pc:sldChg>
      <pc:sldChg chg="del">
        <pc:chgData name="Matthew Purland" userId="8d07c89cff7dd31c" providerId="LiveId" clId="{BE118742-F3F6-44CC-82DE-466E0BA72A97}" dt="2023-07-21T11:09:53.666" v="0" actId="47"/>
        <pc:sldMkLst>
          <pc:docMk/>
          <pc:sldMk cId="1962545669" sldId="394"/>
        </pc:sldMkLst>
      </pc:sldChg>
      <pc:sldChg chg="del">
        <pc:chgData name="Matthew Purland" userId="8d07c89cff7dd31c" providerId="LiveId" clId="{BE118742-F3F6-44CC-82DE-466E0BA72A97}" dt="2023-07-21T11:09:53.666" v="0" actId="47"/>
        <pc:sldMkLst>
          <pc:docMk/>
          <pc:sldMk cId="901126976" sldId="395"/>
        </pc:sldMkLst>
      </pc:sldChg>
      <pc:sldChg chg="del">
        <pc:chgData name="Matthew Purland" userId="8d07c89cff7dd31c" providerId="LiveId" clId="{BE118742-F3F6-44CC-82DE-466E0BA72A97}" dt="2023-07-21T11:09:53.666" v="0" actId="47"/>
        <pc:sldMkLst>
          <pc:docMk/>
          <pc:sldMk cId="4244436030" sldId="396"/>
        </pc:sldMkLst>
      </pc:sldChg>
      <pc:sldChg chg="del">
        <pc:chgData name="Matthew Purland" userId="8d07c89cff7dd31c" providerId="LiveId" clId="{BE118742-F3F6-44CC-82DE-466E0BA72A97}" dt="2023-07-21T11:09:53.666" v="0" actId="47"/>
        <pc:sldMkLst>
          <pc:docMk/>
          <pc:sldMk cId="116950861" sldId="397"/>
        </pc:sldMkLst>
      </pc:sldChg>
      <pc:sldChg chg="del">
        <pc:chgData name="Matthew Purland" userId="8d07c89cff7dd31c" providerId="LiveId" clId="{BE118742-F3F6-44CC-82DE-466E0BA72A97}" dt="2023-07-21T11:09:53.666" v="0" actId="47"/>
        <pc:sldMkLst>
          <pc:docMk/>
          <pc:sldMk cId="1983036082" sldId="398"/>
        </pc:sldMkLst>
      </pc:sldChg>
      <pc:sldChg chg="del">
        <pc:chgData name="Matthew Purland" userId="8d07c89cff7dd31c" providerId="LiveId" clId="{BE118742-F3F6-44CC-82DE-466E0BA72A97}" dt="2023-07-21T11:09:53.666" v="0" actId="47"/>
        <pc:sldMkLst>
          <pc:docMk/>
          <pc:sldMk cId="2680318716" sldId="399"/>
        </pc:sldMkLst>
      </pc:sldChg>
      <pc:sldChg chg="del">
        <pc:chgData name="Matthew Purland" userId="8d07c89cff7dd31c" providerId="LiveId" clId="{BE118742-F3F6-44CC-82DE-466E0BA72A97}" dt="2023-07-21T11:09:53.666" v="0" actId="47"/>
        <pc:sldMkLst>
          <pc:docMk/>
          <pc:sldMk cId="136192502" sldId="400"/>
        </pc:sldMkLst>
      </pc:sldChg>
      <pc:sldChg chg="del">
        <pc:chgData name="Matthew Purland" userId="8d07c89cff7dd31c" providerId="LiveId" clId="{BE118742-F3F6-44CC-82DE-466E0BA72A97}" dt="2023-07-21T11:09:53.666" v="0" actId="47"/>
        <pc:sldMkLst>
          <pc:docMk/>
          <pc:sldMk cId="1248492200" sldId="401"/>
        </pc:sldMkLst>
      </pc:sldChg>
      <pc:sldChg chg="del">
        <pc:chgData name="Matthew Purland" userId="8d07c89cff7dd31c" providerId="LiveId" clId="{BE118742-F3F6-44CC-82DE-466E0BA72A97}" dt="2023-07-21T11:09:53.666" v="0" actId="47"/>
        <pc:sldMkLst>
          <pc:docMk/>
          <pc:sldMk cId="871969653" sldId="402"/>
        </pc:sldMkLst>
      </pc:sldChg>
      <pc:sldChg chg="del">
        <pc:chgData name="Matthew Purland" userId="8d07c89cff7dd31c" providerId="LiveId" clId="{BE118742-F3F6-44CC-82DE-466E0BA72A97}" dt="2023-07-21T11:09:53.666" v="0" actId="47"/>
        <pc:sldMkLst>
          <pc:docMk/>
          <pc:sldMk cId="248207081" sldId="403"/>
        </pc:sldMkLst>
      </pc:sldChg>
      <pc:sldChg chg="del">
        <pc:chgData name="Matthew Purland" userId="8d07c89cff7dd31c" providerId="LiveId" clId="{BE118742-F3F6-44CC-82DE-466E0BA72A97}" dt="2023-07-21T11:09:53.666" v="0" actId="47"/>
        <pc:sldMkLst>
          <pc:docMk/>
          <pc:sldMk cId="4232484754" sldId="404"/>
        </pc:sldMkLst>
      </pc:sldChg>
      <pc:sldChg chg="del">
        <pc:chgData name="Matthew Purland" userId="8d07c89cff7dd31c" providerId="LiveId" clId="{BE118742-F3F6-44CC-82DE-466E0BA72A97}" dt="2023-07-21T11:09:53.666" v="0" actId="47"/>
        <pc:sldMkLst>
          <pc:docMk/>
          <pc:sldMk cId="2481065357" sldId="405"/>
        </pc:sldMkLst>
      </pc:sldChg>
      <pc:sldChg chg="del">
        <pc:chgData name="Matthew Purland" userId="8d07c89cff7dd31c" providerId="LiveId" clId="{BE118742-F3F6-44CC-82DE-466E0BA72A97}" dt="2023-07-21T11:09:53.666" v="0" actId="47"/>
        <pc:sldMkLst>
          <pc:docMk/>
          <pc:sldMk cId="2454650047" sldId="409"/>
        </pc:sldMkLst>
      </pc:sldChg>
      <pc:sldChg chg="modSp del mod">
        <pc:chgData name="Matthew Purland" userId="8d07c89cff7dd31c" providerId="LiveId" clId="{BE118742-F3F6-44CC-82DE-466E0BA72A97}" dt="2023-07-21T11:31:56.716" v="53" actId="47"/>
        <pc:sldMkLst>
          <pc:docMk/>
          <pc:sldMk cId="1741839607" sldId="424"/>
        </pc:sldMkLst>
        <pc:spChg chg="mod">
          <ac:chgData name="Matthew Purland" userId="8d07c89cff7dd31c" providerId="LiveId" clId="{BE118742-F3F6-44CC-82DE-466E0BA72A97}" dt="2023-07-21T11:28:09.273" v="45" actId="20577"/>
          <ac:spMkLst>
            <pc:docMk/>
            <pc:sldMk cId="1741839607" sldId="424"/>
            <ac:spMk id="3" creationId="{E352E269-F028-A26B-A8CF-EA1FC264DC9E}"/>
          </ac:spMkLst>
        </pc:spChg>
      </pc:sldChg>
      <pc:sldChg chg="modSp del mod">
        <pc:chgData name="Matthew Purland" userId="8d07c89cff7dd31c" providerId="LiveId" clId="{BE118742-F3F6-44CC-82DE-466E0BA72A97}" dt="2023-07-21T11:31:56.716" v="53" actId="47"/>
        <pc:sldMkLst>
          <pc:docMk/>
          <pc:sldMk cId="2934572253" sldId="425"/>
        </pc:sldMkLst>
        <pc:spChg chg="mod">
          <ac:chgData name="Matthew Purland" userId="8d07c89cff7dd31c" providerId="LiveId" clId="{BE118742-F3F6-44CC-82DE-466E0BA72A97}" dt="2023-07-21T11:28:33.902" v="52" actId="20577"/>
          <ac:spMkLst>
            <pc:docMk/>
            <pc:sldMk cId="2934572253" sldId="425"/>
            <ac:spMk id="3" creationId="{E352E269-F028-A26B-A8CF-EA1FC264DC9E}"/>
          </ac:spMkLst>
        </pc:spChg>
      </pc:sldChg>
      <pc:sldChg chg="del">
        <pc:chgData name="Matthew Purland" userId="8d07c89cff7dd31c" providerId="LiveId" clId="{BE118742-F3F6-44CC-82DE-466E0BA72A97}" dt="2023-07-21T11:09:53.666" v="0" actId="47"/>
        <pc:sldMkLst>
          <pc:docMk/>
          <pc:sldMk cId="2648770046" sldId="426"/>
        </pc:sldMkLst>
      </pc:sldChg>
      <pc:sldChg chg="del">
        <pc:chgData name="Matthew Purland" userId="8d07c89cff7dd31c" providerId="LiveId" clId="{BE118742-F3F6-44CC-82DE-466E0BA72A97}" dt="2023-07-21T11:09:53.666" v="0" actId="47"/>
        <pc:sldMkLst>
          <pc:docMk/>
          <pc:sldMk cId="375624162" sldId="427"/>
        </pc:sldMkLst>
      </pc:sldChg>
      <pc:sldChg chg="add">
        <pc:chgData name="Matthew Purland" userId="8d07c89cff7dd31c" providerId="LiveId" clId="{BE118742-F3F6-44CC-82DE-466E0BA72A97}" dt="2023-07-21T11:10:26.186" v="1"/>
        <pc:sldMkLst>
          <pc:docMk/>
          <pc:sldMk cId="1051611125" sldId="428"/>
        </pc:sldMkLst>
      </pc:sldChg>
      <pc:sldChg chg="add">
        <pc:chgData name="Matthew Purland" userId="8d07c89cff7dd31c" providerId="LiveId" clId="{BE118742-F3F6-44CC-82DE-466E0BA72A97}" dt="2023-07-21T11:10:26.186" v="1"/>
        <pc:sldMkLst>
          <pc:docMk/>
          <pc:sldMk cId="1766089421" sldId="429"/>
        </pc:sldMkLst>
      </pc:sldChg>
      <pc:sldChg chg="add">
        <pc:chgData name="Matthew Purland" userId="8d07c89cff7dd31c" providerId="LiveId" clId="{BE118742-F3F6-44CC-82DE-466E0BA72A97}" dt="2023-07-21T11:10:26.186" v="1"/>
        <pc:sldMkLst>
          <pc:docMk/>
          <pc:sldMk cId="4245887190" sldId="430"/>
        </pc:sldMkLst>
      </pc:sldChg>
      <pc:sldChg chg="add">
        <pc:chgData name="Matthew Purland" userId="8d07c89cff7dd31c" providerId="LiveId" clId="{BE118742-F3F6-44CC-82DE-466E0BA72A97}" dt="2023-07-21T11:10:26.186" v="1"/>
        <pc:sldMkLst>
          <pc:docMk/>
          <pc:sldMk cId="576565856" sldId="431"/>
        </pc:sldMkLst>
      </pc:sldChg>
      <pc:sldChg chg="modSp add mod">
        <pc:chgData name="Matthew Purland" userId="8d07c89cff7dd31c" providerId="LiveId" clId="{BE118742-F3F6-44CC-82DE-466E0BA72A97}" dt="2023-07-21T11:10:59.273" v="23" actId="6549"/>
        <pc:sldMkLst>
          <pc:docMk/>
          <pc:sldMk cId="1926787005" sldId="432"/>
        </pc:sldMkLst>
        <pc:spChg chg="mod">
          <ac:chgData name="Matthew Purland" userId="8d07c89cff7dd31c" providerId="LiveId" clId="{BE118742-F3F6-44CC-82DE-466E0BA72A97}" dt="2023-07-21T11:10:59.273" v="23" actId="6549"/>
          <ac:spMkLst>
            <pc:docMk/>
            <pc:sldMk cId="1926787005" sldId="432"/>
            <ac:spMk id="2" creationId="{F240269D-6DED-F2E7-DFE0-1FB44C095B75}"/>
          </ac:spMkLst>
        </pc:spChg>
      </pc:sldChg>
      <pc:sldChg chg="add">
        <pc:chgData name="Matthew Purland" userId="8d07c89cff7dd31c" providerId="LiveId" clId="{BE118742-F3F6-44CC-82DE-466E0BA72A97}" dt="2023-07-21T11:14:33.226" v="26"/>
        <pc:sldMkLst>
          <pc:docMk/>
          <pc:sldMk cId="602774785" sldId="433"/>
        </pc:sldMkLst>
      </pc:sldChg>
      <pc:sldChg chg="add">
        <pc:chgData name="Matthew Purland" userId="8d07c89cff7dd31c" providerId="LiveId" clId="{BE118742-F3F6-44CC-82DE-466E0BA72A97}" dt="2023-07-21T11:14:33.226" v="26"/>
        <pc:sldMkLst>
          <pc:docMk/>
          <pc:sldMk cId="3484944857" sldId="434"/>
        </pc:sldMkLst>
      </pc:sldChg>
    </pc:docChg>
  </pc:docChgLst>
  <pc:docChgLst>
    <pc:chgData name="Matthew Purland" userId="8d07c89cff7dd31c" providerId="LiveId" clId="{D17784D4-9FE3-4F44-B03C-8FD6C02619DD}"/>
    <pc:docChg chg="undo redo custSel addSld delSld modSld">
      <pc:chgData name="Matthew Purland" userId="8d07c89cff7dd31c" providerId="LiveId" clId="{D17784D4-9FE3-4F44-B03C-8FD6C02619DD}" dt="2023-05-01T07:00:31.499" v="3535" actId="403"/>
      <pc:docMkLst>
        <pc:docMk/>
      </pc:docMkLst>
      <pc:sldChg chg="modSp mod">
        <pc:chgData name="Matthew Purland" userId="8d07c89cff7dd31c" providerId="LiveId" clId="{D17784D4-9FE3-4F44-B03C-8FD6C02619DD}" dt="2023-04-24T08:48:13.114" v="11" actId="20577"/>
        <pc:sldMkLst>
          <pc:docMk/>
          <pc:sldMk cId="3687110327" sldId="268"/>
        </pc:sldMkLst>
        <pc:spChg chg="mod">
          <ac:chgData name="Matthew Purland" userId="8d07c89cff7dd31c" providerId="LiveId" clId="{D17784D4-9FE3-4F44-B03C-8FD6C02619DD}" dt="2023-04-24T08:48:13.114" v="11" actId="20577"/>
          <ac:spMkLst>
            <pc:docMk/>
            <pc:sldMk cId="3687110327" sldId="268"/>
            <ac:spMk id="2" creationId="{F240269D-6DED-F2E7-DFE0-1FB44C095B75}"/>
          </ac:spMkLst>
        </pc:spChg>
      </pc:sldChg>
      <pc:sldChg chg="modSp mod">
        <pc:chgData name="Matthew Purland" userId="8d07c89cff7dd31c" providerId="LiveId" clId="{D17784D4-9FE3-4F44-B03C-8FD6C02619DD}" dt="2023-04-24T11:16:46.576" v="32" actId="27636"/>
        <pc:sldMkLst>
          <pc:docMk/>
          <pc:sldMk cId="127422633" sldId="269"/>
        </pc:sldMkLst>
        <pc:spChg chg="mod">
          <ac:chgData name="Matthew Purland" userId="8d07c89cff7dd31c" providerId="LiveId" clId="{D17784D4-9FE3-4F44-B03C-8FD6C02619DD}" dt="2023-04-24T11:16:46.576" v="32" actId="27636"/>
          <ac:spMkLst>
            <pc:docMk/>
            <pc:sldMk cId="127422633" sldId="269"/>
            <ac:spMk id="3" creationId="{E352E269-F028-A26B-A8CF-EA1FC264DC9E}"/>
          </ac:spMkLst>
        </pc:spChg>
      </pc:sldChg>
      <pc:sldChg chg="modSp mod">
        <pc:chgData name="Matthew Purland" userId="8d07c89cff7dd31c" providerId="LiveId" clId="{D17784D4-9FE3-4F44-B03C-8FD6C02619DD}" dt="2023-04-24T11:17:34.240" v="40" actId="207"/>
        <pc:sldMkLst>
          <pc:docMk/>
          <pc:sldMk cId="3132766640" sldId="276"/>
        </pc:sldMkLst>
        <pc:spChg chg="mod">
          <ac:chgData name="Matthew Purland" userId="8d07c89cff7dd31c" providerId="LiveId" clId="{D17784D4-9FE3-4F44-B03C-8FD6C02619DD}" dt="2023-04-24T11:17:34.240" v="40" actId="207"/>
          <ac:spMkLst>
            <pc:docMk/>
            <pc:sldMk cId="3132766640" sldId="276"/>
            <ac:spMk id="3" creationId="{E352E269-F028-A26B-A8CF-EA1FC264DC9E}"/>
          </ac:spMkLst>
        </pc:spChg>
      </pc:sldChg>
      <pc:sldChg chg="modSp mod">
        <pc:chgData name="Matthew Purland" userId="8d07c89cff7dd31c" providerId="LiveId" clId="{D17784D4-9FE3-4F44-B03C-8FD6C02619DD}" dt="2023-04-24T11:23:45.298" v="84" actId="20577"/>
        <pc:sldMkLst>
          <pc:docMk/>
          <pc:sldMk cId="1462857606" sldId="306"/>
        </pc:sldMkLst>
        <pc:spChg chg="mod">
          <ac:chgData name="Matthew Purland" userId="8d07c89cff7dd31c" providerId="LiveId" clId="{D17784D4-9FE3-4F44-B03C-8FD6C02619DD}" dt="2023-04-24T11:23:45.298" v="84" actId="20577"/>
          <ac:spMkLst>
            <pc:docMk/>
            <pc:sldMk cId="1462857606" sldId="306"/>
            <ac:spMk id="3" creationId="{E352E269-F028-A26B-A8CF-EA1FC264DC9E}"/>
          </ac:spMkLst>
        </pc:spChg>
      </pc:sldChg>
      <pc:sldChg chg="modSp mod">
        <pc:chgData name="Matthew Purland" userId="8d07c89cff7dd31c" providerId="LiveId" clId="{D17784D4-9FE3-4F44-B03C-8FD6C02619DD}" dt="2023-05-01T06:20:22.287" v="2323" actId="20577"/>
        <pc:sldMkLst>
          <pc:docMk/>
          <pc:sldMk cId="3050127184" sldId="307"/>
        </pc:sldMkLst>
        <pc:spChg chg="mod">
          <ac:chgData name="Matthew Purland" userId="8d07c89cff7dd31c" providerId="LiveId" clId="{D17784D4-9FE3-4F44-B03C-8FD6C02619DD}" dt="2023-05-01T06:20:22.287" v="2323" actId="20577"/>
          <ac:spMkLst>
            <pc:docMk/>
            <pc:sldMk cId="3050127184" sldId="307"/>
            <ac:spMk id="3" creationId="{E352E269-F028-A26B-A8CF-EA1FC264DC9E}"/>
          </ac:spMkLst>
        </pc:spChg>
      </pc:sldChg>
      <pc:sldChg chg="modSp mod">
        <pc:chgData name="Matthew Purland" userId="8d07c89cff7dd31c" providerId="LiveId" clId="{D17784D4-9FE3-4F44-B03C-8FD6C02619DD}" dt="2023-04-24T11:29:19.219" v="131" actId="207"/>
        <pc:sldMkLst>
          <pc:docMk/>
          <pc:sldMk cId="1238584135" sldId="308"/>
        </pc:sldMkLst>
        <pc:spChg chg="mod">
          <ac:chgData name="Matthew Purland" userId="8d07c89cff7dd31c" providerId="LiveId" clId="{D17784D4-9FE3-4F44-B03C-8FD6C02619DD}" dt="2023-04-24T11:29:19.219" v="131" actId="207"/>
          <ac:spMkLst>
            <pc:docMk/>
            <pc:sldMk cId="1238584135" sldId="308"/>
            <ac:spMk id="3" creationId="{E352E269-F028-A26B-A8CF-EA1FC264DC9E}"/>
          </ac:spMkLst>
        </pc:spChg>
      </pc:sldChg>
      <pc:sldChg chg="modSp mod">
        <pc:chgData name="Matthew Purland" userId="8d07c89cff7dd31c" providerId="LiveId" clId="{D17784D4-9FE3-4F44-B03C-8FD6C02619DD}" dt="2023-05-01T06:21:21.032" v="2345" actId="20577"/>
        <pc:sldMkLst>
          <pc:docMk/>
          <pc:sldMk cId="3012138569" sldId="309"/>
        </pc:sldMkLst>
        <pc:spChg chg="mod">
          <ac:chgData name="Matthew Purland" userId="8d07c89cff7dd31c" providerId="LiveId" clId="{D17784D4-9FE3-4F44-B03C-8FD6C02619DD}" dt="2023-05-01T06:21:21.032" v="2345" actId="20577"/>
          <ac:spMkLst>
            <pc:docMk/>
            <pc:sldMk cId="3012138569" sldId="309"/>
            <ac:spMk id="3" creationId="{E352E269-F028-A26B-A8CF-EA1FC264DC9E}"/>
          </ac:spMkLst>
        </pc:spChg>
      </pc:sldChg>
      <pc:sldChg chg="modSp mod">
        <pc:chgData name="Matthew Purland" userId="8d07c89cff7dd31c" providerId="LiveId" clId="{D17784D4-9FE3-4F44-B03C-8FD6C02619DD}" dt="2023-04-24T11:33:13.224" v="193" actId="20577"/>
        <pc:sldMkLst>
          <pc:docMk/>
          <pc:sldMk cId="1569301724" sldId="310"/>
        </pc:sldMkLst>
        <pc:spChg chg="mod">
          <ac:chgData name="Matthew Purland" userId="8d07c89cff7dd31c" providerId="LiveId" clId="{D17784D4-9FE3-4F44-B03C-8FD6C02619DD}" dt="2023-04-24T11:33:13.224" v="193" actId="20577"/>
          <ac:spMkLst>
            <pc:docMk/>
            <pc:sldMk cId="1569301724" sldId="310"/>
            <ac:spMk id="3" creationId="{E352E269-F028-A26B-A8CF-EA1FC264DC9E}"/>
          </ac:spMkLst>
        </pc:spChg>
      </pc:sldChg>
      <pc:sldChg chg="addSp delSp modSp mod setBg">
        <pc:chgData name="Matthew Purland" userId="8d07c89cff7dd31c" providerId="LiveId" clId="{D17784D4-9FE3-4F44-B03C-8FD6C02619DD}" dt="2023-04-24T11:37:12.315" v="262" actId="26606"/>
        <pc:sldMkLst>
          <pc:docMk/>
          <pc:sldMk cId="2775907622" sldId="311"/>
        </pc:sldMkLst>
        <pc:spChg chg="add del">
          <ac:chgData name="Matthew Purland" userId="8d07c89cff7dd31c" providerId="LiveId" clId="{D17784D4-9FE3-4F44-B03C-8FD6C02619DD}" dt="2023-04-24T11:33:41.247" v="195"/>
          <ac:spMkLst>
            <pc:docMk/>
            <pc:sldMk cId="2775907622" sldId="311"/>
            <ac:spMk id="2" creationId="{0F7F6C98-834C-577D-8490-4FB8B69C9F8D}"/>
          </ac:spMkLst>
        </pc:spChg>
        <pc:spChg chg="add del mod">
          <ac:chgData name="Matthew Purland" userId="8d07c89cff7dd31c" providerId="LiveId" clId="{D17784D4-9FE3-4F44-B03C-8FD6C02619DD}" dt="2023-04-24T11:37:12.315" v="262" actId="26606"/>
          <ac:spMkLst>
            <pc:docMk/>
            <pc:sldMk cId="2775907622" sldId="311"/>
            <ac:spMk id="3" creationId="{E352E269-F028-A26B-A8CF-EA1FC264DC9E}"/>
          </ac:spMkLst>
        </pc:spChg>
        <pc:spChg chg="add del mod">
          <ac:chgData name="Matthew Purland" userId="8d07c89cff7dd31c" providerId="LiveId" clId="{D17784D4-9FE3-4F44-B03C-8FD6C02619DD}" dt="2023-04-24T11:36:08.942" v="241" actId="478"/>
          <ac:spMkLst>
            <pc:docMk/>
            <pc:sldMk cId="2775907622" sldId="311"/>
            <ac:spMk id="8" creationId="{FF287C23-C7BB-57EE-0F59-2E3D2E9324DC}"/>
          </ac:spMkLst>
        </pc:spChg>
        <pc:spChg chg="add del">
          <ac:chgData name="Matthew Purland" userId="8d07c89cff7dd31c" providerId="LiveId" clId="{D17784D4-9FE3-4F44-B03C-8FD6C02619DD}" dt="2023-04-24T11:37:12.315" v="262" actId="26606"/>
          <ac:spMkLst>
            <pc:docMk/>
            <pc:sldMk cId="2775907622" sldId="311"/>
            <ac:spMk id="11" creationId="{2B97F24A-32CE-4C1C-A50D-3016B394DCFB}"/>
          </ac:spMkLst>
        </pc:spChg>
        <pc:spChg chg="add del">
          <ac:chgData name="Matthew Purland" userId="8d07c89cff7dd31c" providerId="LiveId" clId="{D17784D4-9FE3-4F44-B03C-8FD6C02619DD}" dt="2023-04-24T11:37:12.315" v="262" actId="26606"/>
          <ac:spMkLst>
            <pc:docMk/>
            <pc:sldMk cId="2775907622" sldId="311"/>
            <ac:spMk id="13" creationId="{CD8B4F24-440B-49E9-B85D-733523DC064B}"/>
          </ac:spMkLst>
        </pc:spChg>
        <pc:graphicFrameChg chg="add del">
          <ac:chgData name="Matthew Purland" userId="8d07c89cff7dd31c" providerId="LiveId" clId="{D17784D4-9FE3-4F44-B03C-8FD6C02619DD}" dt="2023-04-24T11:33:41.247" v="195"/>
          <ac:graphicFrameMkLst>
            <pc:docMk/>
            <pc:sldMk cId="2775907622" sldId="311"/>
            <ac:graphicFrameMk id="4" creationId="{3F508D28-BB53-EA68-AD79-F07C8D4BCCFF}"/>
          </ac:graphicFrameMkLst>
        </pc:graphicFrameChg>
        <pc:graphicFrameChg chg="add mod">
          <ac:chgData name="Matthew Purland" userId="8d07c89cff7dd31c" providerId="LiveId" clId="{D17784D4-9FE3-4F44-B03C-8FD6C02619DD}" dt="2023-04-24T11:34:29.959" v="209"/>
          <ac:graphicFrameMkLst>
            <pc:docMk/>
            <pc:sldMk cId="2775907622" sldId="311"/>
            <ac:graphicFrameMk id="5" creationId="{3F508D28-BB53-EA68-AD79-F07C8D4BCCFF}"/>
          </ac:graphicFrameMkLst>
        </pc:graphicFrameChg>
        <pc:graphicFrameChg chg="add mod">
          <ac:chgData name="Matthew Purland" userId="8d07c89cff7dd31c" providerId="LiveId" clId="{D17784D4-9FE3-4F44-B03C-8FD6C02619DD}" dt="2023-04-24T11:37:12.315" v="262" actId="26606"/>
          <ac:graphicFrameMkLst>
            <pc:docMk/>
            <pc:sldMk cId="2775907622" sldId="311"/>
            <ac:graphicFrameMk id="6" creationId="{3F508D28-BB53-EA68-AD79-F07C8D4BCCFF}"/>
          </ac:graphicFrameMkLst>
        </pc:graphicFrameChg>
      </pc:sldChg>
      <pc:sldChg chg="modSp mod">
        <pc:chgData name="Matthew Purland" userId="8d07c89cff7dd31c" providerId="LiveId" clId="{D17784D4-9FE3-4F44-B03C-8FD6C02619DD}" dt="2023-04-24T11:38:11.503" v="296" actId="207"/>
        <pc:sldMkLst>
          <pc:docMk/>
          <pc:sldMk cId="2436253448" sldId="312"/>
        </pc:sldMkLst>
        <pc:spChg chg="mod">
          <ac:chgData name="Matthew Purland" userId="8d07c89cff7dd31c" providerId="LiveId" clId="{D17784D4-9FE3-4F44-B03C-8FD6C02619DD}" dt="2023-04-24T11:38:11.503" v="296" actId="207"/>
          <ac:spMkLst>
            <pc:docMk/>
            <pc:sldMk cId="2436253448" sldId="312"/>
            <ac:spMk id="3" creationId="{E352E269-F028-A26B-A8CF-EA1FC264DC9E}"/>
          </ac:spMkLst>
        </pc:spChg>
      </pc:sldChg>
      <pc:sldChg chg="modSp mod">
        <pc:chgData name="Matthew Purland" userId="8d07c89cff7dd31c" providerId="LiveId" clId="{D17784D4-9FE3-4F44-B03C-8FD6C02619DD}" dt="2023-04-24T11:22:10.451" v="70" actId="20577"/>
        <pc:sldMkLst>
          <pc:docMk/>
          <pc:sldMk cId="3080008797" sldId="313"/>
        </pc:sldMkLst>
        <pc:spChg chg="mod">
          <ac:chgData name="Matthew Purland" userId="8d07c89cff7dd31c" providerId="LiveId" clId="{D17784D4-9FE3-4F44-B03C-8FD6C02619DD}" dt="2023-04-24T11:22:10.451" v="70" actId="20577"/>
          <ac:spMkLst>
            <pc:docMk/>
            <pc:sldMk cId="3080008797" sldId="313"/>
            <ac:spMk id="3" creationId="{E352E269-F028-A26B-A8CF-EA1FC264DC9E}"/>
          </ac:spMkLst>
        </pc:spChg>
      </pc:sldChg>
      <pc:sldChg chg="modSp mod">
        <pc:chgData name="Matthew Purland" userId="8d07c89cff7dd31c" providerId="LiveId" clId="{D17784D4-9FE3-4F44-B03C-8FD6C02619DD}" dt="2023-04-24T11:19:38.108" v="48" actId="207"/>
        <pc:sldMkLst>
          <pc:docMk/>
          <pc:sldMk cId="3340650579" sldId="314"/>
        </pc:sldMkLst>
        <pc:spChg chg="mod">
          <ac:chgData name="Matthew Purland" userId="8d07c89cff7dd31c" providerId="LiveId" clId="{D17784D4-9FE3-4F44-B03C-8FD6C02619DD}" dt="2023-04-24T11:19:38.108" v="48" actId="207"/>
          <ac:spMkLst>
            <pc:docMk/>
            <pc:sldMk cId="3340650579" sldId="314"/>
            <ac:spMk id="3" creationId="{E352E269-F028-A26B-A8CF-EA1FC264DC9E}"/>
          </ac:spMkLst>
        </pc:spChg>
      </pc:sldChg>
      <pc:sldChg chg="modSp mod">
        <pc:chgData name="Matthew Purland" userId="8d07c89cff7dd31c" providerId="LiveId" clId="{D17784D4-9FE3-4F44-B03C-8FD6C02619DD}" dt="2023-04-24T11:21:19.606" v="58" actId="20577"/>
        <pc:sldMkLst>
          <pc:docMk/>
          <pc:sldMk cId="3542085204" sldId="315"/>
        </pc:sldMkLst>
        <pc:spChg chg="mod">
          <ac:chgData name="Matthew Purland" userId="8d07c89cff7dd31c" providerId="LiveId" clId="{D17784D4-9FE3-4F44-B03C-8FD6C02619DD}" dt="2023-04-24T11:21:19.606" v="58" actId="20577"/>
          <ac:spMkLst>
            <pc:docMk/>
            <pc:sldMk cId="3542085204" sldId="315"/>
            <ac:spMk id="3" creationId="{E352E269-F028-A26B-A8CF-EA1FC264DC9E}"/>
          </ac:spMkLst>
        </pc:spChg>
      </pc:sldChg>
      <pc:sldChg chg="modSp mod">
        <pc:chgData name="Matthew Purland" userId="8d07c89cff7dd31c" providerId="LiveId" clId="{D17784D4-9FE3-4F44-B03C-8FD6C02619DD}" dt="2023-04-24T11:22:47.153" v="78" actId="20577"/>
        <pc:sldMkLst>
          <pc:docMk/>
          <pc:sldMk cId="2758929063" sldId="316"/>
        </pc:sldMkLst>
        <pc:spChg chg="mod">
          <ac:chgData name="Matthew Purland" userId="8d07c89cff7dd31c" providerId="LiveId" clId="{D17784D4-9FE3-4F44-B03C-8FD6C02619DD}" dt="2023-04-24T11:22:47.153" v="78" actId="20577"/>
          <ac:spMkLst>
            <pc:docMk/>
            <pc:sldMk cId="2758929063" sldId="316"/>
            <ac:spMk id="3" creationId="{E352E269-F028-A26B-A8CF-EA1FC264DC9E}"/>
          </ac:spMkLst>
        </pc:spChg>
      </pc:sldChg>
      <pc:sldChg chg="modSp mod">
        <pc:chgData name="Matthew Purland" userId="8d07c89cff7dd31c" providerId="LiveId" clId="{D17784D4-9FE3-4F44-B03C-8FD6C02619DD}" dt="2023-05-01T06:33:19.615" v="2472" actId="20577"/>
        <pc:sldMkLst>
          <pc:docMk/>
          <pc:sldMk cId="2372146117" sldId="317"/>
        </pc:sldMkLst>
        <pc:spChg chg="mod">
          <ac:chgData name="Matthew Purland" userId="8d07c89cff7dd31c" providerId="LiveId" clId="{D17784D4-9FE3-4F44-B03C-8FD6C02619DD}" dt="2023-05-01T06:33:19.615" v="2472" actId="20577"/>
          <ac:spMkLst>
            <pc:docMk/>
            <pc:sldMk cId="2372146117" sldId="317"/>
            <ac:spMk id="3" creationId="{E352E269-F028-A26B-A8CF-EA1FC264DC9E}"/>
          </ac:spMkLst>
        </pc:spChg>
      </pc:sldChg>
      <pc:sldChg chg="modSp mod">
        <pc:chgData name="Matthew Purland" userId="8d07c89cff7dd31c" providerId="LiveId" clId="{D17784D4-9FE3-4F44-B03C-8FD6C02619DD}" dt="2023-04-24T11:40:22.400" v="320" actId="207"/>
        <pc:sldMkLst>
          <pc:docMk/>
          <pc:sldMk cId="2468936208" sldId="318"/>
        </pc:sldMkLst>
        <pc:spChg chg="mod">
          <ac:chgData name="Matthew Purland" userId="8d07c89cff7dd31c" providerId="LiveId" clId="{D17784D4-9FE3-4F44-B03C-8FD6C02619DD}" dt="2023-04-24T11:40:22.400" v="320" actId="207"/>
          <ac:spMkLst>
            <pc:docMk/>
            <pc:sldMk cId="2468936208" sldId="318"/>
            <ac:spMk id="3" creationId="{E352E269-F028-A26B-A8CF-EA1FC264DC9E}"/>
          </ac:spMkLst>
        </pc:spChg>
      </pc:sldChg>
      <pc:sldChg chg="modSp mod">
        <pc:chgData name="Matthew Purland" userId="8d07c89cff7dd31c" providerId="LiveId" clId="{D17784D4-9FE3-4F44-B03C-8FD6C02619DD}" dt="2023-04-24T11:32:06.220" v="162" actId="20577"/>
        <pc:sldMkLst>
          <pc:docMk/>
          <pc:sldMk cId="2775800582" sldId="322"/>
        </pc:sldMkLst>
        <pc:spChg chg="mod">
          <ac:chgData name="Matthew Purland" userId="8d07c89cff7dd31c" providerId="LiveId" clId="{D17784D4-9FE3-4F44-B03C-8FD6C02619DD}" dt="2023-04-24T11:32:06.220" v="162" actId="20577"/>
          <ac:spMkLst>
            <pc:docMk/>
            <pc:sldMk cId="2775800582" sldId="322"/>
            <ac:spMk id="3" creationId="{E352E269-F028-A26B-A8CF-EA1FC264DC9E}"/>
          </ac:spMkLst>
        </pc:spChg>
      </pc:sldChg>
      <pc:sldChg chg="modSp mod">
        <pc:chgData name="Matthew Purland" userId="8d07c89cff7dd31c" providerId="LiveId" clId="{D17784D4-9FE3-4F44-B03C-8FD6C02619DD}" dt="2023-04-24T11:42:56.604" v="360" actId="207"/>
        <pc:sldMkLst>
          <pc:docMk/>
          <pc:sldMk cId="1151583892" sldId="323"/>
        </pc:sldMkLst>
        <pc:spChg chg="mod">
          <ac:chgData name="Matthew Purland" userId="8d07c89cff7dd31c" providerId="LiveId" clId="{D17784D4-9FE3-4F44-B03C-8FD6C02619DD}" dt="2023-04-24T11:42:56.604" v="360" actId="207"/>
          <ac:spMkLst>
            <pc:docMk/>
            <pc:sldMk cId="1151583892" sldId="323"/>
            <ac:spMk id="3" creationId="{E352E269-F028-A26B-A8CF-EA1FC264DC9E}"/>
          </ac:spMkLst>
        </pc:spChg>
      </pc:sldChg>
      <pc:sldChg chg="modSp mod">
        <pc:chgData name="Matthew Purland" userId="8d07c89cff7dd31c" providerId="LiveId" clId="{D17784D4-9FE3-4F44-B03C-8FD6C02619DD}" dt="2023-04-24T11:42:24.086" v="359"/>
        <pc:sldMkLst>
          <pc:docMk/>
          <pc:sldMk cId="2701183226" sldId="324"/>
        </pc:sldMkLst>
        <pc:spChg chg="mod">
          <ac:chgData name="Matthew Purland" userId="8d07c89cff7dd31c" providerId="LiveId" clId="{D17784D4-9FE3-4F44-B03C-8FD6C02619DD}" dt="2023-04-24T11:42:24.086" v="359"/>
          <ac:spMkLst>
            <pc:docMk/>
            <pc:sldMk cId="2701183226" sldId="324"/>
            <ac:spMk id="3" creationId="{E352E269-F028-A26B-A8CF-EA1FC264DC9E}"/>
          </ac:spMkLst>
        </pc:spChg>
      </pc:sldChg>
      <pc:sldChg chg="addSp delSp modSp mod">
        <pc:chgData name="Matthew Purland" userId="8d07c89cff7dd31c" providerId="LiveId" clId="{D17784D4-9FE3-4F44-B03C-8FD6C02619DD}" dt="2023-04-24T11:44:05.685" v="368" actId="20577"/>
        <pc:sldMkLst>
          <pc:docMk/>
          <pc:sldMk cId="96845296" sldId="325"/>
        </pc:sldMkLst>
        <pc:spChg chg="mod">
          <ac:chgData name="Matthew Purland" userId="8d07c89cff7dd31c" providerId="LiveId" clId="{D17784D4-9FE3-4F44-B03C-8FD6C02619DD}" dt="2023-04-24T11:44:05.685" v="368" actId="20577"/>
          <ac:spMkLst>
            <pc:docMk/>
            <pc:sldMk cId="96845296" sldId="325"/>
            <ac:spMk id="3" creationId="{E352E269-F028-A26B-A8CF-EA1FC264DC9E}"/>
          </ac:spMkLst>
        </pc:spChg>
        <pc:spChg chg="add del mod">
          <ac:chgData name="Matthew Purland" userId="8d07c89cff7dd31c" providerId="LiveId" clId="{D17784D4-9FE3-4F44-B03C-8FD6C02619DD}" dt="2023-04-24T11:43:32.522" v="362"/>
          <ac:spMkLst>
            <pc:docMk/>
            <pc:sldMk cId="96845296" sldId="325"/>
            <ac:spMk id="4" creationId="{07AF5E1C-7754-C608-7EC8-496A8E602AAC}"/>
          </ac:spMkLst>
        </pc:spChg>
        <pc:graphicFrameChg chg="add del mod">
          <ac:chgData name="Matthew Purland" userId="8d07c89cff7dd31c" providerId="LiveId" clId="{D17784D4-9FE3-4F44-B03C-8FD6C02619DD}" dt="2023-04-24T11:43:32.522" v="362"/>
          <ac:graphicFrameMkLst>
            <pc:docMk/>
            <pc:sldMk cId="96845296" sldId="325"/>
            <ac:graphicFrameMk id="2" creationId="{3DFE2B95-C553-0C5F-0288-047EF2CA535D}"/>
          </ac:graphicFrameMkLst>
        </pc:graphicFrameChg>
      </pc:sldChg>
      <pc:sldChg chg="del">
        <pc:chgData name="Matthew Purland" userId="8d07c89cff7dd31c" providerId="LiveId" clId="{D17784D4-9FE3-4F44-B03C-8FD6C02619DD}" dt="2023-04-24T11:48:22.546" v="419" actId="47"/>
        <pc:sldMkLst>
          <pc:docMk/>
          <pc:sldMk cId="593736018" sldId="326"/>
        </pc:sldMkLst>
      </pc:sldChg>
      <pc:sldChg chg="del">
        <pc:chgData name="Matthew Purland" userId="8d07c89cff7dd31c" providerId="LiveId" clId="{D17784D4-9FE3-4F44-B03C-8FD6C02619DD}" dt="2023-04-26T19:24:18.361" v="1875" actId="47"/>
        <pc:sldMkLst>
          <pc:docMk/>
          <pc:sldMk cId="4046948773" sldId="328"/>
        </pc:sldMkLst>
      </pc:sldChg>
      <pc:sldChg chg="del">
        <pc:chgData name="Matthew Purland" userId="8d07c89cff7dd31c" providerId="LiveId" clId="{D17784D4-9FE3-4F44-B03C-8FD6C02619DD}" dt="2023-04-26T19:24:21.381" v="1876" actId="47"/>
        <pc:sldMkLst>
          <pc:docMk/>
          <pc:sldMk cId="4065797031" sldId="329"/>
        </pc:sldMkLst>
      </pc:sldChg>
      <pc:sldChg chg="del">
        <pc:chgData name="Matthew Purland" userId="8d07c89cff7dd31c" providerId="LiveId" clId="{D17784D4-9FE3-4F44-B03C-8FD6C02619DD}" dt="2023-04-26T19:24:40.416" v="1878" actId="47"/>
        <pc:sldMkLst>
          <pc:docMk/>
          <pc:sldMk cId="1021803616" sldId="331"/>
        </pc:sldMkLst>
      </pc:sldChg>
      <pc:sldChg chg="add del">
        <pc:chgData name="Matthew Purland" userId="8d07c89cff7dd31c" providerId="LiveId" clId="{D17784D4-9FE3-4F44-B03C-8FD6C02619DD}" dt="2023-04-26T19:27:24.508" v="1889" actId="47"/>
        <pc:sldMkLst>
          <pc:docMk/>
          <pc:sldMk cId="742754337" sldId="332"/>
        </pc:sldMkLst>
      </pc:sldChg>
      <pc:sldChg chg="del">
        <pc:chgData name="Matthew Purland" userId="8d07c89cff7dd31c" providerId="LiveId" clId="{D17784D4-9FE3-4F44-B03C-8FD6C02619DD}" dt="2023-04-26T19:24:38.142" v="1877" actId="47"/>
        <pc:sldMkLst>
          <pc:docMk/>
          <pc:sldMk cId="1008929535" sldId="333"/>
        </pc:sldMkLst>
      </pc:sldChg>
      <pc:sldChg chg="add del">
        <pc:chgData name="Matthew Purland" userId="8d07c89cff7dd31c" providerId="LiveId" clId="{D17784D4-9FE3-4F44-B03C-8FD6C02619DD}" dt="2023-04-26T19:27:29.435" v="1890" actId="47"/>
        <pc:sldMkLst>
          <pc:docMk/>
          <pc:sldMk cId="300321486" sldId="334"/>
        </pc:sldMkLst>
      </pc:sldChg>
      <pc:sldChg chg="add del">
        <pc:chgData name="Matthew Purland" userId="8d07c89cff7dd31c" providerId="LiveId" clId="{D17784D4-9FE3-4F44-B03C-8FD6C02619DD}" dt="2023-04-26T19:27:35.910" v="1891" actId="47"/>
        <pc:sldMkLst>
          <pc:docMk/>
          <pc:sldMk cId="3870341593" sldId="335"/>
        </pc:sldMkLst>
      </pc:sldChg>
      <pc:sldChg chg="add del">
        <pc:chgData name="Matthew Purland" userId="8d07c89cff7dd31c" providerId="LiveId" clId="{D17784D4-9FE3-4F44-B03C-8FD6C02619DD}" dt="2023-04-26T19:27:42.376" v="1892" actId="47"/>
        <pc:sldMkLst>
          <pc:docMk/>
          <pc:sldMk cId="1430603730" sldId="336"/>
        </pc:sldMkLst>
      </pc:sldChg>
      <pc:sldChg chg="modSp mod">
        <pc:chgData name="Matthew Purland" userId="8d07c89cff7dd31c" providerId="LiveId" clId="{D17784D4-9FE3-4F44-B03C-8FD6C02619DD}" dt="2023-04-24T11:24:09.712" v="89" actId="27636"/>
        <pc:sldMkLst>
          <pc:docMk/>
          <pc:sldMk cId="3064958748" sldId="337"/>
        </pc:sldMkLst>
        <pc:spChg chg="mod">
          <ac:chgData name="Matthew Purland" userId="8d07c89cff7dd31c" providerId="LiveId" clId="{D17784D4-9FE3-4F44-B03C-8FD6C02619DD}" dt="2023-04-24T11:24:09.712" v="89" actId="27636"/>
          <ac:spMkLst>
            <pc:docMk/>
            <pc:sldMk cId="3064958748" sldId="337"/>
            <ac:spMk id="3" creationId="{E352E269-F028-A26B-A8CF-EA1FC264DC9E}"/>
          </ac:spMkLst>
        </pc:spChg>
      </pc:sldChg>
      <pc:sldChg chg="addSp delSp modSp add mod setBg">
        <pc:chgData name="Matthew Purland" userId="8d07c89cff7dd31c" providerId="LiveId" clId="{D17784D4-9FE3-4F44-B03C-8FD6C02619DD}" dt="2023-04-24T11:48:08.774" v="418" actId="113"/>
        <pc:sldMkLst>
          <pc:docMk/>
          <pc:sldMk cId="2517115542" sldId="338"/>
        </pc:sldMkLst>
        <pc:spChg chg="add del mod">
          <ac:chgData name="Matthew Purland" userId="8d07c89cff7dd31c" providerId="LiveId" clId="{D17784D4-9FE3-4F44-B03C-8FD6C02619DD}" dt="2023-04-24T11:47:57.573" v="417" actId="478"/>
          <ac:spMkLst>
            <pc:docMk/>
            <pc:sldMk cId="2517115542" sldId="338"/>
            <ac:spMk id="3" creationId="{E352E269-F028-A26B-A8CF-EA1FC264DC9E}"/>
          </ac:spMkLst>
        </pc:spChg>
        <pc:spChg chg="add del mod">
          <ac:chgData name="Matthew Purland" userId="8d07c89cff7dd31c" providerId="LiveId" clId="{D17784D4-9FE3-4F44-B03C-8FD6C02619DD}" dt="2023-04-24T11:47:57.573" v="417" actId="478"/>
          <ac:spMkLst>
            <pc:docMk/>
            <pc:sldMk cId="2517115542" sldId="338"/>
            <ac:spMk id="6" creationId="{C85B3A50-BEC6-CDEF-0FA1-8766E57F2568}"/>
          </ac:spMkLst>
        </pc:spChg>
        <pc:spChg chg="add del">
          <ac:chgData name="Matthew Purland" userId="8d07c89cff7dd31c" providerId="LiveId" clId="{D17784D4-9FE3-4F44-B03C-8FD6C02619DD}" dt="2023-04-24T11:44:47.063" v="373" actId="26606"/>
          <ac:spMkLst>
            <pc:docMk/>
            <pc:sldMk cId="2517115542" sldId="338"/>
            <ac:spMk id="8" creationId="{2B97F24A-32CE-4C1C-A50D-3016B394DCFB}"/>
          </ac:spMkLst>
        </pc:spChg>
        <pc:spChg chg="add del">
          <ac:chgData name="Matthew Purland" userId="8d07c89cff7dd31c" providerId="LiveId" clId="{D17784D4-9FE3-4F44-B03C-8FD6C02619DD}" dt="2023-04-24T11:44:47.063" v="373" actId="26606"/>
          <ac:spMkLst>
            <pc:docMk/>
            <pc:sldMk cId="2517115542" sldId="338"/>
            <ac:spMk id="10" creationId="{CD8B4F24-440B-49E9-B85D-733523DC064B}"/>
          </ac:spMkLst>
        </pc:spChg>
        <pc:spChg chg="add del">
          <ac:chgData name="Matthew Purland" userId="8d07c89cff7dd31c" providerId="LiveId" clId="{D17784D4-9FE3-4F44-B03C-8FD6C02619DD}" dt="2023-04-24T11:44:48.967" v="375" actId="26606"/>
          <ac:spMkLst>
            <pc:docMk/>
            <pc:sldMk cId="2517115542" sldId="338"/>
            <ac:spMk id="12" creationId="{32AEEBC8-9D30-42EF-95F2-386C2653FBF0}"/>
          </ac:spMkLst>
        </pc:spChg>
        <pc:spChg chg="add del">
          <ac:chgData name="Matthew Purland" userId="8d07c89cff7dd31c" providerId="LiveId" clId="{D17784D4-9FE3-4F44-B03C-8FD6C02619DD}" dt="2023-04-24T11:44:48.967" v="375" actId="26606"/>
          <ac:spMkLst>
            <pc:docMk/>
            <pc:sldMk cId="2517115542" sldId="338"/>
            <ac:spMk id="13" creationId="{2E92FA66-67D7-4CB4-94D3-E643A9AD4757}"/>
          </ac:spMkLst>
        </pc:spChg>
        <pc:spChg chg="add del">
          <ac:chgData name="Matthew Purland" userId="8d07c89cff7dd31c" providerId="LiveId" clId="{D17784D4-9FE3-4F44-B03C-8FD6C02619DD}" dt="2023-04-24T11:44:52.899" v="377" actId="26606"/>
          <ac:spMkLst>
            <pc:docMk/>
            <pc:sldMk cId="2517115542" sldId="338"/>
            <ac:spMk id="15" creationId="{131BAD53-4E89-4F62-BBB7-26359763ED39}"/>
          </ac:spMkLst>
        </pc:spChg>
        <pc:spChg chg="add del">
          <ac:chgData name="Matthew Purland" userId="8d07c89cff7dd31c" providerId="LiveId" clId="{D17784D4-9FE3-4F44-B03C-8FD6C02619DD}" dt="2023-04-24T11:44:52.899" v="377" actId="26606"/>
          <ac:spMkLst>
            <pc:docMk/>
            <pc:sldMk cId="2517115542" sldId="338"/>
            <ac:spMk id="16" creationId="{62756DA2-40EB-4C6F-B962-5822FFB54FB6}"/>
          </ac:spMkLst>
        </pc:spChg>
        <pc:spChg chg="add del">
          <ac:chgData name="Matthew Purland" userId="8d07c89cff7dd31c" providerId="LiveId" clId="{D17784D4-9FE3-4F44-B03C-8FD6C02619DD}" dt="2023-04-24T11:45:07.093" v="382" actId="26606"/>
          <ac:spMkLst>
            <pc:docMk/>
            <pc:sldMk cId="2517115542" sldId="338"/>
            <ac:spMk id="18" creationId="{131BAD53-4E89-4F62-BBB7-26359763ED39}"/>
          </ac:spMkLst>
        </pc:spChg>
        <pc:spChg chg="add del">
          <ac:chgData name="Matthew Purland" userId="8d07c89cff7dd31c" providerId="LiveId" clId="{D17784D4-9FE3-4F44-B03C-8FD6C02619DD}" dt="2023-04-24T11:45:07.093" v="382" actId="26606"/>
          <ac:spMkLst>
            <pc:docMk/>
            <pc:sldMk cId="2517115542" sldId="338"/>
            <ac:spMk id="19" creationId="{62756DA2-40EB-4C6F-B962-5822FFB54FB6}"/>
          </ac:spMkLst>
        </pc:spChg>
        <pc:spChg chg="add del">
          <ac:chgData name="Matthew Purland" userId="8d07c89cff7dd31c" providerId="LiveId" clId="{D17784D4-9FE3-4F44-B03C-8FD6C02619DD}" dt="2023-04-24T11:45:07.057" v="381" actId="26606"/>
          <ac:spMkLst>
            <pc:docMk/>
            <pc:sldMk cId="2517115542" sldId="338"/>
            <ac:spMk id="24" creationId="{F821940F-7A1D-4ACC-85B4-A932898ABB37}"/>
          </ac:spMkLst>
        </pc:spChg>
        <pc:spChg chg="add del">
          <ac:chgData name="Matthew Purland" userId="8d07c89cff7dd31c" providerId="LiveId" clId="{D17784D4-9FE3-4F44-B03C-8FD6C02619DD}" dt="2023-04-24T11:45:07.057" v="381" actId="26606"/>
          <ac:spMkLst>
            <pc:docMk/>
            <pc:sldMk cId="2517115542" sldId="338"/>
            <ac:spMk id="26" creationId="{16674508-81D3-48CF-96BF-7FC60EAA572A}"/>
          </ac:spMkLst>
        </pc:spChg>
        <pc:spChg chg="add del">
          <ac:chgData name="Matthew Purland" userId="8d07c89cff7dd31c" providerId="LiveId" clId="{D17784D4-9FE3-4F44-B03C-8FD6C02619DD}" dt="2023-04-24T11:47:57.573" v="417" actId="478"/>
          <ac:spMkLst>
            <pc:docMk/>
            <pc:sldMk cId="2517115542" sldId="338"/>
            <ac:spMk id="28" creationId="{D19BB8BE-1351-4D9B-B761-F84A0B5B6519}"/>
          </ac:spMkLst>
        </pc:spChg>
        <pc:graphicFrameChg chg="add del mod modGraphic">
          <ac:chgData name="Matthew Purland" userId="8d07c89cff7dd31c" providerId="LiveId" clId="{D17784D4-9FE3-4F44-B03C-8FD6C02619DD}" dt="2023-04-24T11:46:37.999" v="387" actId="478"/>
          <ac:graphicFrameMkLst>
            <pc:docMk/>
            <pc:sldMk cId="2517115542" sldId="338"/>
            <ac:graphicFrameMk id="2" creationId="{B6F7E23A-F293-D37D-2D53-13813EF63B9B}"/>
          </ac:graphicFrameMkLst>
        </pc:graphicFrameChg>
        <pc:graphicFrameChg chg="add del mod modGraphic">
          <ac:chgData name="Matthew Purland" userId="8d07c89cff7dd31c" providerId="LiveId" clId="{D17784D4-9FE3-4F44-B03C-8FD6C02619DD}" dt="2023-04-24T11:48:08.774" v="418" actId="113"/>
          <ac:graphicFrameMkLst>
            <pc:docMk/>
            <pc:sldMk cId="2517115542" sldId="338"/>
            <ac:graphicFrameMk id="4" creationId="{FA91E1FF-0D74-78D6-EFA5-E683DE7296C1}"/>
          </ac:graphicFrameMkLst>
        </pc:graphicFrameChg>
      </pc:sldChg>
      <pc:sldChg chg="modSp add mod">
        <pc:chgData name="Matthew Purland" userId="8d07c89cff7dd31c" providerId="LiveId" clId="{D17784D4-9FE3-4F44-B03C-8FD6C02619DD}" dt="2023-04-24T11:50:21.210" v="475" actId="20577"/>
        <pc:sldMkLst>
          <pc:docMk/>
          <pc:sldMk cId="1988095300" sldId="339"/>
        </pc:sldMkLst>
        <pc:spChg chg="mod">
          <ac:chgData name="Matthew Purland" userId="8d07c89cff7dd31c" providerId="LiveId" clId="{D17784D4-9FE3-4F44-B03C-8FD6C02619DD}" dt="2023-04-24T11:50:21.210" v="475" actId="20577"/>
          <ac:spMkLst>
            <pc:docMk/>
            <pc:sldMk cId="1988095300" sldId="339"/>
            <ac:spMk id="3" creationId="{E352E269-F028-A26B-A8CF-EA1FC264DC9E}"/>
          </ac:spMkLst>
        </pc:spChg>
      </pc:sldChg>
      <pc:sldChg chg="modSp add mod">
        <pc:chgData name="Matthew Purland" userId="8d07c89cff7dd31c" providerId="LiveId" clId="{D17784D4-9FE3-4F44-B03C-8FD6C02619DD}" dt="2023-04-25T12:35:48.451" v="536" actId="207"/>
        <pc:sldMkLst>
          <pc:docMk/>
          <pc:sldMk cId="2830740769" sldId="340"/>
        </pc:sldMkLst>
        <pc:spChg chg="mod">
          <ac:chgData name="Matthew Purland" userId="8d07c89cff7dd31c" providerId="LiveId" clId="{D17784D4-9FE3-4F44-B03C-8FD6C02619DD}" dt="2023-04-25T12:35:48.451" v="536" actId="207"/>
          <ac:spMkLst>
            <pc:docMk/>
            <pc:sldMk cId="2830740769" sldId="340"/>
            <ac:spMk id="3" creationId="{E352E269-F028-A26B-A8CF-EA1FC264DC9E}"/>
          </ac:spMkLst>
        </pc:spChg>
      </pc:sldChg>
      <pc:sldChg chg="modSp add mod">
        <pc:chgData name="Matthew Purland" userId="8d07c89cff7dd31c" providerId="LiveId" clId="{D17784D4-9FE3-4F44-B03C-8FD6C02619DD}" dt="2023-04-25T12:37:19.935" v="564" actId="207"/>
        <pc:sldMkLst>
          <pc:docMk/>
          <pc:sldMk cId="2666118414" sldId="341"/>
        </pc:sldMkLst>
        <pc:spChg chg="mod">
          <ac:chgData name="Matthew Purland" userId="8d07c89cff7dd31c" providerId="LiveId" clId="{D17784D4-9FE3-4F44-B03C-8FD6C02619DD}" dt="2023-04-25T12:37:19.935" v="564" actId="207"/>
          <ac:spMkLst>
            <pc:docMk/>
            <pc:sldMk cId="2666118414" sldId="341"/>
            <ac:spMk id="3" creationId="{E352E269-F028-A26B-A8CF-EA1FC264DC9E}"/>
          </ac:spMkLst>
        </pc:spChg>
      </pc:sldChg>
      <pc:sldChg chg="modSp add mod">
        <pc:chgData name="Matthew Purland" userId="8d07c89cff7dd31c" providerId="LiveId" clId="{D17784D4-9FE3-4F44-B03C-8FD6C02619DD}" dt="2023-04-25T12:38:59.279" v="573" actId="207"/>
        <pc:sldMkLst>
          <pc:docMk/>
          <pc:sldMk cId="1057797153" sldId="342"/>
        </pc:sldMkLst>
        <pc:spChg chg="mod">
          <ac:chgData name="Matthew Purland" userId="8d07c89cff7dd31c" providerId="LiveId" clId="{D17784D4-9FE3-4F44-B03C-8FD6C02619DD}" dt="2023-04-25T12:38:59.279" v="573" actId="207"/>
          <ac:spMkLst>
            <pc:docMk/>
            <pc:sldMk cId="1057797153" sldId="342"/>
            <ac:spMk id="3" creationId="{E352E269-F028-A26B-A8CF-EA1FC264DC9E}"/>
          </ac:spMkLst>
        </pc:spChg>
      </pc:sldChg>
      <pc:sldChg chg="modSp add mod">
        <pc:chgData name="Matthew Purland" userId="8d07c89cff7dd31c" providerId="LiveId" clId="{D17784D4-9FE3-4F44-B03C-8FD6C02619DD}" dt="2023-04-25T12:40:26.125" v="590" actId="207"/>
        <pc:sldMkLst>
          <pc:docMk/>
          <pc:sldMk cId="1768188448" sldId="343"/>
        </pc:sldMkLst>
        <pc:spChg chg="mod">
          <ac:chgData name="Matthew Purland" userId="8d07c89cff7dd31c" providerId="LiveId" clId="{D17784D4-9FE3-4F44-B03C-8FD6C02619DD}" dt="2023-04-25T12:40:26.125" v="590" actId="207"/>
          <ac:spMkLst>
            <pc:docMk/>
            <pc:sldMk cId="1768188448" sldId="343"/>
            <ac:spMk id="3" creationId="{E352E269-F028-A26B-A8CF-EA1FC264DC9E}"/>
          </ac:spMkLst>
        </pc:spChg>
      </pc:sldChg>
      <pc:sldChg chg="modSp add mod">
        <pc:chgData name="Matthew Purland" userId="8d07c89cff7dd31c" providerId="LiveId" clId="{D17784D4-9FE3-4F44-B03C-8FD6C02619DD}" dt="2023-05-01T06:23:57.508" v="2392" actId="20577"/>
        <pc:sldMkLst>
          <pc:docMk/>
          <pc:sldMk cId="2014314741" sldId="344"/>
        </pc:sldMkLst>
        <pc:spChg chg="mod">
          <ac:chgData name="Matthew Purland" userId="8d07c89cff7dd31c" providerId="LiveId" clId="{D17784D4-9FE3-4F44-B03C-8FD6C02619DD}" dt="2023-05-01T06:23:57.508" v="2392" actId="20577"/>
          <ac:spMkLst>
            <pc:docMk/>
            <pc:sldMk cId="2014314741" sldId="344"/>
            <ac:spMk id="3" creationId="{E352E269-F028-A26B-A8CF-EA1FC264DC9E}"/>
          </ac:spMkLst>
        </pc:spChg>
      </pc:sldChg>
      <pc:sldChg chg="modSp add mod">
        <pc:chgData name="Matthew Purland" userId="8d07c89cff7dd31c" providerId="LiveId" clId="{D17784D4-9FE3-4F44-B03C-8FD6C02619DD}" dt="2023-04-25T12:41:34.684" v="600" actId="20577"/>
        <pc:sldMkLst>
          <pc:docMk/>
          <pc:sldMk cId="1523760510" sldId="345"/>
        </pc:sldMkLst>
        <pc:spChg chg="mod">
          <ac:chgData name="Matthew Purland" userId="8d07c89cff7dd31c" providerId="LiveId" clId="{D17784D4-9FE3-4F44-B03C-8FD6C02619DD}" dt="2023-04-25T12:41:34.684" v="600" actId="20577"/>
          <ac:spMkLst>
            <pc:docMk/>
            <pc:sldMk cId="1523760510" sldId="345"/>
            <ac:spMk id="3" creationId="{E352E269-F028-A26B-A8CF-EA1FC264DC9E}"/>
          </ac:spMkLst>
        </pc:spChg>
      </pc:sldChg>
      <pc:sldChg chg="modSp add mod">
        <pc:chgData name="Matthew Purland" userId="8d07c89cff7dd31c" providerId="LiveId" clId="{D17784D4-9FE3-4F44-B03C-8FD6C02619DD}" dt="2023-05-01T07:00:31.499" v="3535" actId="403"/>
        <pc:sldMkLst>
          <pc:docMk/>
          <pc:sldMk cId="2756469437" sldId="346"/>
        </pc:sldMkLst>
        <pc:spChg chg="mod">
          <ac:chgData name="Matthew Purland" userId="8d07c89cff7dd31c" providerId="LiveId" clId="{D17784D4-9FE3-4F44-B03C-8FD6C02619DD}" dt="2023-05-01T07:00:31.499" v="3535" actId="403"/>
          <ac:spMkLst>
            <pc:docMk/>
            <pc:sldMk cId="2756469437" sldId="346"/>
            <ac:spMk id="3" creationId="{E352E269-F028-A26B-A8CF-EA1FC264DC9E}"/>
          </ac:spMkLst>
        </pc:spChg>
      </pc:sldChg>
      <pc:sldChg chg="modSp add mod">
        <pc:chgData name="Matthew Purland" userId="8d07c89cff7dd31c" providerId="LiveId" clId="{D17784D4-9FE3-4F44-B03C-8FD6C02619DD}" dt="2023-04-26T19:23:54.580" v="1872" actId="6549"/>
        <pc:sldMkLst>
          <pc:docMk/>
          <pc:sldMk cId="3724340291" sldId="347"/>
        </pc:sldMkLst>
        <pc:spChg chg="mod">
          <ac:chgData name="Matthew Purland" userId="8d07c89cff7dd31c" providerId="LiveId" clId="{D17784D4-9FE3-4F44-B03C-8FD6C02619DD}" dt="2023-04-26T19:23:54.580" v="1872" actId="6549"/>
          <ac:spMkLst>
            <pc:docMk/>
            <pc:sldMk cId="3724340291" sldId="347"/>
            <ac:spMk id="3" creationId="{E352E269-F028-A26B-A8CF-EA1FC264DC9E}"/>
          </ac:spMkLst>
        </pc:spChg>
      </pc:sldChg>
      <pc:sldChg chg="modSp add mod">
        <pc:chgData name="Matthew Purland" userId="8d07c89cff7dd31c" providerId="LiveId" clId="{D17784D4-9FE3-4F44-B03C-8FD6C02619DD}" dt="2023-04-25T13:17:27.668" v="1539" actId="20577"/>
        <pc:sldMkLst>
          <pc:docMk/>
          <pc:sldMk cId="3095628916" sldId="348"/>
        </pc:sldMkLst>
        <pc:spChg chg="mod">
          <ac:chgData name="Matthew Purland" userId="8d07c89cff7dd31c" providerId="LiveId" clId="{D17784D4-9FE3-4F44-B03C-8FD6C02619DD}" dt="2023-04-25T13:17:27.668" v="1539" actId="20577"/>
          <ac:spMkLst>
            <pc:docMk/>
            <pc:sldMk cId="3095628916" sldId="348"/>
            <ac:spMk id="3" creationId="{E352E269-F028-A26B-A8CF-EA1FC264DC9E}"/>
          </ac:spMkLst>
        </pc:spChg>
      </pc:sldChg>
      <pc:sldChg chg="modSp add mod">
        <pc:chgData name="Matthew Purland" userId="8d07c89cff7dd31c" providerId="LiveId" clId="{D17784D4-9FE3-4F44-B03C-8FD6C02619DD}" dt="2023-04-25T13:20:53.930" v="1566" actId="20577"/>
        <pc:sldMkLst>
          <pc:docMk/>
          <pc:sldMk cId="2925221850" sldId="349"/>
        </pc:sldMkLst>
        <pc:spChg chg="mod">
          <ac:chgData name="Matthew Purland" userId="8d07c89cff7dd31c" providerId="LiveId" clId="{D17784D4-9FE3-4F44-B03C-8FD6C02619DD}" dt="2023-04-25T13:20:53.930" v="1566" actId="20577"/>
          <ac:spMkLst>
            <pc:docMk/>
            <pc:sldMk cId="2925221850" sldId="349"/>
            <ac:spMk id="3" creationId="{E352E269-F028-A26B-A8CF-EA1FC264DC9E}"/>
          </ac:spMkLst>
        </pc:spChg>
      </pc:sldChg>
      <pc:sldChg chg="add del">
        <pc:chgData name="Matthew Purland" userId="8d07c89cff7dd31c" providerId="LiveId" clId="{D17784D4-9FE3-4F44-B03C-8FD6C02619DD}" dt="2023-04-26T19:24:10.499" v="1873" actId="47"/>
        <pc:sldMkLst>
          <pc:docMk/>
          <pc:sldMk cId="1042453513" sldId="350"/>
        </pc:sldMkLst>
      </pc:sldChg>
      <pc:sldChg chg="add del">
        <pc:chgData name="Matthew Purland" userId="8d07c89cff7dd31c" providerId="LiveId" clId="{D17784D4-9FE3-4F44-B03C-8FD6C02619DD}" dt="2023-04-26T19:24:14.508" v="1874" actId="47"/>
        <pc:sldMkLst>
          <pc:docMk/>
          <pc:sldMk cId="4018358993" sldId="351"/>
        </pc:sldMkLst>
      </pc:sldChg>
      <pc:sldChg chg="modSp add mod">
        <pc:chgData name="Matthew Purland" userId="8d07c89cff7dd31c" providerId="LiveId" clId="{D17784D4-9FE3-4F44-B03C-8FD6C02619DD}" dt="2023-05-01T06:47:48.271" v="3081" actId="20577"/>
        <pc:sldMkLst>
          <pc:docMk/>
          <pc:sldMk cId="1037690908" sldId="352"/>
        </pc:sldMkLst>
        <pc:spChg chg="mod">
          <ac:chgData name="Matthew Purland" userId="8d07c89cff7dd31c" providerId="LiveId" clId="{D17784D4-9FE3-4F44-B03C-8FD6C02619DD}" dt="2023-05-01T06:47:48.271" v="3081" actId="20577"/>
          <ac:spMkLst>
            <pc:docMk/>
            <pc:sldMk cId="1037690908" sldId="352"/>
            <ac:spMk id="3" creationId="{E352E269-F028-A26B-A8CF-EA1FC264DC9E}"/>
          </ac:spMkLst>
        </pc:spChg>
      </pc:sldChg>
      <pc:sldChg chg="modSp add mod">
        <pc:chgData name="Matthew Purland" userId="8d07c89cff7dd31c" providerId="LiveId" clId="{D17784D4-9FE3-4F44-B03C-8FD6C02619DD}" dt="2023-05-01T06:47:35.666" v="3074" actId="20577"/>
        <pc:sldMkLst>
          <pc:docMk/>
          <pc:sldMk cId="3990105969" sldId="353"/>
        </pc:sldMkLst>
        <pc:spChg chg="mod">
          <ac:chgData name="Matthew Purland" userId="8d07c89cff7dd31c" providerId="LiveId" clId="{D17784D4-9FE3-4F44-B03C-8FD6C02619DD}" dt="2023-05-01T06:47:35.666" v="3074" actId="20577"/>
          <ac:spMkLst>
            <pc:docMk/>
            <pc:sldMk cId="3990105969" sldId="353"/>
            <ac:spMk id="3" creationId="{E352E269-F028-A26B-A8CF-EA1FC264DC9E}"/>
          </ac:spMkLst>
        </pc:spChg>
      </pc:sldChg>
      <pc:sldChg chg="modSp add mod">
        <pc:chgData name="Matthew Purland" userId="8d07c89cff7dd31c" providerId="LiveId" clId="{D17784D4-9FE3-4F44-B03C-8FD6C02619DD}" dt="2023-05-01T06:58:01.023" v="3518" actId="20577"/>
        <pc:sldMkLst>
          <pc:docMk/>
          <pc:sldMk cId="2838005308" sldId="354"/>
        </pc:sldMkLst>
        <pc:spChg chg="mod">
          <ac:chgData name="Matthew Purland" userId="8d07c89cff7dd31c" providerId="LiveId" clId="{D17784D4-9FE3-4F44-B03C-8FD6C02619DD}" dt="2023-05-01T06:58:01.023" v="3518" actId="20577"/>
          <ac:spMkLst>
            <pc:docMk/>
            <pc:sldMk cId="2838005308" sldId="354"/>
            <ac:spMk id="3" creationId="{E352E269-F028-A26B-A8CF-EA1FC264DC9E}"/>
          </ac:spMkLst>
        </pc:spChg>
      </pc:sldChg>
      <pc:sldChg chg="modSp add mod">
        <pc:chgData name="Matthew Purland" userId="8d07c89cff7dd31c" providerId="LiveId" clId="{D17784D4-9FE3-4F44-B03C-8FD6C02619DD}" dt="2023-04-26T19:08:36.807" v="1605" actId="207"/>
        <pc:sldMkLst>
          <pc:docMk/>
          <pc:sldMk cId="3478940970" sldId="355"/>
        </pc:sldMkLst>
        <pc:spChg chg="mod">
          <ac:chgData name="Matthew Purland" userId="8d07c89cff7dd31c" providerId="LiveId" clId="{D17784D4-9FE3-4F44-B03C-8FD6C02619DD}" dt="2023-04-26T19:08:36.807" v="1605" actId="207"/>
          <ac:spMkLst>
            <pc:docMk/>
            <pc:sldMk cId="3478940970" sldId="355"/>
            <ac:spMk id="3" creationId="{E352E269-F028-A26B-A8CF-EA1FC264DC9E}"/>
          </ac:spMkLst>
        </pc:spChg>
      </pc:sldChg>
      <pc:sldChg chg="modSp add del mod">
        <pc:chgData name="Matthew Purland" userId="8d07c89cff7dd31c" providerId="LiveId" clId="{D17784D4-9FE3-4F44-B03C-8FD6C02619DD}" dt="2023-04-26T19:27:04.831" v="1886" actId="47"/>
        <pc:sldMkLst>
          <pc:docMk/>
          <pc:sldMk cId="95017503" sldId="356"/>
        </pc:sldMkLst>
        <pc:spChg chg="mod">
          <ac:chgData name="Matthew Purland" userId="8d07c89cff7dd31c" providerId="LiveId" clId="{D17784D4-9FE3-4F44-B03C-8FD6C02619DD}" dt="2023-04-26T19:11:39.491" v="1647" actId="207"/>
          <ac:spMkLst>
            <pc:docMk/>
            <pc:sldMk cId="95017503" sldId="356"/>
            <ac:spMk id="3" creationId="{E352E269-F028-A26B-A8CF-EA1FC264DC9E}"/>
          </ac:spMkLst>
        </pc:spChg>
      </pc:sldChg>
      <pc:sldChg chg="modSp add mod">
        <pc:chgData name="Matthew Purland" userId="8d07c89cff7dd31c" providerId="LiveId" clId="{D17784D4-9FE3-4F44-B03C-8FD6C02619DD}" dt="2023-04-26T19:23:36.837" v="1864" actId="403"/>
        <pc:sldMkLst>
          <pc:docMk/>
          <pc:sldMk cId="386494882" sldId="357"/>
        </pc:sldMkLst>
        <pc:spChg chg="mod">
          <ac:chgData name="Matthew Purland" userId="8d07c89cff7dd31c" providerId="LiveId" clId="{D17784D4-9FE3-4F44-B03C-8FD6C02619DD}" dt="2023-04-26T19:23:36.837" v="1864" actId="403"/>
          <ac:spMkLst>
            <pc:docMk/>
            <pc:sldMk cId="386494882" sldId="357"/>
            <ac:spMk id="3" creationId="{E352E269-F028-A26B-A8CF-EA1FC264DC9E}"/>
          </ac:spMkLst>
        </pc:spChg>
      </pc:sldChg>
    </pc:docChg>
  </pc:docChgLst>
  <pc:docChgLst>
    <pc:chgData name="Matthew Purland" userId="8d07c89cff7dd31c" providerId="LiveId" clId="{01A363B8-9A37-4FC5-B11B-88F09A36BB58}"/>
    <pc:docChg chg="undo redo custSel modSld">
      <pc:chgData name="Matthew Purland" userId="8d07c89cff7dd31c" providerId="LiveId" clId="{01A363B8-9A37-4FC5-B11B-88F09A36BB58}" dt="2023-07-21T09:57:42.838" v="303" actId="207"/>
      <pc:docMkLst>
        <pc:docMk/>
      </pc:docMkLst>
      <pc:sldChg chg="modSp mod">
        <pc:chgData name="Matthew Purland" userId="8d07c89cff7dd31c" providerId="LiveId" clId="{01A363B8-9A37-4FC5-B11B-88F09A36BB58}" dt="2023-07-18T07:46:50.955" v="76" actId="20577"/>
        <pc:sldMkLst>
          <pc:docMk/>
          <pc:sldMk cId="3348914219" sldId="335"/>
        </pc:sldMkLst>
        <pc:spChg chg="mod">
          <ac:chgData name="Matthew Purland" userId="8d07c89cff7dd31c" providerId="LiveId" clId="{01A363B8-9A37-4FC5-B11B-88F09A36BB58}" dt="2023-07-18T07:46:50.955" v="76" actId="20577"/>
          <ac:spMkLst>
            <pc:docMk/>
            <pc:sldMk cId="3348914219" sldId="335"/>
            <ac:spMk id="3" creationId="{E352E269-F028-A26B-A8CF-EA1FC264DC9E}"/>
          </ac:spMkLst>
        </pc:spChg>
      </pc:sldChg>
      <pc:sldChg chg="modSp mod">
        <pc:chgData name="Matthew Purland" userId="8d07c89cff7dd31c" providerId="LiveId" clId="{01A363B8-9A37-4FC5-B11B-88F09A36BB58}" dt="2023-07-18T07:46:58.440" v="82" actId="20577"/>
        <pc:sldMkLst>
          <pc:docMk/>
          <pc:sldMk cId="1800276891" sldId="336"/>
        </pc:sldMkLst>
        <pc:spChg chg="mod">
          <ac:chgData name="Matthew Purland" userId="8d07c89cff7dd31c" providerId="LiveId" clId="{01A363B8-9A37-4FC5-B11B-88F09A36BB58}" dt="2023-07-18T07:46:58.440" v="82" actId="20577"/>
          <ac:spMkLst>
            <pc:docMk/>
            <pc:sldMk cId="1800276891" sldId="336"/>
            <ac:spMk id="3" creationId="{E352E269-F028-A26B-A8CF-EA1FC264DC9E}"/>
          </ac:spMkLst>
        </pc:spChg>
      </pc:sldChg>
      <pc:sldChg chg="modSp mod">
        <pc:chgData name="Matthew Purland" userId="8d07c89cff7dd31c" providerId="LiveId" clId="{01A363B8-9A37-4FC5-B11B-88F09A36BB58}" dt="2023-07-18T07:47:12.305" v="94" actId="20577"/>
        <pc:sldMkLst>
          <pc:docMk/>
          <pc:sldMk cId="2627433178" sldId="352"/>
        </pc:sldMkLst>
        <pc:spChg chg="mod">
          <ac:chgData name="Matthew Purland" userId="8d07c89cff7dd31c" providerId="LiveId" clId="{01A363B8-9A37-4FC5-B11B-88F09A36BB58}" dt="2023-07-18T07:47:12.305" v="94" actId="20577"/>
          <ac:spMkLst>
            <pc:docMk/>
            <pc:sldMk cId="2627433178" sldId="352"/>
            <ac:spMk id="3" creationId="{E352E269-F028-A26B-A8CF-EA1FC264DC9E}"/>
          </ac:spMkLst>
        </pc:spChg>
      </pc:sldChg>
      <pc:sldChg chg="modSp mod">
        <pc:chgData name="Matthew Purland" userId="8d07c89cff7dd31c" providerId="LiveId" clId="{01A363B8-9A37-4FC5-B11B-88F09A36BB58}" dt="2023-07-18T07:47:23.180" v="104" actId="20577"/>
        <pc:sldMkLst>
          <pc:docMk/>
          <pc:sldMk cId="173604468" sldId="353"/>
        </pc:sldMkLst>
        <pc:spChg chg="mod">
          <ac:chgData name="Matthew Purland" userId="8d07c89cff7dd31c" providerId="LiveId" clId="{01A363B8-9A37-4FC5-B11B-88F09A36BB58}" dt="2023-07-18T07:47:23.180" v="104" actId="20577"/>
          <ac:spMkLst>
            <pc:docMk/>
            <pc:sldMk cId="173604468" sldId="353"/>
            <ac:spMk id="3" creationId="{E352E269-F028-A26B-A8CF-EA1FC264DC9E}"/>
          </ac:spMkLst>
        </pc:spChg>
      </pc:sldChg>
      <pc:sldChg chg="modSp mod">
        <pc:chgData name="Matthew Purland" userId="8d07c89cff7dd31c" providerId="LiveId" clId="{01A363B8-9A37-4FC5-B11B-88F09A36BB58}" dt="2023-07-18T07:47:32.390" v="114" actId="20577"/>
        <pc:sldMkLst>
          <pc:docMk/>
          <pc:sldMk cId="733919612" sldId="354"/>
        </pc:sldMkLst>
        <pc:spChg chg="mod">
          <ac:chgData name="Matthew Purland" userId="8d07c89cff7dd31c" providerId="LiveId" clId="{01A363B8-9A37-4FC5-B11B-88F09A36BB58}" dt="2023-07-18T07:47:32.390" v="114" actId="20577"/>
          <ac:spMkLst>
            <pc:docMk/>
            <pc:sldMk cId="733919612" sldId="354"/>
            <ac:spMk id="3" creationId="{E352E269-F028-A26B-A8CF-EA1FC264DC9E}"/>
          </ac:spMkLst>
        </pc:spChg>
      </pc:sldChg>
      <pc:sldChg chg="modSp mod">
        <pc:chgData name="Matthew Purland" userId="8d07c89cff7dd31c" providerId="LiveId" clId="{01A363B8-9A37-4FC5-B11B-88F09A36BB58}" dt="2023-07-18T07:51:54.403" v="168" actId="207"/>
        <pc:sldMkLst>
          <pc:docMk/>
          <pc:sldMk cId="3478576615" sldId="355"/>
        </pc:sldMkLst>
        <pc:spChg chg="mod">
          <ac:chgData name="Matthew Purland" userId="8d07c89cff7dd31c" providerId="LiveId" clId="{01A363B8-9A37-4FC5-B11B-88F09A36BB58}" dt="2023-07-18T07:51:54.403" v="168" actId="207"/>
          <ac:spMkLst>
            <pc:docMk/>
            <pc:sldMk cId="3478576615" sldId="355"/>
            <ac:spMk id="3" creationId="{E352E269-F028-A26B-A8CF-EA1FC264DC9E}"/>
          </ac:spMkLst>
        </pc:spChg>
      </pc:sldChg>
      <pc:sldChg chg="modSp mod">
        <pc:chgData name="Matthew Purland" userId="8d07c89cff7dd31c" providerId="LiveId" clId="{01A363B8-9A37-4FC5-B11B-88F09A36BB58}" dt="2023-07-18T07:55:49.778" v="301" actId="6549"/>
        <pc:sldMkLst>
          <pc:docMk/>
          <pc:sldMk cId="2167986219" sldId="356"/>
        </pc:sldMkLst>
        <pc:spChg chg="mod">
          <ac:chgData name="Matthew Purland" userId="8d07c89cff7dd31c" providerId="LiveId" clId="{01A363B8-9A37-4FC5-B11B-88F09A36BB58}" dt="2023-07-18T07:55:49.778" v="301" actId="6549"/>
          <ac:spMkLst>
            <pc:docMk/>
            <pc:sldMk cId="2167986219" sldId="356"/>
            <ac:spMk id="3" creationId="{E352E269-F028-A26B-A8CF-EA1FC264DC9E}"/>
          </ac:spMkLst>
        </pc:spChg>
      </pc:sldChg>
      <pc:sldChg chg="modSp mod">
        <pc:chgData name="Matthew Purland" userId="8d07c89cff7dd31c" providerId="LiveId" clId="{01A363B8-9A37-4FC5-B11B-88F09A36BB58}" dt="2023-07-21T09:57:42.838" v="303" actId="207"/>
        <pc:sldMkLst>
          <pc:docMk/>
          <pc:sldMk cId="3244511282" sldId="358"/>
        </pc:sldMkLst>
        <pc:spChg chg="mod">
          <ac:chgData name="Matthew Purland" userId="8d07c89cff7dd31c" providerId="LiveId" clId="{01A363B8-9A37-4FC5-B11B-88F09A36BB58}" dt="2023-07-21T09:57:42.838" v="303" actId="207"/>
          <ac:spMkLst>
            <pc:docMk/>
            <pc:sldMk cId="3244511282" sldId="358"/>
            <ac:spMk id="3" creationId="{E352E269-F028-A26B-A8CF-EA1FC264DC9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28DC-60EA-EE89-12ED-7641FE58AD0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0EE7DC3-2F8D-9FE6-2F13-6C3CB0E51F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388BFC0-10AC-FEFC-2F20-8466690F1AD0}"/>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373B639D-287B-5026-8A33-D2620DCC6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200370-B8A0-DD15-A9F9-091731F1D33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86249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A5F5-FE88-3CB1-C91B-01AEA7514D6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56E50CE-E704-49A5-0C75-3956BB722A3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15346A-858F-A8E6-898E-808F2D2B0AD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DA98B0C2-5DAD-D47B-2EFA-A770A2C10F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08DB70-72DB-2302-21A1-246E56019CB9}"/>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91531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EAC6ED-F84E-6CA3-7EEB-43FF4E4D464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8EE1D04-B3DA-BB04-5DC5-1033E9DED75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79D804-8C19-E345-6A0A-6920CD69B907}"/>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51773A1C-49A9-B05A-E004-C3B37C256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C684B-4AB0-13FB-E947-C3090718A4DB}"/>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9088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7C96-093B-2C51-9E98-B13CE72FA89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448DA41-C4AF-26E7-E8E3-F5154BFF56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A2FDDE-DF30-04D5-E4D7-58BB3AB9D094}"/>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010C54C2-23A6-EA36-9A04-5019BD01D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ECFB9D-D75C-389D-ABDF-C69310D2A72F}"/>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524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21BB-8AFF-9244-61B9-DCC677CE1F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A5DC7CF-64CB-6D93-E675-64D522772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2FCACF-6BDA-B67D-7959-B6EA80550EC8}"/>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A5581C76-CBD7-0D3A-5EFE-7880E3681C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053240-F520-E372-9A2A-E738BCC10FB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78031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222AB-00F6-7CB6-651B-9CB7E62F8D8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FDEEF87-CD24-B47E-2D65-DD3D07A703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F6D3F9C-6EE0-72E6-6E05-D8474DB22A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4D983BB-1B51-0E67-A53F-C80BEE05B49C}"/>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F1758DA4-9A22-AAC4-06DA-DD434288AB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74CE78-64AE-F89C-BF37-3B54E2CABD4A}"/>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0917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3BB7-0FC8-6335-65C8-D0C4D5EA6C6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362653D-D84B-44C3-EFED-EFCEC8D70C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40F0AE-98C7-F10C-D88E-F7C17BF7EE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AF69B64-E4E1-721D-EA66-2A97F4C55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19E699-F902-F26E-D181-A3027DD1C3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E828593-1F44-40DC-5ADD-C953538FFBE0}"/>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8" name="Footer Placeholder 7">
            <a:extLst>
              <a:ext uri="{FF2B5EF4-FFF2-40B4-BE49-F238E27FC236}">
                <a16:creationId xmlns:a16="http://schemas.microsoft.com/office/drawing/2014/main" id="{F3BBE918-EA2B-48BA-CAD4-6A567C6476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302A2A-C9AB-7AE8-3EB2-427E91180833}"/>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64068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BDEC-BB9C-EB58-A94E-0F8E03A1019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D5F81AE-8C29-2388-A214-DA8B93B1C01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4" name="Footer Placeholder 3">
            <a:extLst>
              <a:ext uri="{FF2B5EF4-FFF2-40B4-BE49-F238E27FC236}">
                <a16:creationId xmlns:a16="http://schemas.microsoft.com/office/drawing/2014/main" id="{A26C4A7E-BCCE-209B-724C-3952FD2F76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CA391D-4DAB-179E-810E-47BFCD1FC97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82557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7ED75-D903-7BE4-19F1-EC939E434F0F}"/>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3" name="Footer Placeholder 2">
            <a:extLst>
              <a:ext uri="{FF2B5EF4-FFF2-40B4-BE49-F238E27FC236}">
                <a16:creationId xmlns:a16="http://schemas.microsoft.com/office/drawing/2014/main" id="{C77D36F2-59A4-C82C-54F0-36B5B8E7B6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D44B5D-818E-721A-C472-DD55AB05A6ED}"/>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0213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7521-BC28-BB2A-A474-C1FA4E47FC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85023CB-3606-44D4-DEEB-4BF011C07E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EA4E991-2EE7-5082-FAFE-FB08536D2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84F530-EA16-6B2E-72B5-64321CA85725}"/>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062EBD47-7BA4-6734-8A72-448A761BB6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CAB6B1-048D-DE1C-04AA-91258342B29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29541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EFBB-5288-D490-EE37-2A3B2F2CF1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71E9620-25C0-8217-6D1E-B6F913790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9AEAD-9F25-B112-B439-523BBC1ED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D177A7-2F49-B876-D057-E8F30420ECFE}"/>
              </a:ext>
            </a:extLst>
          </p:cNvPr>
          <p:cNvSpPr>
            <a:spLocks noGrp="1"/>
          </p:cNvSpPr>
          <p:nvPr>
            <p:ph type="dt" sz="half" idx="10"/>
          </p:nvPr>
        </p:nvSpPr>
        <p:spPr/>
        <p:txBody>
          <a:bodyPr/>
          <a:lstStyle/>
          <a:p>
            <a:fld id="{F9D00D3F-1C4F-482B-AF52-D222E39F3822}" type="datetimeFigureOut">
              <a:rPr lang="en-GB" smtClean="0"/>
              <a:t>21/07/2023</a:t>
            </a:fld>
            <a:endParaRPr lang="en-GB"/>
          </a:p>
        </p:txBody>
      </p:sp>
      <p:sp>
        <p:nvSpPr>
          <p:cNvPr id="6" name="Footer Placeholder 5">
            <a:extLst>
              <a:ext uri="{FF2B5EF4-FFF2-40B4-BE49-F238E27FC236}">
                <a16:creationId xmlns:a16="http://schemas.microsoft.com/office/drawing/2014/main" id="{75B31075-8364-D53B-DC01-2EE15BC6BD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CADBF-471C-C910-7EF1-05522D6CE030}"/>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218783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638CC3-9511-01E9-970F-EFAE6F043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A8A8E24-4A68-DF98-FDF4-066F358D6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D708CC-8726-5E44-806C-531127409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00D3F-1C4F-482B-AF52-D222E39F3822}" type="datetimeFigureOut">
              <a:rPr lang="en-GB" smtClean="0"/>
              <a:t>21/07/2023</a:t>
            </a:fld>
            <a:endParaRPr lang="en-GB"/>
          </a:p>
        </p:txBody>
      </p:sp>
      <p:sp>
        <p:nvSpPr>
          <p:cNvPr id="5" name="Footer Placeholder 4">
            <a:extLst>
              <a:ext uri="{FF2B5EF4-FFF2-40B4-BE49-F238E27FC236}">
                <a16:creationId xmlns:a16="http://schemas.microsoft.com/office/drawing/2014/main" id="{64774325-9DF4-3231-1157-CC6A85BC1D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50DBE7-BC9D-1420-82CE-C0E2A6449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3EE48-15C4-452C-A683-AE3D88A47BB0}" type="slidenum">
              <a:rPr lang="en-GB" smtClean="0"/>
              <a:t>‹#›</a:t>
            </a:fld>
            <a:endParaRPr lang="en-GB"/>
          </a:p>
        </p:txBody>
      </p:sp>
    </p:spTree>
    <p:extLst>
      <p:ext uri="{BB962C8B-B14F-4D97-AF65-F5344CB8AC3E}">
        <p14:creationId xmlns:p14="http://schemas.microsoft.com/office/powerpoint/2010/main" val="193034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1536174"/>
            <a:ext cx="11094098" cy="4216539"/>
          </a:xfrm>
          <a:prstGeom prst="rect">
            <a:avLst/>
          </a:prstGeom>
          <a:noFill/>
        </p:spPr>
        <p:txBody>
          <a:bodyPr wrap="square" rtlCol="0">
            <a:spAutoFit/>
          </a:bodyPr>
          <a:lstStyle/>
          <a:p>
            <a:pPr algn="ctr"/>
            <a:r>
              <a:rPr lang="en-GB" sz="8000" dirty="0">
                <a:solidFill>
                  <a:srgbClr val="00B0F0"/>
                </a:solidFill>
                <a:latin typeface="Congenial Black" panose="02000503040000020004" pitchFamily="2" charset="0"/>
                <a:cs typeface="Dreaming Outloud Script Pro" panose="020B0604020202020204" pitchFamily="66" charset="0"/>
              </a:rPr>
              <a:t>Learn</a:t>
            </a:r>
          </a:p>
          <a:p>
            <a:pPr algn="ctr"/>
            <a:r>
              <a:rPr lang="en-GB" sz="8000" dirty="0">
                <a:solidFill>
                  <a:srgbClr val="00B0F0"/>
                </a:solidFill>
                <a:latin typeface="Congenial Black" panose="02000503040000020004" pitchFamily="2" charset="0"/>
                <a:cs typeface="Dreaming Outloud Script Pro" panose="020B0604020202020204" pitchFamily="66" charset="0"/>
              </a:rPr>
              <a:t>Connected Speech</a:t>
            </a:r>
          </a:p>
          <a:p>
            <a:pPr algn="ctr"/>
            <a:endParaRPr lang="en-GB" sz="2800" dirty="0">
              <a:cs typeface="Dreaming Outloud Script Pro" panose="020B0604020202020204" pitchFamily="66" charset="0"/>
            </a:endParaRPr>
          </a:p>
          <a:p>
            <a:pPr algn="ctr"/>
            <a:r>
              <a:rPr lang="en-GB" sz="8000" dirty="0">
                <a:latin typeface="Cochocib Script Latin Pro" panose="020F0502020204030204" pitchFamily="2" charset="0"/>
                <a:cs typeface="Dreaming Outloud Script Pro" panose="020B0604020202020204" pitchFamily="66" charset="0"/>
              </a:rPr>
              <a:t>with Matt Purland</a:t>
            </a:r>
          </a:p>
        </p:txBody>
      </p:sp>
    </p:spTree>
    <p:extLst>
      <p:ext uri="{BB962C8B-B14F-4D97-AF65-F5344CB8AC3E}">
        <p14:creationId xmlns:p14="http://schemas.microsoft.com/office/powerpoint/2010/main" val="105161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white background with black text">
            <a:extLst>
              <a:ext uri="{FF2B5EF4-FFF2-40B4-BE49-F238E27FC236}">
                <a16:creationId xmlns:a16="http://schemas.microsoft.com/office/drawing/2014/main" id="{73CA6A22-8A32-766B-E401-753A95B532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30" y="2011680"/>
            <a:ext cx="7368540" cy="2834640"/>
          </a:xfrm>
        </p:spPr>
      </p:pic>
    </p:spTree>
    <p:extLst>
      <p:ext uri="{BB962C8B-B14F-4D97-AF65-F5344CB8AC3E}">
        <p14:creationId xmlns:p14="http://schemas.microsoft.com/office/powerpoint/2010/main" val="2596439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Practice with all possible </a:t>
            </a:r>
            <a:r>
              <a:rPr lang="en-GB" dirty="0">
                <a:solidFill>
                  <a:srgbClr val="FF0000"/>
                </a:solidFill>
              </a:rPr>
              <a:t>unvoiced</a:t>
            </a:r>
            <a:r>
              <a:rPr lang="en-GB" dirty="0"/>
              <a:t> consonant sounds:</a:t>
            </a:r>
          </a:p>
          <a:p>
            <a:pPr marL="0" indent="0">
              <a:buNone/>
            </a:pPr>
            <a:endParaRPr lang="en-GB" dirty="0"/>
          </a:p>
          <a:p>
            <a:pPr marL="0" indent="0">
              <a:buNone/>
            </a:pPr>
            <a:endParaRPr lang="en-GB" dirty="0"/>
          </a:p>
        </p:txBody>
      </p:sp>
      <p:pic>
        <p:nvPicPr>
          <p:cNvPr id="5" name="Picture 4" descr="A picture containing text, screenshot, font">
            <a:extLst>
              <a:ext uri="{FF2B5EF4-FFF2-40B4-BE49-F238E27FC236}">
                <a16:creationId xmlns:a16="http://schemas.microsoft.com/office/drawing/2014/main" id="{68C7912B-AD3E-1085-530C-1B07C40E7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5570" y="2332653"/>
            <a:ext cx="6880860" cy="3200400"/>
          </a:xfrm>
          <a:prstGeom prst="rect">
            <a:avLst/>
          </a:prstGeom>
        </p:spPr>
      </p:pic>
    </p:spTree>
    <p:extLst>
      <p:ext uri="{BB962C8B-B14F-4D97-AF65-F5344CB8AC3E}">
        <p14:creationId xmlns:p14="http://schemas.microsoft.com/office/powerpoint/2010/main" val="411790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white background with black text">
            <a:extLst>
              <a:ext uri="{FF2B5EF4-FFF2-40B4-BE49-F238E27FC236}">
                <a16:creationId xmlns:a16="http://schemas.microsoft.com/office/drawing/2014/main" id="{66F2C23A-93AD-7FB2-E9ED-D30351B81E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2680" y="2606040"/>
            <a:ext cx="7406640" cy="1645920"/>
          </a:xfrm>
        </p:spPr>
      </p:pic>
    </p:spTree>
    <p:extLst>
      <p:ext uri="{BB962C8B-B14F-4D97-AF65-F5344CB8AC3E}">
        <p14:creationId xmlns:p14="http://schemas.microsoft.com/office/powerpoint/2010/main" val="199670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r>
              <a:rPr lang="en-GB" dirty="0"/>
              <a:t>Practice: the </a:t>
            </a:r>
            <a:r>
              <a:rPr lang="en-GB" dirty="0">
                <a:solidFill>
                  <a:srgbClr val="FF0000"/>
                </a:solidFill>
              </a:rPr>
              <a:t>first sound </a:t>
            </a:r>
            <a:r>
              <a:rPr lang="en-GB" dirty="0"/>
              <a:t>is deleted in CC connections</a:t>
            </a:r>
          </a:p>
          <a:p>
            <a:pPr marL="0" indent="0" algn="ctr">
              <a:buNone/>
            </a:pPr>
            <a:r>
              <a:rPr lang="en-GB" dirty="0"/>
              <a:t>if there are </a:t>
            </a:r>
            <a:r>
              <a:rPr lang="en-GB" dirty="0">
                <a:solidFill>
                  <a:srgbClr val="FF0000"/>
                </a:solidFill>
              </a:rPr>
              <a:t>duplicate</a:t>
            </a:r>
            <a:r>
              <a:rPr lang="en-GB" dirty="0"/>
              <a:t> sounds:</a:t>
            </a:r>
          </a:p>
          <a:p>
            <a:pPr marL="0" indent="0" algn="ctr">
              <a:buNone/>
            </a:pPr>
            <a:endParaRPr lang="en-GB" dirty="0"/>
          </a:p>
          <a:p>
            <a:pPr marL="514350" indent="-514350" algn="ctr">
              <a:buAutoNum type="alphaUcParenBoth" startAt="29"/>
            </a:pPr>
            <a:r>
              <a:rPr lang="en-GB" dirty="0"/>
              <a:t>    this session    his zoo    hit tale    wash sheets    gap pool</a:t>
            </a:r>
          </a:p>
          <a:p>
            <a:pPr marL="0" indent="0" algn="ctr">
              <a:buNone/>
            </a:pPr>
            <a:endParaRPr lang="en-GB" dirty="0"/>
          </a:p>
          <a:p>
            <a:pPr marL="0" indent="0" algn="ctr">
              <a:buNone/>
            </a:pPr>
            <a:r>
              <a:rPr lang="en-GB" dirty="0"/>
              <a:t>(CC)    beneath theatre    of fun    wood door    all ladies    rob banks</a:t>
            </a:r>
          </a:p>
        </p:txBody>
      </p:sp>
    </p:spTree>
    <p:extLst>
      <p:ext uri="{BB962C8B-B14F-4D97-AF65-F5344CB8AC3E}">
        <p14:creationId xmlns:p14="http://schemas.microsoft.com/office/powerpoint/2010/main" val="602774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r>
              <a:rPr lang="en-GB" dirty="0"/>
              <a:t>Practice: the </a:t>
            </a:r>
            <a:r>
              <a:rPr lang="en-GB" dirty="0">
                <a:solidFill>
                  <a:srgbClr val="FF0000"/>
                </a:solidFill>
              </a:rPr>
              <a:t>first sound </a:t>
            </a:r>
            <a:r>
              <a:rPr lang="en-GB" dirty="0"/>
              <a:t>is deleted in CC connections</a:t>
            </a:r>
          </a:p>
          <a:p>
            <a:pPr marL="0" indent="0" algn="ctr">
              <a:buNone/>
            </a:pPr>
            <a:r>
              <a:rPr lang="en-GB" dirty="0"/>
              <a:t>if there are </a:t>
            </a:r>
            <a:r>
              <a:rPr lang="en-GB" dirty="0">
                <a:solidFill>
                  <a:srgbClr val="FF0000"/>
                </a:solidFill>
              </a:rPr>
              <a:t>duplicate</a:t>
            </a:r>
            <a:r>
              <a:rPr lang="en-GB" dirty="0"/>
              <a:t> sounds:</a:t>
            </a:r>
          </a:p>
          <a:p>
            <a:pPr marL="0" indent="0" algn="ctr">
              <a:buNone/>
            </a:pPr>
            <a:endParaRPr lang="en-GB" dirty="0"/>
          </a:p>
          <a:p>
            <a:pPr marL="514350" indent="-514350" algn="ctr">
              <a:buAutoNum type="alphaUcParenBoth" startAt="29"/>
            </a:pPr>
            <a:r>
              <a:rPr lang="en-GB" dirty="0"/>
              <a:t>    site table    rich chap    black car    shelf full    fridge joke</a:t>
            </a:r>
          </a:p>
          <a:p>
            <a:pPr marL="514350" indent="-514350" algn="ctr">
              <a:buAutoNum type="alphaUcParenBoth" startAt="29"/>
            </a:pPr>
            <a:endParaRPr lang="en-GB" dirty="0"/>
          </a:p>
          <a:p>
            <a:pPr marL="0" indent="0" algn="ctr">
              <a:buNone/>
            </a:pPr>
            <a:r>
              <a:rPr lang="en-GB" dirty="0"/>
              <a:t>(CC)    said Dan    save four    fourth thought    shrub border    thick card</a:t>
            </a:r>
          </a:p>
        </p:txBody>
      </p:sp>
    </p:spTree>
    <p:extLst>
      <p:ext uri="{BB962C8B-B14F-4D97-AF65-F5344CB8AC3E}">
        <p14:creationId xmlns:p14="http://schemas.microsoft.com/office/powerpoint/2010/main" val="348494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solidFill>
                  <a:srgbClr val="FF0000"/>
                </a:solidFill>
              </a:rPr>
              <a:t>Believe</a:t>
            </a:r>
            <a:r>
              <a:rPr lang="en-GB" dirty="0"/>
              <a:t> in the power of connected speech!</a:t>
            </a:r>
          </a:p>
        </p:txBody>
      </p:sp>
    </p:spTree>
    <p:extLst>
      <p:ext uri="{BB962C8B-B14F-4D97-AF65-F5344CB8AC3E}">
        <p14:creationId xmlns:p14="http://schemas.microsoft.com/office/powerpoint/2010/main" val="176608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t>A new 8-part English </a:t>
            </a:r>
            <a:r>
              <a:rPr lang="en-GB" dirty="0">
                <a:solidFill>
                  <a:srgbClr val="FF0000"/>
                </a:solidFill>
              </a:rPr>
              <a:t>pronunciation</a:t>
            </a:r>
            <a:r>
              <a:rPr lang="en-GB" dirty="0"/>
              <a:t> course by Matt Purland</a:t>
            </a:r>
          </a:p>
        </p:txBody>
      </p:sp>
    </p:spTree>
    <p:extLst>
      <p:ext uri="{BB962C8B-B14F-4D97-AF65-F5344CB8AC3E}">
        <p14:creationId xmlns:p14="http://schemas.microsoft.com/office/powerpoint/2010/main" val="424588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2123658"/>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Lesson 6:</a:t>
            </a:r>
          </a:p>
          <a:p>
            <a:pPr algn="ctr"/>
            <a:r>
              <a:rPr lang="en-GB" sz="6600" dirty="0">
                <a:solidFill>
                  <a:schemeClr val="accent1"/>
                </a:solidFill>
                <a:latin typeface="Congenial Black" panose="02000503040000020004" pitchFamily="2" charset="0"/>
                <a:cs typeface="Dreaming Outloud Script Pro" panose="020B0604020202020204" pitchFamily="66" charset="0"/>
              </a:rPr>
              <a:t>Deleting Sounds</a:t>
            </a:r>
          </a:p>
        </p:txBody>
      </p:sp>
    </p:spTree>
    <p:extLst>
      <p:ext uri="{BB962C8B-B14F-4D97-AF65-F5344CB8AC3E}">
        <p14:creationId xmlns:p14="http://schemas.microsoft.com/office/powerpoint/2010/main" val="57656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2123658"/>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Unit 6.5</a:t>
            </a:r>
          </a:p>
          <a:p>
            <a:pPr algn="ctr"/>
            <a:r>
              <a:rPr lang="en-GB" sz="6600" dirty="0">
                <a:solidFill>
                  <a:schemeClr val="accent1"/>
                </a:solidFill>
                <a:latin typeface="Congenial Black" panose="02000503040000020004" pitchFamily="2" charset="0"/>
                <a:cs typeface="Dreaming Outloud Script Pro" panose="020B0604020202020204" pitchFamily="66" charset="0"/>
              </a:rPr>
              <a:t>Deleting duplicate sounds</a:t>
            </a:r>
          </a:p>
        </p:txBody>
      </p:sp>
    </p:spTree>
    <p:extLst>
      <p:ext uri="{BB962C8B-B14F-4D97-AF65-F5344CB8AC3E}">
        <p14:creationId xmlns:p14="http://schemas.microsoft.com/office/powerpoint/2010/main" val="19267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a:bodyPr>
          <a:lstStyle/>
          <a:p>
            <a:pPr marL="0" indent="0">
              <a:buNone/>
            </a:pPr>
            <a:endParaRPr lang="en-GB" dirty="0"/>
          </a:p>
          <a:p>
            <a:pPr marL="0" indent="0">
              <a:buNone/>
            </a:pPr>
            <a:endParaRPr lang="en-GB" dirty="0"/>
          </a:p>
          <a:p>
            <a:pPr marL="0" indent="0">
              <a:buNone/>
            </a:pPr>
            <a:r>
              <a:rPr lang="en-GB" dirty="0"/>
              <a:t>4. Deleting </a:t>
            </a:r>
            <a:r>
              <a:rPr lang="en-GB" dirty="0">
                <a:solidFill>
                  <a:srgbClr val="FF0000"/>
                </a:solidFill>
              </a:rPr>
              <a:t>duplicate sounds</a:t>
            </a:r>
          </a:p>
          <a:p>
            <a:pPr marL="0" indent="0">
              <a:buNone/>
            </a:pPr>
            <a:r>
              <a:rPr lang="en-GB" dirty="0"/>
              <a:t>The other time (4%) when we delete a sound is when there are two of the same sounds in a </a:t>
            </a:r>
            <a:r>
              <a:rPr lang="en-GB" dirty="0">
                <a:solidFill>
                  <a:srgbClr val="FF0000"/>
                </a:solidFill>
              </a:rPr>
              <a:t>CC connection</a:t>
            </a:r>
            <a:r>
              <a:rPr lang="en-GB" dirty="0"/>
              <a:t>. In these cases, we delete the first sound. The result in each case is a VC or friendly connection.</a:t>
            </a:r>
          </a:p>
          <a:p>
            <a:pPr marL="0" indent="0">
              <a:buNone/>
            </a:pPr>
            <a:endParaRPr lang="en-GB" dirty="0"/>
          </a:p>
          <a:p>
            <a:pPr marL="0" indent="0">
              <a:buNone/>
            </a:pPr>
            <a:r>
              <a:rPr lang="en-GB" dirty="0"/>
              <a:t>For example:</a:t>
            </a:r>
          </a:p>
          <a:p>
            <a:pPr marL="0" indent="0">
              <a:buNone/>
            </a:pPr>
            <a:endParaRPr lang="en-GB" dirty="0"/>
          </a:p>
          <a:p>
            <a:pPr marL="0" indent="0">
              <a:buNone/>
            </a:pPr>
            <a:r>
              <a:rPr lang="en-GB" dirty="0"/>
              <a:t>	te</a:t>
            </a:r>
            <a:r>
              <a:rPr lang="en-GB" dirty="0">
                <a:solidFill>
                  <a:srgbClr val="FF0000"/>
                </a:solidFill>
              </a:rPr>
              <a:t>ll</a:t>
            </a:r>
            <a:r>
              <a:rPr lang="en-GB" dirty="0"/>
              <a:t> </a:t>
            </a:r>
            <a:r>
              <a:rPr lang="en-GB" dirty="0">
                <a:solidFill>
                  <a:srgbClr val="FF0000"/>
                </a:solidFill>
              </a:rPr>
              <a:t>L</a:t>
            </a:r>
            <a:r>
              <a:rPr lang="en-GB" dirty="0"/>
              <a:t>ena	  &gt;&gt;	t</a:t>
            </a:r>
            <a:r>
              <a:rPr lang="en-GB" dirty="0">
                <a:solidFill>
                  <a:srgbClr val="00B050"/>
                </a:solidFill>
              </a:rPr>
              <a:t>e</a:t>
            </a:r>
            <a:r>
              <a:rPr lang="en-GB" dirty="0"/>
              <a:t> </a:t>
            </a:r>
            <a:r>
              <a:rPr lang="en-GB" dirty="0">
                <a:solidFill>
                  <a:srgbClr val="00B050"/>
                </a:solidFill>
              </a:rPr>
              <a:t>L</a:t>
            </a:r>
            <a:r>
              <a:rPr lang="en-GB" dirty="0"/>
              <a:t>ena	no glottal stop</a:t>
            </a:r>
          </a:p>
          <a:p>
            <a:pPr marL="0" indent="0">
              <a:buNone/>
            </a:pPr>
            <a:r>
              <a:rPr lang="en-GB" dirty="0"/>
              <a:t>	dan</a:t>
            </a:r>
            <a:r>
              <a:rPr lang="en-GB" dirty="0">
                <a:solidFill>
                  <a:srgbClr val="FF0000"/>
                </a:solidFill>
              </a:rPr>
              <a:t>ce</a:t>
            </a:r>
            <a:r>
              <a:rPr lang="en-GB" dirty="0"/>
              <a:t> </a:t>
            </a:r>
            <a:r>
              <a:rPr lang="en-GB" dirty="0">
                <a:solidFill>
                  <a:srgbClr val="FF0000"/>
                </a:solidFill>
              </a:rPr>
              <a:t>s</a:t>
            </a:r>
            <a:r>
              <a:rPr lang="en-GB" dirty="0"/>
              <a:t>olo	  &gt;&gt;	da</a:t>
            </a:r>
            <a:r>
              <a:rPr lang="en-GB" dirty="0">
                <a:solidFill>
                  <a:srgbClr val="00B050"/>
                </a:solidFill>
              </a:rPr>
              <a:t>n</a:t>
            </a:r>
            <a:r>
              <a:rPr lang="en-GB" dirty="0"/>
              <a:t> </a:t>
            </a:r>
            <a:r>
              <a:rPr lang="en-GB" dirty="0">
                <a:solidFill>
                  <a:srgbClr val="00B050"/>
                </a:solidFill>
              </a:rPr>
              <a:t>s</a:t>
            </a:r>
            <a:r>
              <a:rPr lang="en-GB" dirty="0"/>
              <a:t>olo	no glottal stop – friendly con.</a:t>
            </a:r>
          </a:p>
        </p:txBody>
      </p:sp>
    </p:spTree>
    <p:extLst>
      <p:ext uri="{BB962C8B-B14F-4D97-AF65-F5344CB8AC3E}">
        <p14:creationId xmlns:p14="http://schemas.microsoft.com/office/powerpoint/2010/main" val="1288151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lnSpcReduction="10000"/>
          </a:bodyPr>
          <a:lstStyle/>
          <a:p>
            <a:pPr marL="0" indent="0">
              <a:buNone/>
            </a:pPr>
            <a:endParaRPr lang="en-GB" dirty="0"/>
          </a:p>
          <a:p>
            <a:pPr marL="0" indent="0">
              <a:buNone/>
            </a:pPr>
            <a:endParaRPr lang="en-GB" dirty="0"/>
          </a:p>
          <a:p>
            <a:pPr marL="0" indent="0">
              <a:buNone/>
            </a:pPr>
            <a:r>
              <a:rPr lang="en-GB" dirty="0"/>
              <a:t>We do not add a glottal stop with </a:t>
            </a:r>
            <a:r>
              <a:rPr lang="en-GB" dirty="0">
                <a:solidFill>
                  <a:srgbClr val="FF0000"/>
                </a:solidFill>
              </a:rPr>
              <a:t>voiced</a:t>
            </a:r>
            <a:r>
              <a:rPr lang="en-GB" dirty="0"/>
              <a:t> consonant sounds, e.g.</a:t>
            </a:r>
          </a:p>
          <a:p>
            <a:pPr marL="0" indent="0">
              <a:buNone/>
            </a:pPr>
            <a:endParaRPr lang="en-GB" dirty="0"/>
          </a:p>
          <a:p>
            <a:pPr marL="0" indent="0">
              <a:buNone/>
            </a:pPr>
            <a:r>
              <a:rPr lang="en-GB" dirty="0"/>
              <a:t>	ba</a:t>
            </a:r>
            <a:r>
              <a:rPr lang="en-GB" dirty="0">
                <a:solidFill>
                  <a:srgbClr val="FF0000"/>
                </a:solidFill>
              </a:rPr>
              <a:t>g</a:t>
            </a:r>
            <a:r>
              <a:rPr lang="en-GB" dirty="0"/>
              <a:t> </a:t>
            </a:r>
            <a:r>
              <a:rPr lang="en-GB" dirty="0">
                <a:solidFill>
                  <a:srgbClr val="FF0000"/>
                </a:solidFill>
              </a:rPr>
              <a:t>g</a:t>
            </a:r>
            <a:r>
              <a:rPr lang="en-GB" dirty="0"/>
              <a:t>rab    		&gt;&gt;    		ba grab</a:t>
            </a:r>
          </a:p>
          <a:p>
            <a:pPr marL="0" indent="0">
              <a:buNone/>
            </a:pPr>
            <a:endParaRPr lang="en-GB" dirty="0"/>
          </a:p>
          <a:p>
            <a:pPr marL="0" indent="0">
              <a:buNone/>
            </a:pPr>
            <a:r>
              <a:rPr lang="en-GB" dirty="0"/>
              <a:t>We add a glottal stop when the sounds are </a:t>
            </a:r>
            <a:r>
              <a:rPr lang="en-GB" dirty="0">
                <a:solidFill>
                  <a:srgbClr val="FF0000"/>
                </a:solidFill>
              </a:rPr>
              <a:t>unvoiced</a:t>
            </a:r>
            <a:r>
              <a:rPr lang="en-GB" dirty="0"/>
              <a:t>  k,  p, and  t:</a:t>
            </a:r>
          </a:p>
          <a:p>
            <a:pPr marL="0" indent="0">
              <a:buNone/>
            </a:pPr>
            <a:endParaRPr lang="en-GB" dirty="0"/>
          </a:p>
          <a:p>
            <a:pPr marL="0" indent="0">
              <a:buNone/>
            </a:pPr>
            <a:r>
              <a:rPr lang="en-GB" dirty="0"/>
              <a:t>	qui</a:t>
            </a:r>
            <a:r>
              <a:rPr lang="en-GB" dirty="0">
                <a:solidFill>
                  <a:srgbClr val="FF0000"/>
                </a:solidFill>
              </a:rPr>
              <a:t>ck</a:t>
            </a:r>
            <a:r>
              <a:rPr lang="en-GB" dirty="0"/>
              <a:t> </a:t>
            </a:r>
            <a:r>
              <a:rPr lang="en-GB" dirty="0">
                <a:solidFill>
                  <a:srgbClr val="FF0000"/>
                </a:solidFill>
              </a:rPr>
              <a:t>c</a:t>
            </a:r>
            <a:r>
              <a:rPr lang="en-GB" dirty="0"/>
              <a:t>offee		&gt;&gt;		qui_ coffee		</a:t>
            </a:r>
            <a:r>
              <a:rPr lang="en-GB" i="1" dirty="0"/>
              <a:t>glottal stop</a:t>
            </a:r>
          </a:p>
          <a:p>
            <a:pPr marL="0" indent="0">
              <a:buNone/>
            </a:pPr>
            <a:r>
              <a:rPr lang="en-GB" dirty="0"/>
              <a:t>	kee</a:t>
            </a:r>
            <a:r>
              <a:rPr lang="en-GB" dirty="0">
                <a:solidFill>
                  <a:srgbClr val="FF0000"/>
                </a:solidFill>
              </a:rPr>
              <a:t>p</a:t>
            </a:r>
            <a:r>
              <a:rPr lang="en-GB" dirty="0"/>
              <a:t> </a:t>
            </a:r>
            <a:r>
              <a:rPr lang="en-GB" dirty="0">
                <a:solidFill>
                  <a:srgbClr val="FF0000"/>
                </a:solidFill>
              </a:rPr>
              <a:t>p</a:t>
            </a:r>
            <a:r>
              <a:rPr lang="en-GB" dirty="0"/>
              <a:t>roduct	&gt;&gt;		</a:t>
            </a:r>
            <a:r>
              <a:rPr lang="en-GB" dirty="0" err="1"/>
              <a:t>kee</a:t>
            </a:r>
            <a:r>
              <a:rPr lang="en-GB" dirty="0"/>
              <a:t>_ product	</a:t>
            </a:r>
            <a:r>
              <a:rPr lang="en-GB" i="1" dirty="0"/>
              <a:t>glottal stop</a:t>
            </a:r>
          </a:p>
          <a:p>
            <a:pPr marL="0" indent="0">
              <a:buNone/>
            </a:pPr>
            <a:r>
              <a:rPr lang="en-GB" dirty="0"/>
              <a:t>	hea</a:t>
            </a:r>
            <a:r>
              <a:rPr lang="en-GB" dirty="0">
                <a:solidFill>
                  <a:srgbClr val="FF0000"/>
                </a:solidFill>
              </a:rPr>
              <a:t>t</a:t>
            </a:r>
            <a:r>
              <a:rPr lang="en-GB" dirty="0"/>
              <a:t> </a:t>
            </a:r>
            <a:r>
              <a:rPr lang="en-GB" dirty="0">
                <a:solidFill>
                  <a:srgbClr val="FF0000"/>
                </a:solidFill>
              </a:rPr>
              <a:t>t</a:t>
            </a:r>
            <a:r>
              <a:rPr lang="en-GB" dirty="0"/>
              <a:t>imer		&gt;&gt;		hea_ timer		</a:t>
            </a:r>
            <a:r>
              <a:rPr lang="en-GB" i="1" dirty="0"/>
              <a:t>glottal stop</a:t>
            </a:r>
          </a:p>
          <a:p>
            <a:pPr marL="0" indent="0">
              <a:buNone/>
            </a:pPr>
            <a:endParaRPr lang="en-GB" dirty="0"/>
          </a:p>
        </p:txBody>
      </p:sp>
    </p:spTree>
    <p:extLst>
      <p:ext uri="{BB962C8B-B14F-4D97-AF65-F5344CB8AC3E}">
        <p14:creationId xmlns:p14="http://schemas.microsoft.com/office/powerpoint/2010/main" val="399201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We do not need to pronounce both sounds because our brains register both words, without having to hear every consonant sound. We delete the first sound because it is very difficult for us to pronounce both consonant sounds together in a </a:t>
            </a:r>
            <a:r>
              <a:rPr lang="en-GB" dirty="0">
                <a:solidFill>
                  <a:srgbClr val="FF0000"/>
                </a:solidFill>
              </a:rPr>
              <a:t>CC connection</a:t>
            </a:r>
            <a:r>
              <a:rPr lang="en-GB" dirty="0"/>
              <a:t>. It is </a:t>
            </a:r>
            <a:r>
              <a:rPr lang="en-GB" i="1" dirty="0"/>
              <a:t>possible</a:t>
            </a:r>
            <a:r>
              <a:rPr lang="en-GB" dirty="0"/>
              <a:t>, but it is </a:t>
            </a:r>
            <a:r>
              <a:rPr lang="en-GB" i="1" dirty="0"/>
              <a:t>awkward</a:t>
            </a:r>
            <a:r>
              <a:rPr lang="en-GB" dirty="0"/>
              <a:t>.</a:t>
            </a:r>
          </a:p>
          <a:p>
            <a:pPr marL="0" indent="0">
              <a:buNone/>
            </a:pPr>
            <a:endParaRPr lang="en-GB" dirty="0"/>
          </a:p>
          <a:p>
            <a:pPr marL="0" indent="0">
              <a:buNone/>
            </a:pPr>
            <a:r>
              <a:rPr lang="en-GB" dirty="0"/>
              <a:t>Duplicate sounds occur fairly rarely – 4% of the time when deleting sounds, according to research – but we need to know what to do when it does happen. This only applies in CC connections. For VV connections, see Lesson 7.</a:t>
            </a:r>
          </a:p>
        </p:txBody>
      </p:sp>
    </p:spTree>
    <p:extLst>
      <p:ext uri="{BB962C8B-B14F-4D97-AF65-F5344CB8AC3E}">
        <p14:creationId xmlns:p14="http://schemas.microsoft.com/office/powerpoint/2010/main" val="261185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Practice with all possible </a:t>
            </a:r>
            <a:r>
              <a:rPr lang="en-GB" dirty="0">
                <a:solidFill>
                  <a:srgbClr val="FF0000"/>
                </a:solidFill>
              </a:rPr>
              <a:t>voiced</a:t>
            </a:r>
            <a:r>
              <a:rPr lang="en-GB" dirty="0"/>
              <a:t> consonant sounds (no glottal stop):</a:t>
            </a:r>
          </a:p>
          <a:p>
            <a:pPr marL="0" indent="0">
              <a:buNone/>
            </a:pPr>
            <a:endParaRPr lang="en-GB" dirty="0"/>
          </a:p>
          <a:p>
            <a:pPr marL="0" indent="0">
              <a:buNone/>
            </a:pPr>
            <a:endParaRPr lang="en-GB" dirty="0"/>
          </a:p>
        </p:txBody>
      </p:sp>
      <p:pic>
        <p:nvPicPr>
          <p:cNvPr id="4" name="Picture 3" descr="A picture containing text, screenshot, font, menu">
            <a:extLst>
              <a:ext uri="{FF2B5EF4-FFF2-40B4-BE49-F238E27FC236}">
                <a16:creationId xmlns:a16="http://schemas.microsoft.com/office/drawing/2014/main" id="{BE551DD6-91BE-6D5F-0DB6-96BA03309E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7430" y="2343150"/>
            <a:ext cx="7597140" cy="4000500"/>
          </a:xfrm>
          <a:prstGeom prst="rect">
            <a:avLst/>
          </a:prstGeom>
        </p:spPr>
      </p:pic>
    </p:spTree>
    <p:extLst>
      <p:ext uri="{BB962C8B-B14F-4D97-AF65-F5344CB8AC3E}">
        <p14:creationId xmlns:p14="http://schemas.microsoft.com/office/powerpoint/2010/main" val="1808192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4538</TotalTime>
  <Words>406</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Cochocib Script Latin Pro</vt:lpstr>
      <vt:lpstr>Congenial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Purland</dc:creator>
  <cp:lastModifiedBy>Matthew Purland</cp:lastModifiedBy>
  <cp:revision>2</cp:revision>
  <dcterms:created xsi:type="dcterms:W3CDTF">2022-12-04T12:49:29Z</dcterms:created>
  <dcterms:modified xsi:type="dcterms:W3CDTF">2023-07-21T11:32:07Z</dcterms:modified>
</cp:coreProperties>
</file>