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28" r:id="rId2"/>
    <p:sldId id="429" r:id="rId3"/>
    <p:sldId id="430" r:id="rId4"/>
    <p:sldId id="431" r:id="rId5"/>
    <p:sldId id="432" r:id="rId6"/>
    <p:sldId id="398" r:id="rId7"/>
    <p:sldId id="388" r:id="rId8"/>
    <p:sldId id="389" r:id="rId9"/>
    <p:sldId id="390" r:id="rId10"/>
    <p:sldId id="391" r:id="rId11"/>
    <p:sldId id="392" r:id="rId12"/>
    <p:sldId id="393" r:id="rId13"/>
    <p:sldId id="399" r:id="rId14"/>
    <p:sldId id="400" r:id="rId15"/>
    <p:sldId id="401" r:id="rId16"/>
    <p:sldId id="402" r:id="rId17"/>
    <p:sldId id="403" r:id="rId18"/>
    <p:sldId id="404" r:id="rId19"/>
    <p:sldId id="409" r:id="rId20"/>
    <p:sldId id="40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6E1E6F-A48C-4120-850F-A2AB4D442C01}" v="1" dt="2023-07-21T10:42:39.0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62" autoAdjust="0"/>
    <p:restoredTop sz="94660"/>
  </p:normalViewPr>
  <p:slideViewPr>
    <p:cSldViewPr snapToGrid="0">
      <p:cViewPr varScale="1">
        <p:scale>
          <a:sx n="82" d="100"/>
          <a:sy n="82" d="100"/>
        </p:scale>
        <p:origin x="107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Purland" userId="8d07c89cff7dd31c" providerId="LiveId" clId="{F8ED72A3-23B6-4F08-92B2-C16C7472CC4E}"/>
    <pc:docChg chg="undo redo custSel addSld delSld modSld">
      <pc:chgData name="Matthew Purland" userId="8d07c89cff7dd31c" providerId="LiveId" clId="{F8ED72A3-23B6-4F08-92B2-C16C7472CC4E}" dt="2023-05-18T09:11:45.435" v="2021" actId="114"/>
      <pc:docMkLst>
        <pc:docMk/>
      </pc:docMkLst>
      <pc:sldChg chg="modSp mod">
        <pc:chgData name="Matthew Purland" userId="8d07c89cff7dd31c" providerId="LiveId" clId="{F8ED72A3-23B6-4F08-92B2-C16C7472CC4E}" dt="2023-05-14T07:58:27.158" v="28" actId="404"/>
        <pc:sldMkLst>
          <pc:docMk/>
          <pc:sldMk cId="3687110327" sldId="268"/>
        </pc:sldMkLst>
        <pc:spChg chg="mod">
          <ac:chgData name="Matthew Purland" userId="8d07c89cff7dd31c" providerId="LiveId" clId="{F8ED72A3-23B6-4F08-92B2-C16C7472CC4E}" dt="2023-05-14T07:58:27.158" v="28" actId="404"/>
          <ac:spMkLst>
            <pc:docMk/>
            <pc:sldMk cId="3687110327" sldId="268"/>
            <ac:spMk id="2" creationId="{F240269D-6DED-F2E7-DFE0-1FB44C095B75}"/>
          </ac:spMkLst>
        </pc:spChg>
      </pc:sldChg>
      <pc:sldChg chg="del">
        <pc:chgData name="Matthew Purland" userId="8d07c89cff7dd31c" providerId="LiveId" clId="{F8ED72A3-23B6-4F08-92B2-C16C7472CC4E}" dt="2023-05-14T07:58:38.963" v="29" actId="47"/>
        <pc:sldMkLst>
          <pc:docMk/>
          <pc:sldMk cId="127422633" sldId="269"/>
        </pc:sldMkLst>
      </pc:sldChg>
      <pc:sldChg chg="modSp mod">
        <pc:chgData name="Matthew Purland" userId="8d07c89cff7dd31c" providerId="LiveId" clId="{F8ED72A3-23B6-4F08-92B2-C16C7472CC4E}" dt="2023-05-14T08:03:02.648" v="48"/>
        <pc:sldMkLst>
          <pc:docMk/>
          <pc:sldMk cId="3132766640" sldId="276"/>
        </pc:sldMkLst>
        <pc:spChg chg="mod">
          <ac:chgData name="Matthew Purland" userId="8d07c89cff7dd31c" providerId="LiveId" clId="{F8ED72A3-23B6-4F08-92B2-C16C7472CC4E}" dt="2023-05-14T08:03:02.648" v="48"/>
          <ac:spMkLst>
            <pc:docMk/>
            <pc:sldMk cId="3132766640" sldId="276"/>
            <ac:spMk id="3" creationId="{E352E269-F028-A26B-A8CF-EA1FC264DC9E}"/>
          </ac:spMkLst>
        </pc:spChg>
      </pc:sldChg>
      <pc:sldChg chg="modSp add mod">
        <pc:chgData name="Matthew Purland" userId="8d07c89cff7dd31c" providerId="LiveId" clId="{F8ED72A3-23B6-4F08-92B2-C16C7472CC4E}" dt="2023-05-14T08:03:59.418" v="63" actId="14"/>
        <pc:sldMkLst>
          <pc:docMk/>
          <pc:sldMk cId="731249341" sldId="277"/>
        </pc:sldMkLst>
        <pc:spChg chg="mod">
          <ac:chgData name="Matthew Purland" userId="8d07c89cff7dd31c" providerId="LiveId" clId="{F8ED72A3-23B6-4F08-92B2-C16C7472CC4E}" dt="2023-05-14T08:03:59.418" v="63" actId="14"/>
          <ac:spMkLst>
            <pc:docMk/>
            <pc:sldMk cId="731249341" sldId="277"/>
            <ac:spMk id="3" creationId="{E352E269-F028-A26B-A8CF-EA1FC264DC9E}"/>
          </ac:spMkLst>
        </pc:spChg>
      </pc:sldChg>
      <pc:sldChg chg="modSp add mod">
        <pc:chgData name="Matthew Purland" userId="8d07c89cff7dd31c" providerId="LiveId" clId="{F8ED72A3-23B6-4F08-92B2-C16C7472CC4E}" dt="2023-05-14T08:05:30.153" v="95" actId="20577"/>
        <pc:sldMkLst>
          <pc:docMk/>
          <pc:sldMk cId="2281859132" sldId="278"/>
        </pc:sldMkLst>
        <pc:spChg chg="mod">
          <ac:chgData name="Matthew Purland" userId="8d07c89cff7dd31c" providerId="LiveId" clId="{F8ED72A3-23B6-4F08-92B2-C16C7472CC4E}" dt="2023-05-14T08:05:30.153" v="95" actId="20577"/>
          <ac:spMkLst>
            <pc:docMk/>
            <pc:sldMk cId="2281859132" sldId="278"/>
            <ac:spMk id="3" creationId="{E352E269-F028-A26B-A8CF-EA1FC264DC9E}"/>
          </ac:spMkLst>
        </pc:spChg>
      </pc:sldChg>
      <pc:sldChg chg="modSp add mod">
        <pc:chgData name="Matthew Purland" userId="8d07c89cff7dd31c" providerId="LiveId" clId="{F8ED72A3-23B6-4F08-92B2-C16C7472CC4E}" dt="2023-05-14T08:07:21.979" v="119" actId="20577"/>
        <pc:sldMkLst>
          <pc:docMk/>
          <pc:sldMk cId="1118157973" sldId="279"/>
        </pc:sldMkLst>
        <pc:spChg chg="mod">
          <ac:chgData name="Matthew Purland" userId="8d07c89cff7dd31c" providerId="LiveId" clId="{F8ED72A3-23B6-4F08-92B2-C16C7472CC4E}" dt="2023-05-14T08:07:21.979" v="119" actId="20577"/>
          <ac:spMkLst>
            <pc:docMk/>
            <pc:sldMk cId="1118157973" sldId="279"/>
            <ac:spMk id="3" creationId="{E352E269-F028-A26B-A8CF-EA1FC264DC9E}"/>
          </ac:spMkLst>
        </pc:spChg>
      </pc:sldChg>
      <pc:sldChg chg="modSp add mod">
        <pc:chgData name="Matthew Purland" userId="8d07c89cff7dd31c" providerId="LiveId" clId="{F8ED72A3-23B6-4F08-92B2-C16C7472CC4E}" dt="2023-05-14T14:07:10.187" v="1854" actId="20577"/>
        <pc:sldMkLst>
          <pc:docMk/>
          <pc:sldMk cId="1935860450" sldId="280"/>
        </pc:sldMkLst>
        <pc:spChg chg="mod">
          <ac:chgData name="Matthew Purland" userId="8d07c89cff7dd31c" providerId="LiveId" clId="{F8ED72A3-23B6-4F08-92B2-C16C7472CC4E}" dt="2023-05-14T14:07:10.187" v="1854" actId="20577"/>
          <ac:spMkLst>
            <pc:docMk/>
            <pc:sldMk cId="1935860450" sldId="280"/>
            <ac:spMk id="3" creationId="{E352E269-F028-A26B-A8CF-EA1FC264DC9E}"/>
          </ac:spMkLst>
        </pc:spChg>
      </pc:sldChg>
      <pc:sldChg chg="modSp add mod">
        <pc:chgData name="Matthew Purland" userId="8d07c89cff7dd31c" providerId="LiveId" clId="{F8ED72A3-23B6-4F08-92B2-C16C7472CC4E}" dt="2023-05-14T08:13:06.866" v="194" actId="20577"/>
        <pc:sldMkLst>
          <pc:docMk/>
          <pc:sldMk cId="928000352" sldId="281"/>
        </pc:sldMkLst>
        <pc:spChg chg="mod">
          <ac:chgData name="Matthew Purland" userId="8d07c89cff7dd31c" providerId="LiveId" clId="{F8ED72A3-23B6-4F08-92B2-C16C7472CC4E}" dt="2023-05-14T08:13:06.866" v="194" actId="20577"/>
          <ac:spMkLst>
            <pc:docMk/>
            <pc:sldMk cId="928000352" sldId="281"/>
            <ac:spMk id="3" creationId="{E352E269-F028-A26B-A8CF-EA1FC264DC9E}"/>
          </ac:spMkLst>
        </pc:spChg>
      </pc:sldChg>
      <pc:sldChg chg="modSp add mod">
        <pc:chgData name="Matthew Purland" userId="8d07c89cff7dd31c" providerId="LiveId" clId="{F8ED72A3-23B6-4F08-92B2-C16C7472CC4E}" dt="2023-05-14T08:13:54.531" v="201" actId="207"/>
        <pc:sldMkLst>
          <pc:docMk/>
          <pc:sldMk cId="548497346" sldId="282"/>
        </pc:sldMkLst>
        <pc:spChg chg="mod">
          <ac:chgData name="Matthew Purland" userId="8d07c89cff7dd31c" providerId="LiveId" clId="{F8ED72A3-23B6-4F08-92B2-C16C7472CC4E}" dt="2023-05-14T08:13:54.531" v="201" actId="207"/>
          <ac:spMkLst>
            <pc:docMk/>
            <pc:sldMk cId="548497346" sldId="282"/>
            <ac:spMk id="3" creationId="{E352E269-F028-A26B-A8CF-EA1FC264DC9E}"/>
          </ac:spMkLst>
        </pc:spChg>
      </pc:sldChg>
      <pc:sldChg chg="modSp add mod">
        <pc:chgData name="Matthew Purland" userId="8d07c89cff7dd31c" providerId="LiveId" clId="{F8ED72A3-23B6-4F08-92B2-C16C7472CC4E}" dt="2023-05-14T08:14:53.209" v="211" actId="207"/>
        <pc:sldMkLst>
          <pc:docMk/>
          <pc:sldMk cId="1345867724" sldId="283"/>
        </pc:sldMkLst>
        <pc:spChg chg="mod">
          <ac:chgData name="Matthew Purland" userId="8d07c89cff7dd31c" providerId="LiveId" clId="{F8ED72A3-23B6-4F08-92B2-C16C7472CC4E}" dt="2023-05-14T08:14:53.209" v="211" actId="207"/>
          <ac:spMkLst>
            <pc:docMk/>
            <pc:sldMk cId="1345867724" sldId="283"/>
            <ac:spMk id="3" creationId="{E352E269-F028-A26B-A8CF-EA1FC264DC9E}"/>
          </ac:spMkLst>
        </pc:spChg>
      </pc:sldChg>
      <pc:sldChg chg="addSp delSp modSp add mod setBg">
        <pc:chgData name="Matthew Purland" userId="8d07c89cff7dd31c" providerId="LiveId" clId="{F8ED72A3-23B6-4F08-92B2-C16C7472CC4E}" dt="2023-05-15T08:40:09.074" v="1935" actId="20577"/>
        <pc:sldMkLst>
          <pc:docMk/>
          <pc:sldMk cId="3490305796" sldId="284"/>
        </pc:sldMkLst>
        <pc:spChg chg="mod">
          <ac:chgData name="Matthew Purland" userId="8d07c89cff7dd31c" providerId="LiveId" clId="{F8ED72A3-23B6-4F08-92B2-C16C7472CC4E}" dt="2023-05-15T08:40:09.074" v="1935" actId="20577"/>
          <ac:spMkLst>
            <pc:docMk/>
            <pc:sldMk cId="3490305796" sldId="284"/>
            <ac:spMk id="3" creationId="{E352E269-F028-A26B-A8CF-EA1FC264DC9E}"/>
          </ac:spMkLst>
        </pc:spChg>
        <pc:spChg chg="add del">
          <ac:chgData name="Matthew Purland" userId="8d07c89cff7dd31c" providerId="LiveId" clId="{F8ED72A3-23B6-4F08-92B2-C16C7472CC4E}" dt="2023-05-14T08:16:20.528" v="226" actId="26606"/>
          <ac:spMkLst>
            <pc:docMk/>
            <pc:sldMk cId="3490305796" sldId="284"/>
            <ac:spMk id="8" creationId="{2EB492CD-616E-47F8-933B-5E2D952A0593}"/>
          </ac:spMkLst>
        </pc:spChg>
        <pc:spChg chg="add del">
          <ac:chgData name="Matthew Purland" userId="8d07c89cff7dd31c" providerId="LiveId" clId="{F8ED72A3-23B6-4F08-92B2-C16C7472CC4E}" dt="2023-05-14T08:16:20.528" v="226" actId="26606"/>
          <ac:spMkLst>
            <pc:docMk/>
            <pc:sldMk cId="3490305796" sldId="284"/>
            <ac:spMk id="10" creationId="{59383CF9-23B5-4335-9B21-1791C4CF1C75}"/>
          </ac:spMkLst>
        </pc:spChg>
        <pc:spChg chg="add del">
          <ac:chgData name="Matthew Purland" userId="8d07c89cff7dd31c" providerId="LiveId" clId="{F8ED72A3-23B6-4F08-92B2-C16C7472CC4E}" dt="2023-05-14T08:16:20.528" v="226" actId="26606"/>
          <ac:spMkLst>
            <pc:docMk/>
            <pc:sldMk cId="3490305796" sldId="284"/>
            <ac:spMk id="12" creationId="{0007FE00-9498-4706-B255-6437B0252C02}"/>
          </ac:spMkLst>
        </pc:spChg>
        <pc:spChg chg="add del">
          <ac:chgData name="Matthew Purland" userId="8d07c89cff7dd31c" providerId="LiveId" clId="{F8ED72A3-23B6-4F08-92B2-C16C7472CC4E}" dt="2023-05-14T08:16:35.259" v="228" actId="26606"/>
          <ac:spMkLst>
            <pc:docMk/>
            <pc:sldMk cId="3490305796" sldId="284"/>
            <ac:spMk id="14" creationId="{08980754-6F4B-43C9-B9BE-127B6BED6586}"/>
          </ac:spMkLst>
        </pc:spChg>
        <pc:spChg chg="add del">
          <ac:chgData name="Matthew Purland" userId="8d07c89cff7dd31c" providerId="LiveId" clId="{F8ED72A3-23B6-4F08-92B2-C16C7472CC4E}" dt="2023-05-14T08:16:35.259" v="228" actId="26606"/>
          <ac:spMkLst>
            <pc:docMk/>
            <pc:sldMk cId="3490305796" sldId="284"/>
            <ac:spMk id="15" creationId="{DBC6133C-0615-4CE4-9132-37E609A9BDFA}"/>
          </ac:spMkLst>
        </pc:spChg>
        <pc:spChg chg="add del">
          <ac:chgData name="Matthew Purland" userId="8d07c89cff7dd31c" providerId="LiveId" clId="{F8ED72A3-23B6-4F08-92B2-C16C7472CC4E}" dt="2023-05-14T08:16:35.259" v="228" actId="26606"/>
          <ac:spMkLst>
            <pc:docMk/>
            <pc:sldMk cId="3490305796" sldId="284"/>
            <ac:spMk id="16" creationId="{2C1BBA94-3F40-40AA-8BB9-E69E25E537C1}"/>
          </ac:spMkLst>
        </pc:spChg>
        <pc:spChg chg="add del">
          <ac:chgData name="Matthew Purland" userId="8d07c89cff7dd31c" providerId="LiveId" clId="{F8ED72A3-23B6-4F08-92B2-C16C7472CC4E}" dt="2023-05-14T08:16:35.259" v="228" actId="26606"/>
          <ac:spMkLst>
            <pc:docMk/>
            <pc:sldMk cId="3490305796" sldId="284"/>
            <ac:spMk id="17" creationId="{169CC832-2974-4E8D-90ED-3E2941BA7336}"/>
          </ac:spMkLst>
        </pc:spChg>
        <pc:spChg chg="add del">
          <ac:chgData name="Matthew Purland" userId="8d07c89cff7dd31c" providerId="LiveId" clId="{F8ED72A3-23B6-4F08-92B2-C16C7472CC4E}" dt="2023-05-14T08:16:35.259" v="228" actId="26606"/>
          <ac:spMkLst>
            <pc:docMk/>
            <pc:sldMk cId="3490305796" sldId="284"/>
            <ac:spMk id="18" creationId="{55222F96-971A-4F90-B841-6BAB416C7AC1}"/>
          </ac:spMkLst>
        </pc:spChg>
        <pc:spChg chg="add del">
          <ac:chgData name="Matthew Purland" userId="8d07c89cff7dd31c" providerId="LiveId" clId="{F8ED72A3-23B6-4F08-92B2-C16C7472CC4E}" dt="2023-05-14T08:16:47.334" v="237" actId="26606"/>
          <ac:spMkLst>
            <pc:docMk/>
            <pc:sldMk cId="3490305796" sldId="284"/>
            <ac:spMk id="20" creationId="{5AA03EDC-7067-4DFF-B672-541D016AAAB8}"/>
          </ac:spMkLst>
        </pc:spChg>
        <pc:spChg chg="add del">
          <ac:chgData name="Matthew Purland" userId="8d07c89cff7dd31c" providerId="LiveId" clId="{F8ED72A3-23B6-4F08-92B2-C16C7472CC4E}" dt="2023-05-14T08:16:47.334" v="237" actId="26606"/>
          <ac:spMkLst>
            <pc:docMk/>
            <pc:sldMk cId="3490305796" sldId="284"/>
            <ac:spMk id="21" creationId="{0EBF3E39-B0BE-496A-8604-9007470FFA3A}"/>
          </ac:spMkLst>
        </pc:spChg>
        <pc:graphicFrameChg chg="add mod modGraphic">
          <ac:chgData name="Matthew Purland" userId="8d07c89cff7dd31c" providerId="LiveId" clId="{F8ED72A3-23B6-4F08-92B2-C16C7472CC4E}" dt="2023-05-15T08:39:38.693" v="1910" actId="6549"/>
          <ac:graphicFrameMkLst>
            <pc:docMk/>
            <pc:sldMk cId="3490305796" sldId="284"/>
            <ac:graphicFrameMk id="2" creationId="{7D8A3CA8-78DE-5D49-4D61-25FBB27D95B8}"/>
          </ac:graphicFrameMkLst>
        </pc:graphicFrameChg>
      </pc:sldChg>
      <pc:sldChg chg="modSp add mod">
        <pc:chgData name="Matthew Purland" userId="8d07c89cff7dd31c" providerId="LiveId" clId="{F8ED72A3-23B6-4F08-92B2-C16C7472CC4E}" dt="2023-05-14T08:23:01.812" v="312" actId="207"/>
        <pc:sldMkLst>
          <pc:docMk/>
          <pc:sldMk cId="295390508" sldId="285"/>
        </pc:sldMkLst>
        <pc:spChg chg="mod">
          <ac:chgData name="Matthew Purland" userId="8d07c89cff7dd31c" providerId="LiveId" clId="{F8ED72A3-23B6-4F08-92B2-C16C7472CC4E}" dt="2023-05-14T08:23:01.812" v="312" actId="207"/>
          <ac:spMkLst>
            <pc:docMk/>
            <pc:sldMk cId="295390508" sldId="285"/>
            <ac:spMk id="3" creationId="{E352E269-F028-A26B-A8CF-EA1FC264DC9E}"/>
          </ac:spMkLst>
        </pc:spChg>
      </pc:sldChg>
      <pc:sldChg chg="modSp add mod">
        <pc:chgData name="Matthew Purland" userId="8d07c89cff7dd31c" providerId="LiveId" clId="{F8ED72A3-23B6-4F08-92B2-C16C7472CC4E}" dt="2023-05-14T08:23:51.482" v="319" actId="20577"/>
        <pc:sldMkLst>
          <pc:docMk/>
          <pc:sldMk cId="4263118584" sldId="286"/>
        </pc:sldMkLst>
        <pc:spChg chg="mod">
          <ac:chgData name="Matthew Purland" userId="8d07c89cff7dd31c" providerId="LiveId" clId="{F8ED72A3-23B6-4F08-92B2-C16C7472CC4E}" dt="2023-05-14T08:23:51.482" v="319" actId="20577"/>
          <ac:spMkLst>
            <pc:docMk/>
            <pc:sldMk cId="4263118584" sldId="286"/>
            <ac:spMk id="3" creationId="{E352E269-F028-A26B-A8CF-EA1FC264DC9E}"/>
          </ac:spMkLst>
        </pc:spChg>
      </pc:sldChg>
      <pc:sldChg chg="addSp delSp modSp add mod">
        <pc:chgData name="Matthew Purland" userId="8d07c89cff7dd31c" providerId="LiveId" clId="{F8ED72A3-23B6-4F08-92B2-C16C7472CC4E}" dt="2023-05-14T08:29:42.460" v="405" actId="20577"/>
        <pc:sldMkLst>
          <pc:docMk/>
          <pc:sldMk cId="3148102197" sldId="287"/>
        </pc:sldMkLst>
        <pc:spChg chg="mod">
          <ac:chgData name="Matthew Purland" userId="8d07c89cff7dd31c" providerId="LiveId" clId="{F8ED72A3-23B6-4F08-92B2-C16C7472CC4E}" dt="2023-05-14T08:29:09.607" v="396" actId="207"/>
          <ac:spMkLst>
            <pc:docMk/>
            <pc:sldMk cId="3148102197" sldId="287"/>
            <ac:spMk id="3" creationId="{E352E269-F028-A26B-A8CF-EA1FC264DC9E}"/>
          </ac:spMkLst>
        </pc:spChg>
        <pc:spChg chg="add del mod">
          <ac:chgData name="Matthew Purland" userId="8d07c89cff7dd31c" providerId="LiveId" clId="{F8ED72A3-23B6-4F08-92B2-C16C7472CC4E}" dt="2023-05-14T08:28:51.403" v="395"/>
          <ac:spMkLst>
            <pc:docMk/>
            <pc:sldMk cId="3148102197" sldId="287"/>
            <ac:spMk id="4" creationId="{572AC501-105B-7BC1-AB65-666D39DADB66}"/>
          </ac:spMkLst>
        </pc:spChg>
        <pc:graphicFrameChg chg="add mod modGraphic">
          <ac:chgData name="Matthew Purland" userId="8d07c89cff7dd31c" providerId="LiveId" clId="{F8ED72A3-23B6-4F08-92B2-C16C7472CC4E}" dt="2023-05-14T08:29:42.460" v="405" actId="20577"/>
          <ac:graphicFrameMkLst>
            <pc:docMk/>
            <pc:sldMk cId="3148102197" sldId="287"/>
            <ac:graphicFrameMk id="2" creationId="{C0ADBFB7-E405-3530-0066-791C4A29FED0}"/>
          </ac:graphicFrameMkLst>
        </pc:graphicFrameChg>
      </pc:sldChg>
      <pc:sldChg chg="addSp modSp add mod setBg">
        <pc:chgData name="Matthew Purland" userId="8d07c89cff7dd31c" providerId="LiveId" clId="{F8ED72A3-23B6-4F08-92B2-C16C7472CC4E}" dt="2023-05-14T10:01:08.268" v="1820" actId="114"/>
        <pc:sldMkLst>
          <pc:docMk/>
          <pc:sldMk cId="2605139597" sldId="288"/>
        </pc:sldMkLst>
        <pc:spChg chg="mod">
          <ac:chgData name="Matthew Purland" userId="8d07c89cff7dd31c" providerId="LiveId" clId="{F8ED72A3-23B6-4F08-92B2-C16C7472CC4E}" dt="2023-05-14T08:37:35.138" v="474" actId="114"/>
          <ac:spMkLst>
            <pc:docMk/>
            <pc:sldMk cId="2605139597" sldId="288"/>
            <ac:spMk id="3" creationId="{E352E269-F028-A26B-A8CF-EA1FC264DC9E}"/>
          </ac:spMkLst>
        </pc:spChg>
        <pc:spChg chg="add">
          <ac:chgData name="Matthew Purland" userId="8d07c89cff7dd31c" providerId="LiveId" clId="{F8ED72A3-23B6-4F08-92B2-C16C7472CC4E}" dt="2023-05-14T08:33:50.112" v="445" actId="26606"/>
          <ac:spMkLst>
            <pc:docMk/>
            <pc:sldMk cId="2605139597" sldId="288"/>
            <ac:spMk id="8" creationId="{DBC6133C-0615-4CE4-9132-37E609A9BDFA}"/>
          </ac:spMkLst>
        </pc:spChg>
        <pc:spChg chg="add">
          <ac:chgData name="Matthew Purland" userId="8d07c89cff7dd31c" providerId="LiveId" clId="{F8ED72A3-23B6-4F08-92B2-C16C7472CC4E}" dt="2023-05-14T08:33:50.112" v="445" actId="26606"/>
          <ac:spMkLst>
            <pc:docMk/>
            <pc:sldMk cId="2605139597" sldId="288"/>
            <ac:spMk id="10" creationId="{169CC832-2974-4E8D-90ED-3E2941BA7336}"/>
          </ac:spMkLst>
        </pc:spChg>
        <pc:spChg chg="add">
          <ac:chgData name="Matthew Purland" userId="8d07c89cff7dd31c" providerId="LiveId" clId="{F8ED72A3-23B6-4F08-92B2-C16C7472CC4E}" dt="2023-05-14T08:33:50.112" v="445" actId="26606"/>
          <ac:spMkLst>
            <pc:docMk/>
            <pc:sldMk cId="2605139597" sldId="288"/>
            <ac:spMk id="12" creationId="{55222F96-971A-4F90-B841-6BAB416C7AC1}"/>
          </ac:spMkLst>
        </pc:spChg>
        <pc:spChg chg="add">
          <ac:chgData name="Matthew Purland" userId="8d07c89cff7dd31c" providerId="LiveId" clId="{F8ED72A3-23B6-4F08-92B2-C16C7472CC4E}" dt="2023-05-14T08:33:50.112" v="445" actId="26606"/>
          <ac:spMkLst>
            <pc:docMk/>
            <pc:sldMk cId="2605139597" sldId="288"/>
            <ac:spMk id="14" creationId="{08980754-6F4B-43C9-B9BE-127B6BED6586}"/>
          </ac:spMkLst>
        </pc:spChg>
        <pc:spChg chg="add">
          <ac:chgData name="Matthew Purland" userId="8d07c89cff7dd31c" providerId="LiveId" clId="{F8ED72A3-23B6-4F08-92B2-C16C7472CC4E}" dt="2023-05-14T08:33:50.112" v="445" actId="26606"/>
          <ac:spMkLst>
            <pc:docMk/>
            <pc:sldMk cId="2605139597" sldId="288"/>
            <ac:spMk id="16" creationId="{2C1BBA94-3F40-40AA-8BB9-E69E25E537C1}"/>
          </ac:spMkLst>
        </pc:spChg>
        <pc:graphicFrameChg chg="add mod modGraphic">
          <ac:chgData name="Matthew Purland" userId="8d07c89cff7dd31c" providerId="LiveId" clId="{F8ED72A3-23B6-4F08-92B2-C16C7472CC4E}" dt="2023-05-14T10:01:08.268" v="1820" actId="114"/>
          <ac:graphicFrameMkLst>
            <pc:docMk/>
            <pc:sldMk cId="2605139597" sldId="288"/>
            <ac:graphicFrameMk id="2" creationId="{FF3D7689-5D5E-3732-0411-F0A326ABA1CD}"/>
          </ac:graphicFrameMkLst>
        </pc:graphicFrameChg>
      </pc:sldChg>
      <pc:sldChg chg="modSp add mod">
        <pc:chgData name="Matthew Purland" userId="8d07c89cff7dd31c" providerId="LiveId" clId="{F8ED72A3-23B6-4F08-92B2-C16C7472CC4E}" dt="2023-05-14T08:40:36.682" v="489"/>
        <pc:sldMkLst>
          <pc:docMk/>
          <pc:sldMk cId="3044068027" sldId="289"/>
        </pc:sldMkLst>
        <pc:spChg chg="mod">
          <ac:chgData name="Matthew Purland" userId="8d07c89cff7dd31c" providerId="LiveId" clId="{F8ED72A3-23B6-4F08-92B2-C16C7472CC4E}" dt="2023-05-14T08:40:36.682" v="489"/>
          <ac:spMkLst>
            <pc:docMk/>
            <pc:sldMk cId="3044068027" sldId="289"/>
            <ac:spMk id="3" creationId="{E352E269-F028-A26B-A8CF-EA1FC264DC9E}"/>
          </ac:spMkLst>
        </pc:spChg>
      </pc:sldChg>
      <pc:sldChg chg="modSp add mod">
        <pc:chgData name="Matthew Purland" userId="8d07c89cff7dd31c" providerId="LiveId" clId="{F8ED72A3-23B6-4F08-92B2-C16C7472CC4E}" dt="2023-05-14T08:40:54.978" v="492"/>
        <pc:sldMkLst>
          <pc:docMk/>
          <pc:sldMk cId="489857851" sldId="290"/>
        </pc:sldMkLst>
        <pc:spChg chg="mod">
          <ac:chgData name="Matthew Purland" userId="8d07c89cff7dd31c" providerId="LiveId" clId="{F8ED72A3-23B6-4F08-92B2-C16C7472CC4E}" dt="2023-05-14T08:40:54.978" v="492"/>
          <ac:spMkLst>
            <pc:docMk/>
            <pc:sldMk cId="489857851" sldId="290"/>
            <ac:spMk id="3" creationId="{E352E269-F028-A26B-A8CF-EA1FC264DC9E}"/>
          </ac:spMkLst>
        </pc:spChg>
      </pc:sldChg>
      <pc:sldChg chg="modSp add mod">
        <pc:chgData name="Matthew Purland" userId="8d07c89cff7dd31c" providerId="LiveId" clId="{F8ED72A3-23B6-4F08-92B2-C16C7472CC4E}" dt="2023-05-14T08:41:40.060" v="506" actId="20577"/>
        <pc:sldMkLst>
          <pc:docMk/>
          <pc:sldMk cId="3814324729" sldId="291"/>
        </pc:sldMkLst>
        <pc:spChg chg="mod">
          <ac:chgData name="Matthew Purland" userId="8d07c89cff7dd31c" providerId="LiveId" clId="{F8ED72A3-23B6-4F08-92B2-C16C7472CC4E}" dt="2023-05-14T08:41:40.060" v="506" actId="20577"/>
          <ac:spMkLst>
            <pc:docMk/>
            <pc:sldMk cId="3814324729" sldId="291"/>
            <ac:spMk id="3" creationId="{E352E269-F028-A26B-A8CF-EA1FC264DC9E}"/>
          </ac:spMkLst>
        </pc:spChg>
      </pc:sldChg>
      <pc:sldChg chg="modSp add mod">
        <pc:chgData name="Matthew Purland" userId="8d07c89cff7dd31c" providerId="LiveId" clId="{F8ED72A3-23B6-4F08-92B2-C16C7472CC4E}" dt="2023-05-14T08:42:30.393" v="513" actId="207"/>
        <pc:sldMkLst>
          <pc:docMk/>
          <pc:sldMk cId="587143521" sldId="292"/>
        </pc:sldMkLst>
        <pc:spChg chg="mod">
          <ac:chgData name="Matthew Purland" userId="8d07c89cff7dd31c" providerId="LiveId" clId="{F8ED72A3-23B6-4F08-92B2-C16C7472CC4E}" dt="2023-05-14T08:42:30.393" v="513" actId="207"/>
          <ac:spMkLst>
            <pc:docMk/>
            <pc:sldMk cId="587143521" sldId="292"/>
            <ac:spMk id="3" creationId="{E352E269-F028-A26B-A8CF-EA1FC264DC9E}"/>
          </ac:spMkLst>
        </pc:spChg>
      </pc:sldChg>
      <pc:sldChg chg="modSp add mod">
        <pc:chgData name="Matthew Purland" userId="8d07c89cff7dd31c" providerId="LiveId" clId="{F8ED72A3-23B6-4F08-92B2-C16C7472CC4E}" dt="2023-05-14T14:17:51.552" v="1858" actId="20577"/>
        <pc:sldMkLst>
          <pc:docMk/>
          <pc:sldMk cId="2122849813" sldId="293"/>
        </pc:sldMkLst>
        <pc:spChg chg="mod">
          <ac:chgData name="Matthew Purland" userId="8d07c89cff7dd31c" providerId="LiveId" clId="{F8ED72A3-23B6-4F08-92B2-C16C7472CC4E}" dt="2023-05-14T14:17:51.552" v="1858" actId="20577"/>
          <ac:spMkLst>
            <pc:docMk/>
            <pc:sldMk cId="2122849813" sldId="293"/>
            <ac:spMk id="3" creationId="{E352E269-F028-A26B-A8CF-EA1FC264DC9E}"/>
          </ac:spMkLst>
        </pc:spChg>
      </pc:sldChg>
      <pc:sldChg chg="modSp add mod">
        <pc:chgData name="Matthew Purland" userId="8d07c89cff7dd31c" providerId="LiveId" clId="{F8ED72A3-23B6-4F08-92B2-C16C7472CC4E}" dt="2023-05-14T08:47:14.082" v="553" actId="20577"/>
        <pc:sldMkLst>
          <pc:docMk/>
          <pc:sldMk cId="3257356462" sldId="294"/>
        </pc:sldMkLst>
        <pc:spChg chg="mod">
          <ac:chgData name="Matthew Purland" userId="8d07c89cff7dd31c" providerId="LiveId" clId="{F8ED72A3-23B6-4F08-92B2-C16C7472CC4E}" dt="2023-05-14T08:47:14.082" v="553" actId="20577"/>
          <ac:spMkLst>
            <pc:docMk/>
            <pc:sldMk cId="3257356462" sldId="294"/>
            <ac:spMk id="3" creationId="{E352E269-F028-A26B-A8CF-EA1FC264DC9E}"/>
          </ac:spMkLst>
        </pc:spChg>
      </pc:sldChg>
      <pc:sldChg chg="modSp add mod">
        <pc:chgData name="Matthew Purland" userId="8d07c89cff7dd31c" providerId="LiveId" clId="{F8ED72A3-23B6-4F08-92B2-C16C7472CC4E}" dt="2023-05-14T14:20:45.019" v="1861" actId="20577"/>
        <pc:sldMkLst>
          <pc:docMk/>
          <pc:sldMk cId="3927925413" sldId="295"/>
        </pc:sldMkLst>
        <pc:spChg chg="mod">
          <ac:chgData name="Matthew Purland" userId="8d07c89cff7dd31c" providerId="LiveId" clId="{F8ED72A3-23B6-4F08-92B2-C16C7472CC4E}" dt="2023-05-14T14:20:45.019" v="1861" actId="20577"/>
          <ac:spMkLst>
            <pc:docMk/>
            <pc:sldMk cId="3927925413" sldId="295"/>
            <ac:spMk id="3" creationId="{E352E269-F028-A26B-A8CF-EA1FC264DC9E}"/>
          </ac:spMkLst>
        </pc:spChg>
      </pc:sldChg>
      <pc:sldChg chg="modSp add mod">
        <pc:chgData name="Matthew Purland" userId="8d07c89cff7dd31c" providerId="LiveId" clId="{F8ED72A3-23B6-4F08-92B2-C16C7472CC4E}" dt="2023-05-14T14:23:26.549" v="1869" actId="20577"/>
        <pc:sldMkLst>
          <pc:docMk/>
          <pc:sldMk cId="3605517836" sldId="296"/>
        </pc:sldMkLst>
        <pc:spChg chg="mod">
          <ac:chgData name="Matthew Purland" userId="8d07c89cff7dd31c" providerId="LiveId" clId="{F8ED72A3-23B6-4F08-92B2-C16C7472CC4E}" dt="2023-05-14T14:23:26.549" v="1869" actId="20577"/>
          <ac:spMkLst>
            <pc:docMk/>
            <pc:sldMk cId="3605517836" sldId="296"/>
            <ac:spMk id="3" creationId="{E352E269-F028-A26B-A8CF-EA1FC264DC9E}"/>
          </ac:spMkLst>
        </pc:spChg>
      </pc:sldChg>
      <pc:sldChg chg="modSp add mod">
        <pc:chgData name="Matthew Purland" userId="8d07c89cff7dd31c" providerId="LiveId" clId="{F8ED72A3-23B6-4F08-92B2-C16C7472CC4E}" dt="2023-05-14T08:53:23.211" v="646" actId="20577"/>
        <pc:sldMkLst>
          <pc:docMk/>
          <pc:sldMk cId="1515723900" sldId="297"/>
        </pc:sldMkLst>
        <pc:spChg chg="mod">
          <ac:chgData name="Matthew Purland" userId="8d07c89cff7dd31c" providerId="LiveId" clId="{F8ED72A3-23B6-4F08-92B2-C16C7472CC4E}" dt="2023-05-14T08:53:23.211" v="646" actId="20577"/>
          <ac:spMkLst>
            <pc:docMk/>
            <pc:sldMk cId="1515723900" sldId="297"/>
            <ac:spMk id="3" creationId="{E352E269-F028-A26B-A8CF-EA1FC264DC9E}"/>
          </ac:spMkLst>
        </pc:spChg>
      </pc:sldChg>
      <pc:sldChg chg="addSp delSp modSp add mod setBg delDesignElem">
        <pc:chgData name="Matthew Purland" userId="8d07c89cff7dd31c" providerId="LiveId" clId="{F8ED72A3-23B6-4F08-92B2-C16C7472CC4E}" dt="2023-05-18T09:11:45.435" v="2021" actId="114"/>
        <pc:sldMkLst>
          <pc:docMk/>
          <pc:sldMk cId="1804444450" sldId="298"/>
        </pc:sldMkLst>
        <pc:spChg chg="add del mod">
          <ac:chgData name="Matthew Purland" userId="8d07c89cff7dd31c" providerId="LiveId" clId="{F8ED72A3-23B6-4F08-92B2-C16C7472CC4E}" dt="2023-05-14T08:36:18.672" v="473" actId="26606"/>
          <ac:spMkLst>
            <pc:docMk/>
            <pc:sldMk cId="1804444450" sldId="298"/>
            <ac:spMk id="3" creationId="{E352E269-F028-A26B-A8CF-EA1FC264DC9E}"/>
          </ac:spMkLst>
        </pc:spChg>
        <pc:spChg chg="add del mod">
          <ac:chgData name="Matthew Purland" userId="8d07c89cff7dd31c" providerId="LiveId" clId="{F8ED72A3-23B6-4F08-92B2-C16C7472CC4E}" dt="2023-05-14T08:35:51.035" v="470" actId="478"/>
          <ac:spMkLst>
            <pc:docMk/>
            <pc:sldMk cId="1804444450" sldId="298"/>
            <ac:spMk id="6" creationId="{47D0EAB4-07F5-6597-C6BE-0BD8D5E2DBB1}"/>
          </ac:spMkLst>
        </pc:spChg>
        <pc:spChg chg="del">
          <ac:chgData name="Matthew Purland" userId="8d07c89cff7dd31c" providerId="LiveId" clId="{F8ED72A3-23B6-4F08-92B2-C16C7472CC4E}" dt="2023-05-14T08:34:32.613" v="455"/>
          <ac:spMkLst>
            <pc:docMk/>
            <pc:sldMk cId="1804444450" sldId="298"/>
            <ac:spMk id="8" creationId="{DBC6133C-0615-4CE4-9132-37E609A9BDFA}"/>
          </ac:spMkLst>
        </pc:spChg>
        <pc:spChg chg="add del">
          <ac:chgData name="Matthew Purland" userId="8d07c89cff7dd31c" providerId="LiveId" clId="{F8ED72A3-23B6-4F08-92B2-C16C7472CC4E}" dt="2023-05-14T08:36:18.672" v="473" actId="26606"/>
          <ac:spMkLst>
            <pc:docMk/>
            <pc:sldMk cId="1804444450" sldId="298"/>
            <ac:spMk id="9" creationId="{DBC6133C-0615-4CE4-9132-37E609A9BDFA}"/>
          </ac:spMkLst>
        </pc:spChg>
        <pc:spChg chg="del">
          <ac:chgData name="Matthew Purland" userId="8d07c89cff7dd31c" providerId="LiveId" clId="{F8ED72A3-23B6-4F08-92B2-C16C7472CC4E}" dt="2023-05-14T08:34:32.613" v="455"/>
          <ac:spMkLst>
            <pc:docMk/>
            <pc:sldMk cId="1804444450" sldId="298"/>
            <ac:spMk id="10" creationId="{169CC832-2974-4E8D-90ED-3E2941BA7336}"/>
          </ac:spMkLst>
        </pc:spChg>
        <pc:spChg chg="add del">
          <ac:chgData name="Matthew Purland" userId="8d07c89cff7dd31c" providerId="LiveId" clId="{F8ED72A3-23B6-4F08-92B2-C16C7472CC4E}" dt="2023-05-14T08:36:18.672" v="473" actId="26606"/>
          <ac:spMkLst>
            <pc:docMk/>
            <pc:sldMk cId="1804444450" sldId="298"/>
            <ac:spMk id="11" creationId="{169CC832-2974-4E8D-90ED-3E2941BA7336}"/>
          </ac:spMkLst>
        </pc:spChg>
        <pc:spChg chg="del">
          <ac:chgData name="Matthew Purland" userId="8d07c89cff7dd31c" providerId="LiveId" clId="{F8ED72A3-23B6-4F08-92B2-C16C7472CC4E}" dt="2023-05-14T08:34:32.613" v="455"/>
          <ac:spMkLst>
            <pc:docMk/>
            <pc:sldMk cId="1804444450" sldId="298"/>
            <ac:spMk id="12" creationId="{55222F96-971A-4F90-B841-6BAB416C7AC1}"/>
          </ac:spMkLst>
        </pc:spChg>
        <pc:spChg chg="add del">
          <ac:chgData name="Matthew Purland" userId="8d07c89cff7dd31c" providerId="LiveId" clId="{F8ED72A3-23B6-4F08-92B2-C16C7472CC4E}" dt="2023-05-14T08:36:18.672" v="473" actId="26606"/>
          <ac:spMkLst>
            <pc:docMk/>
            <pc:sldMk cId="1804444450" sldId="298"/>
            <ac:spMk id="13" creationId="{55222F96-971A-4F90-B841-6BAB416C7AC1}"/>
          </ac:spMkLst>
        </pc:spChg>
        <pc:spChg chg="del">
          <ac:chgData name="Matthew Purland" userId="8d07c89cff7dd31c" providerId="LiveId" clId="{F8ED72A3-23B6-4F08-92B2-C16C7472CC4E}" dt="2023-05-14T08:34:32.613" v="455"/>
          <ac:spMkLst>
            <pc:docMk/>
            <pc:sldMk cId="1804444450" sldId="298"/>
            <ac:spMk id="14" creationId="{08980754-6F4B-43C9-B9BE-127B6BED6586}"/>
          </ac:spMkLst>
        </pc:spChg>
        <pc:spChg chg="add del">
          <ac:chgData name="Matthew Purland" userId="8d07c89cff7dd31c" providerId="LiveId" clId="{F8ED72A3-23B6-4F08-92B2-C16C7472CC4E}" dt="2023-05-14T08:36:18.672" v="473" actId="26606"/>
          <ac:spMkLst>
            <pc:docMk/>
            <pc:sldMk cId="1804444450" sldId="298"/>
            <ac:spMk id="15" creationId="{08980754-6F4B-43C9-B9BE-127B6BED6586}"/>
          </ac:spMkLst>
        </pc:spChg>
        <pc:spChg chg="del">
          <ac:chgData name="Matthew Purland" userId="8d07c89cff7dd31c" providerId="LiveId" clId="{F8ED72A3-23B6-4F08-92B2-C16C7472CC4E}" dt="2023-05-14T08:34:32.613" v="455"/>
          <ac:spMkLst>
            <pc:docMk/>
            <pc:sldMk cId="1804444450" sldId="298"/>
            <ac:spMk id="16" creationId="{2C1BBA94-3F40-40AA-8BB9-E69E25E537C1}"/>
          </ac:spMkLst>
        </pc:spChg>
        <pc:spChg chg="add del">
          <ac:chgData name="Matthew Purland" userId="8d07c89cff7dd31c" providerId="LiveId" clId="{F8ED72A3-23B6-4F08-92B2-C16C7472CC4E}" dt="2023-05-14T08:36:18.672" v="473" actId="26606"/>
          <ac:spMkLst>
            <pc:docMk/>
            <pc:sldMk cId="1804444450" sldId="298"/>
            <ac:spMk id="17" creationId="{2C1BBA94-3F40-40AA-8BB9-E69E25E537C1}"/>
          </ac:spMkLst>
        </pc:spChg>
        <pc:spChg chg="add del">
          <ac:chgData name="Matthew Purland" userId="8d07c89cff7dd31c" providerId="LiveId" clId="{F8ED72A3-23B6-4F08-92B2-C16C7472CC4E}" dt="2023-05-14T08:36:18.672" v="473" actId="26606"/>
          <ac:spMkLst>
            <pc:docMk/>
            <pc:sldMk cId="1804444450" sldId="298"/>
            <ac:spMk id="22" creationId="{28D31E1B-0407-4223-9642-0B642CBF57D9}"/>
          </ac:spMkLst>
        </pc:spChg>
        <pc:spChg chg="add del">
          <ac:chgData name="Matthew Purland" userId="8d07c89cff7dd31c" providerId="LiveId" clId="{F8ED72A3-23B6-4F08-92B2-C16C7472CC4E}" dt="2023-05-14T08:36:18.672" v="473" actId="26606"/>
          <ac:spMkLst>
            <pc:docMk/>
            <pc:sldMk cId="1804444450" sldId="298"/>
            <ac:spMk id="29" creationId="{D5B0017B-2ECA-49AF-B397-DC140825DF8D}"/>
          </ac:spMkLst>
        </pc:spChg>
        <pc:spChg chg="add del">
          <ac:chgData name="Matthew Purland" userId="8d07c89cff7dd31c" providerId="LiveId" clId="{F8ED72A3-23B6-4F08-92B2-C16C7472CC4E}" dt="2023-05-14T08:36:18.672" v="473" actId="26606"/>
          <ac:spMkLst>
            <pc:docMk/>
            <pc:sldMk cId="1804444450" sldId="298"/>
            <ac:spMk id="31" creationId="{70E96339-907C-46C3-99AC-31179B6F0EBD}"/>
          </ac:spMkLst>
        </pc:spChg>
        <pc:grpChg chg="add del">
          <ac:chgData name="Matthew Purland" userId="8d07c89cff7dd31c" providerId="LiveId" clId="{F8ED72A3-23B6-4F08-92B2-C16C7472CC4E}" dt="2023-05-14T08:36:18.672" v="473" actId="26606"/>
          <ac:grpSpMkLst>
            <pc:docMk/>
            <pc:sldMk cId="1804444450" sldId="298"/>
            <ac:grpSpMk id="24" creationId="{AE1C45F0-260A-458C-96ED-C1F6D2151219}"/>
          </ac:grpSpMkLst>
        </pc:grpChg>
        <pc:graphicFrameChg chg="del mod">
          <ac:chgData name="Matthew Purland" userId="8d07c89cff7dd31c" providerId="LiveId" clId="{F8ED72A3-23B6-4F08-92B2-C16C7472CC4E}" dt="2023-05-14T08:35:01.332" v="457" actId="478"/>
          <ac:graphicFrameMkLst>
            <pc:docMk/>
            <pc:sldMk cId="1804444450" sldId="298"/>
            <ac:graphicFrameMk id="2" creationId="{FF3D7689-5D5E-3732-0411-F0A326ABA1CD}"/>
          </ac:graphicFrameMkLst>
        </pc:graphicFrameChg>
        <pc:graphicFrameChg chg="add mod modGraphic">
          <ac:chgData name="Matthew Purland" userId="8d07c89cff7dd31c" providerId="LiveId" clId="{F8ED72A3-23B6-4F08-92B2-C16C7472CC4E}" dt="2023-05-18T09:11:45.435" v="2021" actId="114"/>
          <ac:graphicFrameMkLst>
            <pc:docMk/>
            <pc:sldMk cId="1804444450" sldId="298"/>
            <ac:graphicFrameMk id="4" creationId="{0CD9F757-E145-03DB-BB21-25598EC00B0B}"/>
          </ac:graphicFrameMkLst>
        </pc:graphicFrameChg>
        <pc:cxnChg chg="add del">
          <ac:chgData name="Matthew Purland" userId="8d07c89cff7dd31c" providerId="LiveId" clId="{F8ED72A3-23B6-4F08-92B2-C16C7472CC4E}" dt="2023-05-14T08:36:18.672" v="473" actId="26606"/>
          <ac:cxnSpMkLst>
            <pc:docMk/>
            <pc:sldMk cId="1804444450" sldId="298"/>
            <ac:cxnSpMk id="33" creationId="{6CF1BAF6-AD41-4082-B212-8A1F9A2E8779}"/>
          </ac:cxnSpMkLst>
        </pc:cxnChg>
      </pc:sldChg>
      <pc:sldChg chg="modSp add mod">
        <pc:chgData name="Matthew Purland" userId="8d07c89cff7dd31c" providerId="LiveId" clId="{F8ED72A3-23B6-4F08-92B2-C16C7472CC4E}" dt="2023-05-14T09:08:29.328" v="1000" actId="20577"/>
        <pc:sldMkLst>
          <pc:docMk/>
          <pc:sldMk cId="2204498622" sldId="299"/>
        </pc:sldMkLst>
        <pc:spChg chg="mod">
          <ac:chgData name="Matthew Purland" userId="8d07c89cff7dd31c" providerId="LiveId" clId="{F8ED72A3-23B6-4F08-92B2-C16C7472CC4E}" dt="2023-05-14T09:08:29.328" v="1000" actId="20577"/>
          <ac:spMkLst>
            <pc:docMk/>
            <pc:sldMk cId="2204498622" sldId="299"/>
            <ac:spMk id="3" creationId="{E352E269-F028-A26B-A8CF-EA1FC264DC9E}"/>
          </ac:spMkLst>
        </pc:spChg>
      </pc:sldChg>
      <pc:sldChg chg="modSp add mod">
        <pc:chgData name="Matthew Purland" userId="8d07c89cff7dd31c" providerId="LiveId" clId="{F8ED72A3-23B6-4F08-92B2-C16C7472CC4E}" dt="2023-05-15T09:38:47.421" v="1949" actId="20577"/>
        <pc:sldMkLst>
          <pc:docMk/>
          <pc:sldMk cId="2729461070" sldId="300"/>
        </pc:sldMkLst>
        <pc:spChg chg="mod">
          <ac:chgData name="Matthew Purland" userId="8d07c89cff7dd31c" providerId="LiveId" clId="{F8ED72A3-23B6-4F08-92B2-C16C7472CC4E}" dt="2023-05-15T09:38:47.421" v="1949" actId="20577"/>
          <ac:spMkLst>
            <pc:docMk/>
            <pc:sldMk cId="2729461070" sldId="300"/>
            <ac:spMk id="3" creationId="{E352E269-F028-A26B-A8CF-EA1FC264DC9E}"/>
          </ac:spMkLst>
        </pc:spChg>
      </pc:sldChg>
      <pc:sldChg chg="modSp add mod">
        <pc:chgData name="Matthew Purland" userId="8d07c89cff7dd31c" providerId="LiveId" clId="{F8ED72A3-23B6-4F08-92B2-C16C7472CC4E}" dt="2023-05-14T10:04:06.761" v="1836" actId="20577"/>
        <pc:sldMkLst>
          <pc:docMk/>
          <pc:sldMk cId="3122794536" sldId="301"/>
        </pc:sldMkLst>
        <pc:spChg chg="mod">
          <ac:chgData name="Matthew Purland" userId="8d07c89cff7dd31c" providerId="LiveId" clId="{F8ED72A3-23B6-4F08-92B2-C16C7472CC4E}" dt="2023-05-14T10:04:06.761" v="1836" actId="20577"/>
          <ac:spMkLst>
            <pc:docMk/>
            <pc:sldMk cId="3122794536" sldId="301"/>
            <ac:spMk id="3" creationId="{E352E269-F028-A26B-A8CF-EA1FC264DC9E}"/>
          </ac:spMkLst>
        </pc:spChg>
      </pc:sldChg>
      <pc:sldChg chg="modSp add mod">
        <pc:chgData name="Matthew Purland" userId="8d07c89cff7dd31c" providerId="LiveId" clId="{F8ED72A3-23B6-4F08-92B2-C16C7472CC4E}" dt="2023-05-14T09:03:44.971" v="801" actId="207"/>
        <pc:sldMkLst>
          <pc:docMk/>
          <pc:sldMk cId="1378024014" sldId="302"/>
        </pc:sldMkLst>
        <pc:spChg chg="mod">
          <ac:chgData name="Matthew Purland" userId="8d07c89cff7dd31c" providerId="LiveId" clId="{F8ED72A3-23B6-4F08-92B2-C16C7472CC4E}" dt="2023-05-14T09:03:44.971" v="801" actId="207"/>
          <ac:spMkLst>
            <pc:docMk/>
            <pc:sldMk cId="1378024014" sldId="302"/>
            <ac:spMk id="3" creationId="{E352E269-F028-A26B-A8CF-EA1FC264DC9E}"/>
          </ac:spMkLst>
        </pc:spChg>
      </pc:sldChg>
      <pc:sldChg chg="modSp add mod">
        <pc:chgData name="Matthew Purland" userId="8d07c89cff7dd31c" providerId="LiveId" clId="{F8ED72A3-23B6-4F08-92B2-C16C7472CC4E}" dt="2023-05-14T09:07:27.079" v="977" actId="207"/>
        <pc:sldMkLst>
          <pc:docMk/>
          <pc:sldMk cId="1354012967" sldId="303"/>
        </pc:sldMkLst>
        <pc:spChg chg="mod">
          <ac:chgData name="Matthew Purland" userId="8d07c89cff7dd31c" providerId="LiveId" clId="{F8ED72A3-23B6-4F08-92B2-C16C7472CC4E}" dt="2023-05-14T09:07:27.079" v="977" actId="207"/>
          <ac:spMkLst>
            <pc:docMk/>
            <pc:sldMk cId="1354012967" sldId="303"/>
            <ac:spMk id="3" creationId="{E352E269-F028-A26B-A8CF-EA1FC264DC9E}"/>
          </ac:spMkLst>
        </pc:spChg>
      </pc:sldChg>
      <pc:sldChg chg="modSp add mod">
        <pc:chgData name="Matthew Purland" userId="8d07c89cff7dd31c" providerId="LiveId" clId="{F8ED72A3-23B6-4F08-92B2-C16C7472CC4E}" dt="2023-05-14T14:33:04.993" v="1870" actId="20577"/>
        <pc:sldMkLst>
          <pc:docMk/>
          <pc:sldMk cId="212909169" sldId="304"/>
        </pc:sldMkLst>
        <pc:spChg chg="mod">
          <ac:chgData name="Matthew Purland" userId="8d07c89cff7dd31c" providerId="LiveId" clId="{F8ED72A3-23B6-4F08-92B2-C16C7472CC4E}" dt="2023-05-14T14:33:04.993" v="1870" actId="20577"/>
          <ac:spMkLst>
            <pc:docMk/>
            <pc:sldMk cId="212909169" sldId="304"/>
            <ac:spMk id="3" creationId="{E352E269-F028-A26B-A8CF-EA1FC264DC9E}"/>
          </ac:spMkLst>
        </pc:spChg>
      </pc:sldChg>
      <pc:sldChg chg="modSp add mod">
        <pc:chgData name="Matthew Purland" userId="8d07c89cff7dd31c" providerId="LiveId" clId="{F8ED72A3-23B6-4F08-92B2-C16C7472CC4E}" dt="2023-05-14T09:01:47.390" v="777" actId="207"/>
        <pc:sldMkLst>
          <pc:docMk/>
          <pc:sldMk cId="1399443888" sldId="305"/>
        </pc:sldMkLst>
        <pc:spChg chg="mod">
          <ac:chgData name="Matthew Purland" userId="8d07c89cff7dd31c" providerId="LiveId" clId="{F8ED72A3-23B6-4F08-92B2-C16C7472CC4E}" dt="2023-05-14T09:01:47.390" v="777" actId="207"/>
          <ac:spMkLst>
            <pc:docMk/>
            <pc:sldMk cId="1399443888" sldId="305"/>
            <ac:spMk id="3" creationId="{E352E269-F028-A26B-A8CF-EA1FC264DC9E}"/>
          </ac:spMkLst>
        </pc:spChg>
      </pc:sldChg>
      <pc:sldChg chg="del">
        <pc:chgData name="Matthew Purland" userId="8d07c89cff7dd31c" providerId="LiveId" clId="{F8ED72A3-23B6-4F08-92B2-C16C7472CC4E}" dt="2023-05-14T07:59:08.165" v="30" actId="47"/>
        <pc:sldMkLst>
          <pc:docMk/>
          <pc:sldMk cId="1462857606" sldId="306"/>
        </pc:sldMkLst>
      </pc:sldChg>
      <pc:sldChg chg="modSp add mod">
        <pc:chgData name="Matthew Purland" userId="8d07c89cff7dd31c" providerId="LiveId" clId="{F8ED72A3-23B6-4F08-92B2-C16C7472CC4E}" dt="2023-05-15T09:39:12.061" v="1963" actId="20577"/>
        <pc:sldMkLst>
          <pc:docMk/>
          <pc:sldMk cId="2153944597" sldId="306"/>
        </pc:sldMkLst>
        <pc:spChg chg="mod">
          <ac:chgData name="Matthew Purland" userId="8d07c89cff7dd31c" providerId="LiveId" clId="{F8ED72A3-23B6-4F08-92B2-C16C7472CC4E}" dt="2023-05-15T09:39:12.061" v="1963" actId="20577"/>
          <ac:spMkLst>
            <pc:docMk/>
            <pc:sldMk cId="2153944597" sldId="306"/>
            <ac:spMk id="3" creationId="{E352E269-F028-A26B-A8CF-EA1FC264DC9E}"/>
          </ac:spMkLst>
        </pc:spChg>
      </pc:sldChg>
      <pc:sldChg chg="modSp add mod">
        <pc:chgData name="Matthew Purland" userId="8d07c89cff7dd31c" providerId="LiveId" clId="{F8ED72A3-23B6-4F08-92B2-C16C7472CC4E}" dt="2023-05-14T09:23:56.167" v="1235" actId="20577"/>
        <pc:sldMkLst>
          <pc:docMk/>
          <pc:sldMk cId="704227760" sldId="307"/>
        </pc:sldMkLst>
        <pc:spChg chg="mod">
          <ac:chgData name="Matthew Purland" userId="8d07c89cff7dd31c" providerId="LiveId" clId="{F8ED72A3-23B6-4F08-92B2-C16C7472CC4E}" dt="2023-05-14T09:23:56.167" v="1235" actId="20577"/>
          <ac:spMkLst>
            <pc:docMk/>
            <pc:sldMk cId="704227760" sldId="307"/>
            <ac:spMk id="3" creationId="{E352E269-F028-A26B-A8CF-EA1FC264DC9E}"/>
          </ac:spMkLst>
        </pc:spChg>
      </pc:sldChg>
      <pc:sldChg chg="del">
        <pc:chgData name="Matthew Purland" userId="8d07c89cff7dd31c" providerId="LiveId" clId="{F8ED72A3-23B6-4F08-92B2-C16C7472CC4E}" dt="2023-05-14T07:59:08.165" v="30" actId="47"/>
        <pc:sldMkLst>
          <pc:docMk/>
          <pc:sldMk cId="3050127184" sldId="307"/>
        </pc:sldMkLst>
      </pc:sldChg>
      <pc:sldChg chg="del">
        <pc:chgData name="Matthew Purland" userId="8d07c89cff7dd31c" providerId="LiveId" clId="{F8ED72A3-23B6-4F08-92B2-C16C7472CC4E}" dt="2023-05-14T07:59:08.165" v="30" actId="47"/>
        <pc:sldMkLst>
          <pc:docMk/>
          <pc:sldMk cId="1238584135" sldId="308"/>
        </pc:sldMkLst>
      </pc:sldChg>
      <pc:sldChg chg="modSp add mod">
        <pc:chgData name="Matthew Purland" userId="8d07c89cff7dd31c" providerId="LiveId" clId="{F8ED72A3-23B6-4F08-92B2-C16C7472CC4E}" dt="2023-05-14T10:06:47.655" v="1848" actId="20577"/>
        <pc:sldMkLst>
          <pc:docMk/>
          <pc:sldMk cId="4277197158" sldId="308"/>
        </pc:sldMkLst>
        <pc:spChg chg="mod">
          <ac:chgData name="Matthew Purland" userId="8d07c89cff7dd31c" providerId="LiveId" clId="{F8ED72A3-23B6-4F08-92B2-C16C7472CC4E}" dt="2023-05-14T10:06:47.655" v="1848" actId="20577"/>
          <ac:spMkLst>
            <pc:docMk/>
            <pc:sldMk cId="4277197158" sldId="308"/>
            <ac:spMk id="3" creationId="{E352E269-F028-A26B-A8CF-EA1FC264DC9E}"/>
          </ac:spMkLst>
        </pc:spChg>
      </pc:sldChg>
      <pc:sldChg chg="modSp add mod">
        <pc:chgData name="Matthew Purland" userId="8d07c89cff7dd31c" providerId="LiveId" clId="{F8ED72A3-23B6-4F08-92B2-C16C7472CC4E}" dt="2023-05-14T09:43:19.101" v="1612"/>
        <pc:sldMkLst>
          <pc:docMk/>
          <pc:sldMk cId="1862289839" sldId="309"/>
        </pc:sldMkLst>
        <pc:spChg chg="mod">
          <ac:chgData name="Matthew Purland" userId="8d07c89cff7dd31c" providerId="LiveId" clId="{F8ED72A3-23B6-4F08-92B2-C16C7472CC4E}" dt="2023-05-14T09:43:19.101" v="1612"/>
          <ac:spMkLst>
            <pc:docMk/>
            <pc:sldMk cId="1862289839" sldId="309"/>
            <ac:spMk id="3" creationId="{E352E269-F028-A26B-A8CF-EA1FC264DC9E}"/>
          </ac:spMkLst>
        </pc:spChg>
      </pc:sldChg>
      <pc:sldChg chg="del">
        <pc:chgData name="Matthew Purland" userId="8d07c89cff7dd31c" providerId="LiveId" clId="{F8ED72A3-23B6-4F08-92B2-C16C7472CC4E}" dt="2023-05-14T07:59:08.165" v="30" actId="47"/>
        <pc:sldMkLst>
          <pc:docMk/>
          <pc:sldMk cId="3012138569" sldId="309"/>
        </pc:sldMkLst>
      </pc:sldChg>
      <pc:sldChg chg="del">
        <pc:chgData name="Matthew Purland" userId="8d07c89cff7dd31c" providerId="LiveId" clId="{F8ED72A3-23B6-4F08-92B2-C16C7472CC4E}" dt="2023-05-14T07:59:08.165" v="30" actId="47"/>
        <pc:sldMkLst>
          <pc:docMk/>
          <pc:sldMk cId="1569301724" sldId="310"/>
        </pc:sldMkLst>
      </pc:sldChg>
      <pc:sldChg chg="add del">
        <pc:chgData name="Matthew Purland" userId="8d07c89cff7dd31c" providerId="LiveId" clId="{F8ED72A3-23B6-4F08-92B2-C16C7472CC4E}" dt="2023-05-14T09:47:16.029" v="1819" actId="47"/>
        <pc:sldMkLst>
          <pc:docMk/>
          <pc:sldMk cId="3028718467" sldId="310"/>
        </pc:sldMkLst>
      </pc:sldChg>
      <pc:sldChg chg="add del">
        <pc:chgData name="Matthew Purland" userId="8d07c89cff7dd31c" providerId="LiveId" clId="{F8ED72A3-23B6-4F08-92B2-C16C7472CC4E}" dt="2023-05-14T09:47:16.029" v="1819" actId="47"/>
        <pc:sldMkLst>
          <pc:docMk/>
          <pc:sldMk cId="1422554851" sldId="311"/>
        </pc:sldMkLst>
      </pc:sldChg>
      <pc:sldChg chg="del">
        <pc:chgData name="Matthew Purland" userId="8d07c89cff7dd31c" providerId="LiveId" clId="{F8ED72A3-23B6-4F08-92B2-C16C7472CC4E}" dt="2023-05-14T07:59:08.165" v="30" actId="47"/>
        <pc:sldMkLst>
          <pc:docMk/>
          <pc:sldMk cId="2775907622" sldId="311"/>
        </pc:sldMkLst>
      </pc:sldChg>
      <pc:sldChg chg="del">
        <pc:chgData name="Matthew Purland" userId="8d07c89cff7dd31c" providerId="LiveId" clId="{F8ED72A3-23B6-4F08-92B2-C16C7472CC4E}" dt="2023-05-14T07:59:08.165" v="30" actId="47"/>
        <pc:sldMkLst>
          <pc:docMk/>
          <pc:sldMk cId="2436253448" sldId="312"/>
        </pc:sldMkLst>
      </pc:sldChg>
      <pc:sldChg chg="add del">
        <pc:chgData name="Matthew Purland" userId="8d07c89cff7dd31c" providerId="LiveId" clId="{F8ED72A3-23B6-4F08-92B2-C16C7472CC4E}" dt="2023-05-14T09:47:16.029" v="1819" actId="47"/>
        <pc:sldMkLst>
          <pc:docMk/>
          <pc:sldMk cId="3229267825" sldId="312"/>
        </pc:sldMkLst>
      </pc:sldChg>
      <pc:sldChg chg="add del">
        <pc:chgData name="Matthew Purland" userId="8d07c89cff7dd31c" providerId="LiveId" clId="{F8ED72A3-23B6-4F08-92B2-C16C7472CC4E}" dt="2023-05-14T09:47:16.029" v="1819" actId="47"/>
        <pc:sldMkLst>
          <pc:docMk/>
          <pc:sldMk cId="207886138" sldId="313"/>
        </pc:sldMkLst>
      </pc:sldChg>
      <pc:sldChg chg="del">
        <pc:chgData name="Matthew Purland" userId="8d07c89cff7dd31c" providerId="LiveId" clId="{F8ED72A3-23B6-4F08-92B2-C16C7472CC4E}" dt="2023-05-14T07:59:08.165" v="30" actId="47"/>
        <pc:sldMkLst>
          <pc:docMk/>
          <pc:sldMk cId="3080008797" sldId="313"/>
        </pc:sldMkLst>
      </pc:sldChg>
      <pc:sldChg chg="add del">
        <pc:chgData name="Matthew Purland" userId="8d07c89cff7dd31c" providerId="LiveId" clId="{F8ED72A3-23B6-4F08-92B2-C16C7472CC4E}" dt="2023-05-14T09:47:16.029" v="1819" actId="47"/>
        <pc:sldMkLst>
          <pc:docMk/>
          <pc:sldMk cId="3079672143" sldId="314"/>
        </pc:sldMkLst>
      </pc:sldChg>
      <pc:sldChg chg="del">
        <pc:chgData name="Matthew Purland" userId="8d07c89cff7dd31c" providerId="LiveId" clId="{F8ED72A3-23B6-4F08-92B2-C16C7472CC4E}" dt="2023-05-14T07:59:08.165" v="30" actId="47"/>
        <pc:sldMkLst>
          <pc:docMk/>
          <pc:sldMk cId="3340650579" sldId="314"/>
        </pc:sldMkLst>
      </pc:sldChg>
      <pc:sldChg chg="modSp add del mod">
        <pc:chgData name="Matthew Purland" userId="8d07c89cff7dd31c" providerId="LiveId" clId="{F8ED72A3-23B6-4F08-92B2-C16C7472CC4E}" dt="2023-05-14T09:21:35.340" v="1184" actId="2696"/>
        <pc:sldMkLst>
          <pc:docMk/>
          <pc:sldMk cId="2434363381" sldId="315"/>
        </pc:sldMkLst>
        <pc:spChg chg="mod">
          <ac:chgData name="Matthew Purland" userId="8d07c89cff7dd31c" providerId="LiveId" clId="{F8ED72A3-23B6-4F08-92B2-C16C7472CC4E}" dt="2023-05-14T09:20:45.164" v="1183" actId="6549"/>
          <ac:spMkLst>
            <pc:docMk/>
            <pc:sldMk cId="2434363381" sldId="315"/>
            <ac:spMk id="3" creationId="{E352E269-F028-A26B-A8CF-EA1FC264DC9E}"/>
          </ac:spMkLst>
        </pc:spChg>
      </pc:sldChg>
      <pc:sldChg chg="modSp add del mod">
        <pc:chgData name="Matthew Purland" userId="8d07c89cff7dd31c" providerId="LiveId" clId="{F8ED72A3-23B6-4F08-92B2-C16C7472CC4E}" dt="2023-05-14T09:22:16.124" v="1189"/>
        <pc:sldMkLst>
          <pc:docMk/>
          <pc:sldMk cId="3324597755" sldId="315"/>
        </pc:sldMkLst>
        <pc:spChg chg="mod">
          <ac:chgData name="Matthew Purland" userId="8d07c89cff7dd31c" providerId="LiveId" clId="{F8ED72A3-23B6-4F08-92B2-C16C7472CC4E}" dt="2023-05-14T09:22:13.875" v="1187" actId="15"/>
          <ac:spMkLst>
            <pc:docMk/>
            <pc:sldMk cId="3324597755" sldId="315"/>
            <ac:spMk id="3" creationId="{E352E269-F028-A26B-A8CF-EA1FC264DC9E}"/>
          </ac:spMkLst>
        </pc:spChg>
      </pc:sldChg>
      <pc:sldChg chg="del">
        <pc:chgData name="Matthew Purland" userId="8d07c89cff7dd31c" providerId="LiveId" clId="{F8ED72A3-23B6-4F08-92B2-C16C7472CC4E}" dt="2023-05-14T07:59:08.165" v="30" actId="47"/>
        <pc:sldMkLst>
          <pc:docMk/>
          <pc:sldMk cId="3542085204" sldId="315"/>
        </pc:sldMkLst>
      </pc:sldChg>
      <pc:sldChg chg="modSp add mod">
        <pc:chgData name="Matthew Purland" userId="8d07c89cff7dd31c" providerId="LiveId" clId="{F8ED72A3-23B6-4F08-92B2-C16C7472CC4E}" dt="2023-05-15T09:39:27.923" v="1981" actId="20577"/>
        <pc:sldMkLst>
          <pc:docMk/>
          <pc:sldMk cId="850912812" sldId="316"/>
        </pc:sldMkLst>
        <pc:spChg chg="mod">
          <ac:chgData name="Matthew Purland" userId="8d07c89cff7dd31c" providerId="LiveId" clId="{F8ED72A3-23B6-4F08-92B2-C16C7472CC4E}" dt="2023-05-15T09:39:27.923" v="1981" actId="20577"/>
          <ac:spMkLst>
            <pc:docMk/>
            <pc:sldMk cId="850912812" sldId="316"/>
            <ac:spMk id="3" creationId="{E352E269-F028-A26B-A8CF-EA1FC264DC9E}"/>
          </ac:spMkLst>
        </pc:spChg>
      </pc:sldChg>
      <pc:sldChg chg="del">
        <pc:chgData name="Matthew Purland" userId="8d07c89cff7dd31c" providerId="LiveId" clId="{F8ED72A3-23B6-4F08-92B2-C16C7472CC4E}" dt="2023-05-14T07:59:08.165" v="30" actId="47"/>
        <pc:sldMkLst>
          <pc:docMk/>
          <pc:sldMk cId="2758929063" sldId="316"/>
        </pc:sldMkLst>
      </pc:sldChg>
      <pc:sldChg chg="modSp add mod">
        <pc:chgData name="Matthew Purland" userId="8d07c89cff7dd31c" providerId="LiveId" clId="{F8ED72A3-23B6-4F08-92B2-C16C7472CC4E}" dt="2023-05-14T14:42:18.590" v="1872" actId="20577"/>
        <pc:sldMkLst>
          <pc:docMk/>
          <pc:sldMk cId="630913684" sldId="317"/>
        </pc:sldMkLst>
        <pc:spChg chg="mod">
          <ac:chgData name="Matthew Purland" userId="8d07c89cff7dd31c" providerId="LiveId" clId="{F8ED72A3-23B6-4F08-92B2-C16C7472CC4E}" dt="2023-05-14T14:42:18.590" v="1872" actId="20577"/>
          <ac:spMkLst>
            <pc:docMk/>
            <pc:sldMk cId="630913684" sldId="317"/>
            <ac:spMk id="3" creationId="{E352E269-F028-A26B-A8CF-EA1FC264DC9E}"/>
          </ac:spMkLst>
        </pc:spChg>
      </pc:sldChg>
      <pc:sldChg chg="del">
        <pc:chgData name="Matthew Purland" userId="8d07c89cff7dd31c" providerId="LiveId" clId="{F8ED72A3-23B6-4F08-92B2-C16C7472CC4E}" dt="2023-05-14T07:59:08.165" v="30" actId="47"/>
        <pc:sldMkLst>
          <pc:docMk/>
          <pc:sldMk cId="2372146117" sldId="317"/>
        </pc:sldMkLst>
      </pc:sldChg>
      <pc:sldChg chg="del">
        <pc:chgData name="Matthew Purland" userId="8d07c89cff7dd31c" providerId="LiveId" clId="{F8ED72A3-23B6-4F08-92B2-C16C7472CC4E}" dt="2023-05-14T07:59:08.165" v="30" actId="47"/>
        <pc:sldMkLst>
          <pc:docMk/>
          <pc:sldMk cId="2468936208" sldId="318"/>
        </pc:sldMkLst>
      </pc:sldChg>
      <pc:sldChg chg="modSp add mod">
        <pc:chgData name="Matthew Purland" userId="8d07c89cff7dd31c" providerId="LiveId" clId="{F8ED72A3-23B6-4F08-92B2-C16C7472CC4E}" dt="2023-05-14T09:42:11.692" v="1598"/>
        <pc:sldMkLst>
          <pc:docMk/>
          <pc:sldMk cId="3651396808" sldId="318"/>
        </pc:sldMkLst>
        <pc:spChg chg="mod">
          <ac:chgData name="Matthew Purland" userId="8d07c89cff7dd31c" providerId="LiveId" clId="{F8ED72A3-23B6-4F08-92B2-C16C7472CC4E}" dt="2023-05-14T09:42:11.692" v="1598"/>
          <ac:spMkLst>
            <pc:docMk/>
            <pc:sldMk cId="3651396808" sldId="318"/>
            <ac:spMk id="3" creationId="{E352E269-F028-A26B-A8CF-EA1FC264DC9E}"/>
          </ac:spMkLst>
        </pc:spChg>
      </pc:sldChg>
      <pc:sldChg chg="modSp add mod">
        <pc:chgData name="Matthew Purland" userId="8d07c89cff7dd31c" providerId="LiveId" clId="{F8ED72A3-23B6-4F08-92B2-C16C7472CC4E}" dt="2023-05-15T09:39:43.566" v="1995" actId="20577"/>
        <pc:sldMkLst>
          <pc:docMk/>
          <pc:sldMk cId="1300907715" sldId="319"/>
        </pc:sldMkLst>
        <pc:spChg chg="mod">
          <ac:chgData name="Matthew Purland" userId="8d07c89cff7dd31c" providerId="LiveId" clId="{F8ED72A3-23B6-4F08-92B2-C16C7472CC4E}" dt="2023-05-15T09:39:43.566" v="1995" actId="20577"/>
          <ac:spMkLst>
            <pc:docMk/>
            <pc:sldMk cId="1300907715" sldId="319"/>
            <ac:spMk id="3" creationId="{E352E269-F028-A26B-A8CF-EA1FC264DC9E}"/>
          </ac:spMkLst>
        </pc:spChg>
      </pc:sldChg>
      <pc:sldChg chg="del">
        <pc:chgData name="Matthew Purland" userId="8d07c89cff7dd31c" providerId="LiveId" clId="{F8ED72A3-23B6-4F08-92B2-C16C7472CC4E}" dt="2023-05-14T07:59:08.165" v="30" actId="47"/>
        <pc:sldMkLst>
          <pc:docMk/>
          <pc:sldMk cId="2775800582" sldId="322"/>
        </pc:sldMkLst>
      </pc:sldChg>
      <pc:sldChg chg="del">
        <pc:chgData name="Matthew Purland" userId="8d07c89cff7dd31c" providerId="LiveId" clId="{F8ED72A3-23B6-4F08-92B2-C16C7472CC4E}" dt="2023-05-14T07:59:08.165" v="30" actId="47"/>
        <pc:sldMkLst>
          <pc:docMk/>
          <pc:sldMk cId="1151583892" sldId="323"/>
        </pc:sldMkLst>
      </pc:sldChg>
      <pc:sldChg chg="del">
        <pc:chgData name="Matthew Purland" userId="8d07c89cff7dd31c" providerId="LiveId" clId="{F8ED72A3-23B6-4F08-92B2-C16C7472CC4E}" dt="2023-05-14T07:59:08.165" v="30" actId="47"/>
        <pc:sldMkLst>
          <pc:docMk/>
          <pc:sldMk cId="2701183226" sldId="324"/>
        </pc:sldMkLst>
      </pc:sldChg>
      <pc:sldChg chg="del">
        <pc:chgData name="Matthew Purland" userId="8d07c89cff7dd31c" providerId="LiveId" clId="{F8ED72A3-23B6-4F08-92B2-C16C7472CC4E}" dt="2023-05-14T07:59:08.165" v="30" actId="47"/>
        <pc:sldMkLst>
          <pc:docMk/>
          <pc:sldMk cId="96845296" sldId="325"/>
        </pc:sldMkLst>
      </pc:sldChg>
      <pc:sldChg chg="del">
        <pc:chgData name="Matthew Purland" userId="8d07c89cff7dd31c" providerId="LiveId" clId="{F8ED72A3-23B6-4F08-92B2-C16C7472CC4E}" dt="2023-05-14T07:59:08.165" v="30" actId="47"/>
        <pc:sldMkLst>
          <pc:docMk/>
          <pc:sldMk cId="3064958748" sldId="337"/>
        </pc:sldMkLst>
      </pc:sldChg>
      <pc:sldChg chg="del">
        <pc:chgData name="Matthew Purland" userId="8d07c89cff7dd31c" providerId="LiveId" clId="{F8ED72A3-23B6-4F08-92B2-C16C7472CC4E}" dt="2023-05-14T07:59:08.165" v="30" actId="47"/>
        <pc:sldMkLst>
          <pc:docMk/>
          <pc:sldMk cId="2517115542" sldId="338"/>
        </pc:sldMkLst>
      </pc:sldChg>
      <pc:sldChg chg="del">
        <pc:chgData name="Matthew Purland" userId="8d07c89cff7dd31c" providerId="LiveId" clId="{F8ED72A3-23B6-4F08-92B2-C16C7472CC4E}" dt="2023-05-14T07:59:08.165" v="30" actId="47"/>
        <pc:sldMkLst>
          <pc:docMk/>
          <pc:sldMk cId="1988095300" sldId="339"/>
        </pc:sldMkLst>
      </pc:sldChg>
      <pc:sldChg chg="del">
        <pc:chgData name="Matthew Purland" userId="8d07c89cff7dd31c" providerId="LiveId" clId="{F8ED72A3-23B6-4F08-92B2-C16C7472CC4E}" dt="2023-05-14T07:59:08.165" v="30" actId="47"/>
        <pc:sldMkLst>
          <pc:docMk/>
          <pc:sldMk cId="2830740769" sldId="340"/>
        </pc:sldMkLst>
      </pc:sldChg>
      <pc:sldChg chg="del">
        <pc:chgData name="Matthew Purland" userId="8d07c89cff7dd31c" providerId="LiveId" clId="{F8ED72A3-23B6-4F08-92B2-C16C7472CC4E}" dt="2023-05-14T07:59:08.165" v="30" actId="47"/>
        <pc:sldMkLst>
          <pc:docMk/>
          <pc:sldMk cId="2666118414" sldId="341"/>
        </pc:sldMkLst>
      </pc:sldChg>
      <pc:sldChg chg="del">
        <pc:chgData name="Matthew Purland" userId="8d07c89cff7dd31c" providerId="LiveId" clId="{F8ED72A3-23B6-4F08-92B2-C16C7472CC4E}" dt="2023-05-14T07:59:08.165" v="30" actId="47"/>
        <pc:sldMkLst>
          <pc:docMk/>
          <pc:sldMk cId="1057797153" sldId="342"/>
        </pc:sldMkLst>
      </pc:sldChg>
      <pc:sldChg chg="del">
        <pc:chgData name="Matthew Purland" userId="8d07c89cff7dd31c" providerId="LiveId" clId="{F8ED72A3-23B6-4F08-92B2-C16C7472CC4E}" dt="2023-05-14T07:59:08.165" v="30" actId="47"/>
        <pc:sldMkLst>
          <pc:docMk/>
          <pc:sldMk cId="1768188448" sldId="343"/>
        </pc:sldMkLst>
      </pc:sldChg>
      <pc:sldChg chg="del">
        <pc:chgData name="Matthew Purland" userId="8d07c89cff7dd31c" providerId="LiveId" clId="{F8ED72A3-23B6-4F08-92B2-C16C7472CC4E}" dt="2023-05-14T07:59:08.165" v="30" actId="47"/>
        <pc:sldMkLst>
          <pc:docMk/>
          <pc:sldMk cId="2014314741" sldId="344"/>
        </pc:sldMkLst>
      </pc:sldChg>
      <pc:sldChg chg="del">
        <pc:chgData name="Matthew Purland" userId="8d07c89cff7dd31c" providerId="LiveId" clId="{F8ED72A3-23B6-4F08-92B2-C16C7472CC4E}" dt="2023-05-14T07:59:08.165" v="30" actId="47"/>
        <pc:sldMkLst>
          <pc:docMk/>
          <pc:sldMk cId="1523760510" sldId="345"/>
        </pc:sldMkLst>
      </pc:sldChg>
      <pc:sldChg chg="del">
        <pc:chgData name="Matthew Purland" userId="8d07c89cff7dd31c" providerId="LiveId" clId="{F8ED72A3-23B6-4F08-92B2-C16C7472CC4E}" dt="2023-05-14T07:59:08.165" v="30" actId="47"/>
        <pc:sldMkLst>
          <pc:docMk/>
          <pc:sldMk cId="2756469437" sldId="346"/>
        </pc:sldMkLst>
      </pc:sldChg>
      <pc:sldChg chg="del">
        <pc:chgData name="Matthew Purland" userId="8d07c89cff7dd31c" providerId="LiveId" clId="{F8ED72A3-23B6-4F08-92B2-C16C7472CC4E}" dt="2023-05-14T07:59:08.165" v="30" actId="47"/>
        <pc:sldMkLst>
          <pc:docMk/>
          <pc:sldMk cId="3724340291" sldId="347"/>
        </pc:sldMkLst>
      </pc:sldChg>
      <pc:sldChg chg="del">
        <pc:chgData name="Matthew Purland" userId="8d07c89cff7dd31c" providerId="LiveId" clId="{F8ED72A3-23B6-4F08-92B2-C16C7472CC4E}" dt="2023-05-14T07:59:08.165" v="30" actId="47"/>
        <pc:sldMkLst>
          <pc:docMk/>
          <pc:sldMk cId="3095628916" sldId="348"/>
        </pc:sldMkLst>
      </pc:sldChg>
      <pc:sldChg chg="del">
        <pc:chgData name="Matthew Purland" userId="8d07c89cff7dd31c" providerId="LiveId" clId="{F8ED72A3-23B6-4F08-92B2-C16C7472CC4E}" dt="2023-05-14T07:59:08.165" v="30" actId="47"/>
        <pc:sldMkLst>
          <pc:docMk/>
          <pc:sldMk cId="2925221850" sldId="349"/>
        </pc:sldMkLst>
      </pc:sldChg>
      <pc:sldChg chg="del">
        <pc:chgData name="Matthew Purland" userId="8d07c89cff7dd31c" providerId="LiveId" clId="{F8ED72A3-23B6-4F08-92B2-C16C7472CC4E}" dt="2023-05-14T07:59:08.165" v="30" actId="47"/>
        <pc:sldMkLst>
          <pc:docMk/>
          <pc:sldMk cId="1037690908" sldId="352"/>
        </pc:sldMkLst>
      </pc:sldChg>
      <pc:sldChg chg="del">
        <pc:chgData name="Matthew Purland" userId="8d07c89cff7dd31c" providerId="LiveId" clId="{F8ED72A3-23B6-4F08-92B2-C16C7472CC4E}" dt="2023-05-14T07:59:08.165" v="30" actId="47"/>
        <pc:sldMkLst>
          <pc:docMk/>
          <pc:sldMk cId="3990105969" sldId="353"/>
        </pc:sldMkLst>
      </pc:sldChg>
      <pc:sldChg chg="del">
        <pc:chgData name="Matthew Purland" userId="8d07c89cff7dd31c" providerId="LiveId" clId="{F8ED72A3-23B6-4F08-92B2-C16C7472CC4E}" dt="2023-05-14T07:59:08.165" v="30" actId="47"/>
        <pc:sldMkLst>
          <pc:docMk/>
          <pc:sldMk cId="2838005308" sldId="354"/>
        </pc:sldMkLst>
      </pc:sldChg>
      <pc:sldChg chg="del">
        <pc:chgData name="Matthew Purland" userId="8d07c89cff7dd31c" providerId="LiveId" clId="{F8ED72A3-23B6-4F08-92B2-C16C7472CC4E}" dt="2023-05-14T07:59:08.165" v="30" actId="47"/>
        <pc:sldMkLst>
          <pc:docMk/>
          <pc:sldMk cId="3478940970" sldId="355"/>
        </pc:sldMkLst>
      </pc:sldChg>
      <pc:sldChg chg="del">
        <pc:chgData name="Matthew Purland" userId="8d07c89cff7dd31c" providerId="LiveId" clId="{F8ED72A3-23B6-4F08-92B2-C16C7472CC4E}" dt="2023-05-14T07:59:08.165" v="30" actId="47"/>
        <pc:sldMkLst>
          <pc:docMk/>
          <pc:sldMk cId="95017503" sldId="356"/>
        </pc:sldMkLst>
      </pc:sldChg>
      <pc:sldChg chg="del">
        <pc:chgData name="Matthew Purland" userId="8d07c89cff7dd31c" providerId="LiveId" clId="{F8ED72A3-23B6-4F08-92B2-C16C7472CC4E}" dt="2023-05-14T07:59:08.165" v="30" actId="47"/>
        <pc:sldMkLst>
          <pc:docMk/>
          <pc:sldMk cId="386494882" sldId="357"/>
        </pc:sldMkLst>
      </pc:sldChg>
    </pc:docChg>
  </pc:docChgLst>
  <pc:docChgLst>
    <pc:chgData name="Matthew Purland" userId="8d07c89cff7dd31c" providerId="LiveId" clId="{3285B938-957F-4F19-B423-04992C3F7D39}"/>
    <pc:docChg chg="undo redo custSel addSld modSld">
      <pc:chgData name="Matthew Purland" userId="8d07c89cff7dd31c" providerId="LiveId" clId="{3285B938-957F-4F19-B423-04992C3F7D39}" dt="2023-07-01T08:35:29.852" v="1141" actId="20577"/>
      <pc:docMkLst>
        <pc:docMk/>
      </pc:docMkLst>
      <pc:sldChg chg="modSp mod">
        <pc:chgData name="Matthew Purland" userId="8d07c89cff7dd31c" providerId="LiveId" clId="{3285B938-957F-4F19-B423-04992C3F7D39}" dt="2023-07-01T08:33:06.322" v="1125" actId="114"/>
        <pc:sldMkLst>
          <pc:docMk/>
          <pc:sldMk cId="2459611209" sldId="277"/>
        </pc:sldMkLst>
        <pc:spChg chg="mod">
          <ac:chgData name="Matthew Purland" userId="8d07c89cff7dd31c" providerId="LiveId" clId="{3285B938-957F-4F19-B423-04992C3F7D39}" dt="2023-07-01T08:33:06.322" v="1125" actId="114"/>
          <ac:spMkLst>
            <pc:docMk/>
            <pc:sldMk cId="2459611209" sldId="277"/>
            <ac:spMk id="3" creationId="{E352E269-F028-A26B-A8CF-EA1FC264DC9E}"/>
          </ac:spMkLst>
        </pc:spChg>
      </pc:sldChg>
      <pc:sldChg chg="modSp mod">
        <pc:chgData name="Matthew Purland" userId="8d07c89cff7dd31c" providerId="LiveId" clId="{3285B938-957F-4F19-B423-04992C3F7D39}" dt="2023-06-30T07:59:06.433" v="759" actId="20577"/>
        <pc:sldMkLst>
          <pc:docMk/>
          <pc:sldMk cId="668199295" sldId="282"/>
        </pc:sldMkLst>
        <pc:spChg chg="mod">
          <ac:chgData name="Matthew Purland" userId="8d07c89cff7dd31c" providerId="LiveId" clId="{3285B938-957F-4F19-B423-04992C3F7D39}" dt="2023-06-30T07:59:06.433" v="759" actId="20577"/>
          <ac:spMkLst>
            <pc:docMk/>
            <pc:sldMk cId="668199295" sldId="282"/>
            <ac:spMk id="3" creationId="{E352E269-F028-A26B-A8CF-EA1FC264DC9E}"/>
          </ac:spMkLst>
        </pc:spChg>
      </pc:sldChg>
      <pc:sldChg chg="modSp add mod">
        <pc:chgData name="Matthew Purland" userId="8d07c89cff7dd31c" providerId="LiveId" clId="{3285B938-957F-4F19-B423-04992C3F7D39}" dt="2023-07-01T08:18:41.854" v="1122" actId="20577"/>
        <pc:sldMkLst>
          <pc:docMk/>
          <pc:sldMk cId="3348914219" sldId="335"/>
        </pc:sldMkLst>
        <pc:spChg chg="mod">
          <ac:chgData name="Matthew Purland" userId="8d07c89cff7dd31c" providerId="LiveId" clId="{3285B938-957F-4F19-B423-04992C3F7D39}" dt="2023-07-01T08:18:41.854" v="1122" actId="20577"/>
          <ac:spMkLst>
            <pc:docMk/>
            <pc:sldMk cId="3348914219" sldId="335"/>
            <ac:spMk id="3" creationId="{E352E269-F028-A26B-A8CF-EA1FC264DC9E}"/>
          </ac:spMkLst>
        </pc:spChg>
      </pc:sldChg>
      <pc:sldChg chg="modSp add mod">
        <pc:chgData name="Matthew Purland" userId="8d07c89cff7dd31c" providerId="LiveId" clId="{3285B938-957F-4F19-B423-04992C3F7D39}" dt="2023-07-01T08:18:09.266" v="1100" actId="20577"/>
        <pc:sldMkLst>
          <pc:docMk/>
          <pc:sldMk cId="1800276891" sldId="336"/>
        </pc:sldMkLst>
        <pc:spChg chg="mod">
          <ac:chgData name="Matthew Purland" userId="8d07c89cff7dd31c" providerId="LiveId" clId="{3285B938-957F-4F19-B423-04992C3F7D39}" dt="2023-07-01T08:18:09.266" v="1100" actId="20577"/>
          <ac:spMkLst>
            <pc:docMk/>
            <pc:sldMk cId="1800276891" sldId="336"/>
            <ac:spMk id="3" creationId="{E352E269-F028-A26B-A8CF-EA1FC264DC9E}"/>
          </ac:spMkLst>
        </pc:spChg>
      </pc:sldChg>
      <pc:sldChg chg="modSp mod">
        <pc:chgData name="Matthew Purland" userId="8d07c89cff7dd31c" providerId="LiveId" clId="{3285B938-957F-4F19-B423-04992C3F7D39}" dt="2023-06-30T07:03:55.788" v="215" actId="207"/>
        <pc:sldMkLst>
          <pc:docMk/>
          <pc:sldMk cId="3011256716" sldId="350"/>
        </pc:sldMkLst>
        <pc:spChg chg="mod">
          <ac:chgData name="Matthew Purland" userId="8d07c89cff7dd31c" providerId="LiveId" clId="{3285B938-957F-4F19-B423-04992C3F7D39}" dt="2023-06-30T07:03:55.788" v="215" actId="207"/>
          <ac:spMkLst>
            <pc:docMk/>
            <pc:sldMk cId="3011256716" sldId="350"/>
            <ac:spMk id="3" creationId="{E352E269-F028-A26B-A8CF-EA1FC264DC9E}"/>
          </ac:spMkLst>
        </pc:spChg>
      </pc:sldChg>
      <pc:sldChg chg="modSp mod">
        <pc:chgData name="Matthew Purland" userId="8d07c89cff7dd31c" providerId="LiveId" clId="{3285B938-957F-4F19-B423-04992C3F7D39}" dt="2023-06-30T07:04:30.759" v="227" actId="20577"/>
        <pc:sldMkLst>
          <pc:docMk/>
          <pc:sldMk cId="2151428866" sldId="351"/>
        </pc:sldMkLst>
        <pc:spChg chg="mod">
          <ac:chgData name="Matthew Purland" userId="8d07c89cff7dd31c" providerId="LiveId" clId="{3285B938-957F-4F19-B423-04992C3F7D39}" dt="2023-06-30T07:04:30.759" v="227" actId="20577"/>
          <ac:spMkLst>
            <pc:docMk/>
            <pc:sldMk cId="2151428866" sldId="351"/>
            <ac:spMk id="3" creationId="{E352E269-F028-A26B-A8CF-EA1FC264DC9E}"/>
          </ac:spMkLst>
        </pc:spChg>
      </pc:sldChg>
      <pc:sldChg chg="modSp mod">
        <pc:chgData name="Matthew Purland" userId="8d07c89cff7dd31c" providerId="LiveId" clId="{3285B938-957F-4F19-B423-04992C3F7D39}" dt="2023-06-30T07:09:05.141" v="318" actId="114"/>
        <pc:sldMkLst>
          <pc:docMk/>
          <pc:sldMk cId="2167986219" sldId="356"/>
        </pc:sldMkLst>
        <pc:spChg chg="mod">
          <ac:chgData name="Matthew Purland" userId="8d07c89cff7dd31c" providerId="LiveId" clId="{3285B938-957F-4F19-B423-04992C3F7D39}" dt="2023-06-30T07:09:05.141" v="318" actId="114"/>
          <ac:spMkLst>
            <pc:docMk/>
            <pc:sldMk cId="2167986219" sldId="356"/>
            <ac:spMk id="3" creationId="{E352E269-F028-A26B-A8CF-EA1FC264DC9E}"/>
          </ac:spMkLst>
        </pc:spChg>
      </pc:sldChg>
      <pc:sldChg chg="modSp mod">
        <pc:chgData name="Matthew Purland" userId="8d07c89cff7dd31c" providerId="LiveId" clId="{3285B938-957F-4F19-B423-04992C3F7D39}" dt="2023-06-30T07:05:38.059" v="309" actId="207"/>
        <pc:sldMkLst>
          <pc:docMk/>
          <pc:sldMk cId="4070946641" sldId="357"/>
        </pc:sldMkLst>
        <pc:spChg chg="mod">
          <ac:chgData name="Matthew Purland" userId="8d07c89cff7dd31c" providerId="LiveId" clId="{3285B938-957F-4F19-B423-04992C3F7D39}" dt="2023-06-30T07:05:38.059" v="309" actId="207"/>
          <ac:spMkLst>
            <pc:docMk/>
            <pc:sldMk cId="4070946641" sldId="357"/>
            <ac:spMk id="3" creationId="{E352E269-F028-A26B-A8CF-EA1FC264DC9E}"/>
          </ac:spMkLst>
        </pc:spChg>
      </pc:sldChg>
      <pc:sldChg chg="modSp mod">
        <pc:chgData name="Matthew Purland" userId="8d07c89cff7dd31c" providerId="LiveId" clId="{3285B938-957F-4F19-B423-04992C3F7D39}" dt="2023-07-01T08:33:37.620" v="1127" actId="20577"/>
        <pc:sldMkLst>
          <pc:docMk/>
          <pc:sldMk cId="3244511282" sldId="358"/>
        </pc:sldMkLst>
        <pc:spChg chg="mod">
          <ac:chgData name="Matthew Purland" userId="8d07c89cff7dd31c" providerId="LiveId" clId="{3285B938-957F-4F19-B423-04992C3F7D39}" dt="2023-07-01T08:33:37.620" v="1127" actId="20577"/>
          <ac:spMkLst>
            <pc:docMk/>
            <pc:sldMk cId="3244511282" sldId="358"/>
            <ac:spMk id="3" creationId="{E352E269-F028-A26B-A8CF-EA1FC264DC9E}"/>
          </ac:spMkLst>
        </pc:spChg>
      </pc:sldChg>
      <pc:sldChg chg="modSp mod">
        <pc:chgData name="Matthew Purland" userId="8d07c89cff7dd31c" providerId="LiveId" clId="{3285B938-957F-4F19-B423-04992C3F7D39}" dt="2023-06-30T07:16:23.906" v="447" actId="6549"/>
        <pc:sldMkLst>
          <pc:docMk/>
          <pc:sldMk cId="2999197822" sldId="359"/>
        </pc:sldMkLst>
        <pc:spChg chg="mod">
          <ac:chgData name="Matthew Purland" userId="8d07c89cff7dd31c" providerId="LiveId" clId="{3285B938-957F-4F19-B423-04992C3F7D39}" dt="2023-06-30T07:16:23.906" v="447" actId="6549"/>
          <ac:spMkLst>
            <pc:docMk/>
            <pc:sldMk cId="2999197822" sldId="359"/>
            <ac:spMk id="3" creationId="{E352E269-F028-A26B-A8CF-EA1FC264DC9E}"/>
          </ac:spMkLst>
        </pc:spChg>
      </pc:sldChg>
      <pc:sldChg chg="modSp mod">
        <pc:chgData name="Matthew Purland" userId="8d07c89cff7dd31c" providerId="LiveId" clId="{3285B938-957F-4F19-B423-04992C3F7D39}" dt="2023-06-30T07:17:11.112" v="448" actId="207"/>
        <pc:sldMkLst>
          <pc:docMk/>
          <pc:sldMk cId="1082575604" sldId="360"/>
        </pc:sldMkLst>
        <pc:spChg chg="mod">
          <ac:chgData name="Matthew Purland" userId="8d07c89cff7dd31c" providerId="LiveId" clId="{3285B938-957F-4F19-B423-04992C3F7D39}" dt="2023-06-30T07:17:11.112" v="448" actId="207"/>
          <ac:spMkLst>
            <pc:docMk/>
            <pc:sldMk cId="1082575604" sldId="360"/>
            <ac:spMk id="3" creationId="{E352E269-F028-A26B-A8CF-EA1FC264DC9E}"/>
          </ac:spMkLst>
        </pc:spChg>
      </pc:sldChg>
      <pc:sldChg chg="delSp modSp mod">
        <pc:chgData name="Matthew Purland" userId="8d07c89cff7dd31c" providerId="LiveId" clId="{3285B938-957F-4F19-B423-04992C3F7D39}" dt="2023-06-30T07:21:00.075" v="514" actId="478"/>
        <pc:sldMkLst>
          <pc:docMk/>
          <pc:sldMk cId="780877967" sldId="361"/>
        </pc:sldMkLst>
        <pc:spChg chg="mod">
          <ac:chgData name="Matthew Purland" userId="8d07c89cff7dd31c" providerId="LiveId" clId="{3285B938-957F-4F19-B423-04992C3F7D39}" dt="2023-06-30T07:18:02.812" v="456" actId="20577"/>
          <ac:spMkLst>
            <pc:docMk/>
            <pc:sldMk cId="780877967" sldId="361"/>
            <ac:spMk id="3" creationId="{E352E269-F028-A26B-A8CF-EA1FC264DC9E}"/>
          </ac:spMkLst>
        </pc:spChg>
        <pc:picChg chg="del">
          <ac:chgData name="Matthew Purland" userId="8d07c89cff7dd31c" providerId="LiveId" clId="{3285B938-957F-4F19-B423-04992C3F7D39}" dt="2023-06-30T07:21:00.075" v="514" actId="478"/>
          <ac:picMkLst>
            <pc:docMk/>
            <pc:sldMk cId="780877967" sldId="361"/>
            <ac:picMk id="4" creationId="{A78BFFC7-3503-7D8F-6DE1-054FB211E776}"/>
          </ac:picMkLst>
        </pc:picChg>
      </pc:sldChg>
      <pc:sldChg chg="modSp mod">
        <pc:chgData name="Matthew Purland" userId="8d07c89cff7dd31c" providerId="LiveId" clId="{3285B938-957F-4F19-B423-04992C3F7D39}" dt="2023-06-30T07:22:50.834" v="534" actId="20577"/>
        <pc:sldMkLst>
          <pc:docMk/>
          <pc:sldMk cId="1560753626" sldId="362"/>
        </pc:sldMkLst>
        <pc:spChg chg="mod">
          <ac:chgData name="Matthew Purland" userId="8d07c89cff7dd31c" providerId="LiveId" clId="{3285B938-957F-4F19-B423-04992C3F7D39}" dt="2023-06-30T07:22:50.834" v="534" actId="20577"/>
          <ac:spMkLst>
            <pc:docMk/>
            <pc:sldMk cId="1560753626" sldId="362"/>
            <ac:spMk id="3" creationId="{E352E269-F028-A26B-A8CF-EA1FC264DC9E}"/>
          </ac:spMkLst>
        </pc:spChg>
      </pc:sldChg>
      <pc:sldChg chg="modSp mod">
        <pc:chgData name="Matthew Purland" userId="8d07c89cff7dd31c" providerId="LiveId" clId="{3285B938-957F-4F19-B423-04992C3F7D39}" dt="2023-06-30T07:25:27.310" v="535" actId="207"/>
        <pc:sldMkLst>
          <pc:docMk/>
          <pc:sldMk cId="3852653384" sldId="363"/>
        </pc:sldMkLst>
        <pc:spChg chg="mod">
          <ac:chgData name="Matthew Purland" userId="8d07c89cff7dd31c" providerId="LiveId" clId="{3285B938-957F-4F19-B423-04992C3F7D39}" dt="2023-06-30T07:25:27.310" v="535" actId="207"/>
          <ac:spMkLst>
            <pc:docMk/>
            <pc:sldMk cId="3852653384" sldId="363"/>
            <ac:spMk id="3" creationId="{E352E269-F028-A26B-A8CF-EA1FC264DC9E}"/>
          </ac:spMkLst>
        </pc:spChg>
      </pc:sldChg>
      <pc:sldChg chg="modSp mod">
        <pc:chgData name="Matthew Purland" userId="8d07c89cff7dd31c" providerId="LiveId" clId="{3285B938-957F-4F19-B423-04992C3F7D39}" dt="2023-06-30T07:32:26.930" v="547" actId="20577"/>
        <pc:sldMkLst>
          <pc:docMk/>
          <pc:sldMk cId="1662236746" sldId="366"/>
        </pc:sldMkLst>
        <pc:spChg chg="mod">
          <ac:chgData name="Matthew Purland" userId="8d07c89cff7dd31c" providerId="LiveId" clId="{3285B938-957F-4F19-B423-04992C3F7D39}" dt="2023-06-30T07:32:26.930" v="547" actId="20577"/>
          <ac:spMkLst>
            <pc:docMk/>
            <pc:sldMk cId="1662236746" sldId="366"/>
            <ac:spMk id="3" creationId="{E352E269-F028-A26B-A8CF-EA1FC264DC9E}"/>
          </ac:spMkLst>
        </pc:spChg>
      </pc:sldChg>
      <pc:sldChg chg="modSp mod">
        <pc:chgData name="Matthew Purland" userId="8d07c89cff7dd31c" providerId="LiveId" clId="{3285B938-957F-4F19-B423-04992C3F7D39}" dt="2023-07-01T08:33:54.087" v="1133" actId="20577"/>
        <pc:sldMkLst>
          <pc:docMk/>
          <pc:sldMk cId="4278136418" sldId="369"/>
        </pc:sldMkLst>
        <pc:spChg chg="mod">
          <ac:chgData name="Matthew Purland" userId="8d07c89cff7dd31c" providerId="LiveId" clId="{3285B938-957F-4F19-B423-04992C3F7D39}" dt="2023-07-01T08:33:54.087" v="1133" actId="20577"/>
          <ac:spMkLst>
            <pc:docMk/>
            <pc:sldMk cId="4278136418" sldId="369"/>
            <ac:spMk id="3" creationId="{E352E269-F028-A26B-A8CF-EA1FC264DC9E}"/>
          </ac:spMkLst>
        </pc:spChg>
      </pc:sldChg>
      <pc:sldChg chg="modSp mod">
        <pc:chgData name="Matthew Purland" userId="8d07c89cff7dd31c" providerId="LiveId" clId="{3285B938-957F-4F19-B423-04992C3F7D39}" dt="2023-06-23T17:21:25.267" v="23" actId="20577"/>
        <pc:sldMkLst>
          <pc:docMk/>
          <pc:sldMk cId="2626693926" sldId="370"/>
        </pc:sldMkLst>
        <pc:spChg chg="mod">
          <ac:chgData name="Matthew Purland" userId="8d07c89cff7dd31c" providerId="LiveId" clId="{3285B938-957F-4F19-B423-04992C3F7D39}" dt="2023-06-23T17:21:25.267" v="23" actId="20577"/>
          <ac:spMkLst>
            <pc:docMk/>
            <pc:sldMk cId="2626693926" sldId="370"/>
            <ac:spMk id="3" creationId="{E352E269-F028-A26B-A8CF-EA1FC264DC9E}"/>
          </ac:spMkLst>
        </pc:spChg>
      </pc:sldChg>
      <pc:sldChg chg="modSp mod">
        <pc:chgData name="Matthew Purland" userId="8d07c89cff7dd31c" providerId="LiveId" clId="{3285B938-957F-4F19-B423-04992C3F7D39}" dt="2023-06-23T17:25:21.119" v="53" actId="6549"/>
        <pc:sldMkLst>
          <pc:docMk/>
          <pc:sldMk cId="62850908" sldId="371"/>
        </pc:sldMkLst>
        <pc:spChg chg="mod">
          <ac:chgData name="Matthew Purland" userId="8d07c89cff7dd31c" providerId="LiveId" clId="{3285B938-957F-4F19-B423-04992C3F7D39}" dt="2023-06-23T17:25:21.119" v="53" actId="6549"/>
          <ac:spMkLst>
            <pc:docMk/>
            <pc:sldMk cId="62850908" sldId="371"/>
            <ac:spMk id="3" creationId="{E352E269-F028-A26B-A8CF-EA1FC264DC9E}"/>
          </ac:spMkLst>
        </pc:spChg>
      </pc:sldChg>
      <pc:sldChg chg="modSp mod">
        <pc:chgData name="Matthew Purland" userId="8d07c89cff7dd31c" providerId="LiveId" clId="{3285B938-957F-4F19-B423-04992C3F7D39}" dt="2023-07-01T08:34:13.983" v="1134" actId="114"/>
        <pc:sldMkLst>
          <pc:docMk/>
          <pc:sldMk cId="865418918" sldId="372"/>
        </pc:sldMkLst>
        <pc:spChg chg="mod">
          <ac:chgData name="Matthew Purland" userId="8d07c89cff7dd31c" providerId="LiveId" clId="{3285B938-957F-4F19-B423-04992C3F7D39}" dt="2023-07-01T08:34:13.983" v="1134" actId="114"/>
          <ac:spMkLst>
            <pc:docMk/>
            <pc:sldMk cId="865418918" sldId="372"/>
            <ac:spMk id="3" creationId="{E352E269-F028-A26B-A8CF-EA1FC264DC9E}"/>
          </ac:spMkLst>
        </pc:spChg>
      </pc:sldChg>
      <pc:sldChg chg="addSp modSp mod">
        <pc:chgData name="Matthew Purland" userId="8d07c89cff7dd31c" providerId="LiveId" clId="{3285B938-957F-4F19-B423-04992C3F7D39}" dt="2023-07-01T08:34:25.486" v="1135" actId="114"/>
        <pc:sldMkLst>
          <pc:docMk/>
          <pc:sldMk cId="2342886667" sldId="373"/>
        </pc:sldMkLst>
        <pc:spChg chg="add mod">
          <ac:chgData name="Matthew Purland" userId="8d07c89cff7dd31c" providerId="LiveId" clId="{3285B938-957F-4F19-B423-04992C3F7D39}" dt="2023-06-30T07:39:37.353" v="639" actId="571"/>
          <ac:spMkLst>
            <pc:docMk/>
            <pc:sldMk cId="2342886667" sldId="373"/>
            <ac:spMk id="2" creationId="{20CEC64A-3751-B986-9BAD-8066A468E6FC}"/>
          </ac:spMkLst>
        </pc:spChg>
        <pc:spChg chg="mod">
          <ac:chgData name="Matthew Purland" userId="8d07c89cff7dd31c" providerId="LiveId" clId="{3285B938-957F-4F19-B423-04992C3F7D39}" dt="2023-07-01T08:34:25.486" v="1135" actId="114"/>
          <ac:spMkLst>
            <pc:docMk/>
            <pc:sldMk cId="2342886667" sldId="373"/>
            <ac:spMk id="3" creationId="{E352E269-F028-A26B-A8CF-EA1FC264DC9E}"/>
          </ac:spMkLst>
        </pc:spChg>
      </pc:sldChg>
      <pc:sldChg chg="modSp mod">
        <pc:chgData name="Matthew Purland" userId="8d07c89cff7dd31c" providerId="LiveId" clId="{3285B938-957F-4F19-B423-04992C3F7D39}" dt="2023-06-30T07:43:50.667" v="661" actId="20577"/>
        <pc:sldMkLst>
          <pc:docMk/>
          <pc:sldMk cId="3680331921" sldId="376"/>
        </pc:sldMkLst>
        <pc:spChg chg="mod">
          <ac:chgData name="Matthew Purland" userId="8d07c89cff7dd31c" providerId="LiveId" clId="{3285B938-957F-4F19-B423-04992C3F7D39}" dt="2023-06-30T07:43:50.667" v="661" actId="20577"/>
          <ac:spMkLst>
            <pc:docMk/>
            <pc:sldMk cId="3680331921" sldId="376"/>
            <ac:spMk id="3" creationId="{E352E269-F028-A26B-A8CF-EA1FC264DC9E}"/>
          </ac:spMkLst>
        </pc:spChg>
      </pc:sldChg>
      <pc:sldChg chg="addSp delSp modSp mod">
        <pc:chgData name="Matthew Purland" userId="8d07c89cff7dd31c" providerId="LiveId" clId="{3285B938-957F-4F19-B423-04992C3F7D39}" dt="2023-06-30T07:51:10.745" v="669" actId="1076"/>
        <pc:sldMkLst>
          <pc:docMk/>
          <pc:sldMk cId="3187989277" sldId="377"/>
        </pc:sldMkLst>
        <pc:picChg chg="del">
          <ac:chgData name="Matthew Purland" userId="8d07c89cff7dd31c" providerId="LiveId" clId="{3285B938-957F-4F19-B423-04992C3F7D39}" dt="2023-06-30T07:50:44.761" v="662" actId="478"/>
          <ac:picMkLst>
            <pc:docMk/>
            <pc:sldMk cId="3187989277" sldId="377"/>
            <ac:picMk id="4" creationId="{13FD4F26-4E95-C433-20C7-DFA758F6523B}"/>
          </ac:picMkLst>
        </pc:picChg>
        <pc:picChg chg="add mod">
          <ac:chgData name="Matthew Purland" userId="8d07c89cff7dd31c" providerId="LiveId" clId="{3285B938-957F-4F19-B423-04992C3F7D39}" dt="2023-06-30T07:51:10.745" v="669" actId="1076"/>
          <ac:picMkLst>
            <pc:docMk/>
            <pc:sldMk cId="3187989277" sldId="377"/>
            <ac:picMk id="5" creationId="{777E9CB9-1687-1543-01F4-1185C0E9F2F0}"/>
          </ac:picMkLst>
        </pc:picChg>
      </pc:sldChg>
      <pc:sldChg chg="modSp mod">
        <pc:chgData name="Matthew Purland" userId="8d07c89cff7dd31c" providerId="LiveId" clId="{3285B938-957F-4F19-B423-04992C3F7D39}" dt="2023-06-30T07:52:03.922" v="675" actId="20577"/>
        <pc:sldMkLst>
          <pc:docMk/>
          <pc:sldMk cId="3410117045" sldId="378"/>
        </pc:sldMkLst>
        <pc:spChg chg="mod">
          <ac:chgData name="Matthew Purland" userId="8d07c89cff7dd31c" providerId="LiveId" clId="{3285B938-957F-4F19-B423-04992C3F7D39}" dt="2023-06-30T07:52:03.922" v="675" actId="20577"/>
          <ac:spMkLst>
            <pc:docMk/>
            <pc:sldMk cId="3410117045" sldId="378"/>
            <ac:spMk id="3" creationId="{E352E269-F028-A26B-A8CF-EA1FC264DC9E}"/>
          </ac:spMkLst>
        </pc:spChg>
      </pc:sldChg>
      <pc:sldChg chg="modSp mod">
        <pc:chgData name="Matthew Purland" userId="8d07c89cff7dd31c" providerId="LiveId" clId="{3285B938-957F-4F19-B423-04992C3F7D39}" dt="2023-06-30T07:56:50.395" v="677" actId="207"/>
        <pc:sldMkLst>
          <pc:docMk/>
          <pc:sldMk cId="925786138" sldId="382"/>
        </pc:sldMkLst>
        <pc:spChg chg="mod">
          <ac:chgData name="Matthew Purland" userId="8d07c89cff7dd31c" providerId="LiveId" clId="{3285B938-957F-4F19-B423-04992C3F7D39}" dt="2023-06-30T07:56:50.395" v="677" actId="207"/>
          <ac:spMkLst>
            <pc:docMk/>
            <pc:sldMk cId="925786138" sldId="382"/>
            <ac:spMk id="3" creationId="{E352E269-F028-A26B-A8CF-EA1FC264DC9E}"/>
          </ac:spMkLst>
        </pc:spChg>
      </pc:sldChg>
      <pc:sldChg chg="modSp mod">
        <pc:chgData name="Matthew Purland" userId="8d07c89cff7dd31c" providerId="LiveId" clId="{3285B938-957F-4F19-B423-04992C3F7D39}" dt="2023-06-30T07:41:49.038" v="653" actId="207"/>
        <pc:sldMkLst>
          <pc:docMk/>
          <pc:sldMk cId="4023425687" sldId="383"/>
        </pc:sldMkLst>
        <pc:spChg chg="mod">
          <ac:chgData name="Matthew Purland" userId="8d07c89cff7dd31c" providerId="LiveId" clId="{3285B938-957F-4F19-B423-04992C3F7D39}" dt="2023-06-30T07:41:49.038" v="653" actId="207"/>
          <ac:spMkLst>
            <pc:docMk/>
            <pc:sldMk cId="4023425687" sldId="383"/>
            <ac:spMk id="3" creationId="{E352E269-F028-A26B-A8CF-EA1FC264DC9E}"/>
          </ac:spMkLst>
        </pc:spChg>
      </pc:sldChg>
      <pc:sldChg chg="modSp mod">
        <pc:chgData name="Matthew Purland" userId="8d07c89cff7dd31c" providerId="LiveId" clId="{3285B938-957F-4F19-B423-04992C3F7D39}" dt="2023-06-30T08:00:41.588" v="767" actId="207"/>
        <pc:sldMkLst>
          <pc:docMk/>
          <pc:sldMk cId="3306766131" sldId="384"/>
        </pc:sldMkLst>
        <pc:spChg chg="mod">
          <ac:chgData name="Matthew Purland" userId="8d07c89cff7dd31c" providerId="LiveId" clId="{3285B938-957F-4F19-B423-04992C3F7D39}" dt="2023-06-30T08:00:41.588" v="767" actId="207"/>
          <ac:spMkLst>
            <pc:docMk/>
            <pc:sldMk cId="3306766131" sldId="384"/>
            <ac:spMk id="3" creationId="{E352E269-F028-A26B-A8CF-EA1FC264DC9E}"/>
          </ac:spMkLst>
        </pc:spChg>
      </pc:sldChg>
      <pc:sldChg chg="modSp mod">
        <pc:chgData name="Matthew Purland" userId="8d07c89cff7dd31c" providerId="LiveId" clId="{3285B938-957F-4F19-B423-04992C3F7D39}" dt="2023-06-30T08:03:03.862" v="768" actId="27107"/>
        <pc:sldMkLst>
          <pc:docMk/>
          <pc:sldMk cId="2957020648" sldId="386"/>
        </pc:sldMkLst>
        <pc:spChg chg="mod">
          <ac:chgData name="Matthew Purland" userId="8d07c89cff7dd31c" providerId="LiveId" clId="{3285B938-957F-4F19-B423-04992C3F7D39}" dt="2023-06-30T08:03:03.862" v="768" actId="27107"/>
          <ac:spMkLst>
            <pc:docMk/>
            <pc:sldMk cId="2957020648" sldId="386"/>
            <ac:spMk id="3" creationId="{E352E269-F028-A26B-A8CF-EA1FC264DC9E}"/>
          </ac:spMkLst>
        </pc:spChg>
      </pc:sldChg>
      <pc:sldChg chg="modSp mod">
        <pc:chgData name="Matthew Purland" userId="8d07c89cff7dd31c" providerId="LiveId" clId="{3285B938-957F-4F19-B423-04992C3F7D39}" dt="2023-07-01T08:34:37.794" v="1136" actId="114"/>
        <pc:sldMkLst>
          <pc:docMk/>
          <pc:sldMk cId="3400563988" sldId="387"/>
        </pc:sldMkLst>
        <pc:spChg chg="mod">
          <ac:chgData name="Matthew Purland" userId="8d07c89cff7dd31c" providerId="LiveId" clId="{3285B938-957F-4F19-B423-04992C3F7D39}" dt="2023-07-01T08:34:37.794" v="1136" actId="114"/>
          <ac:spMkLst>
            <pc:docMk/>
            <pc:sldMk cId="3400563988" sldId="387"/>
            <ac:spMk id="3" creationId="{E352E269-F028-A26B-A8CF-EA1FC264DC9E}"/>
          </ac:spMkLst>
        </pc:spChg>
      </pc:sldChg>
      <pc:sldChg chg="modSp mod">
        <pc:chgData name="Matthew Purland" userId="8d07c89cff7dd31c" providerId="LiveId" clId="{3285B938-957F-4F19-B423-04992C3F7D39}" dt="2023-06-30T08:08:23.085" v="800" actId="207"/>
        <pc:sldMkLst>
          <pc:docMk/>
          <pc:sldMk cId="299310275" sldId="388"/>
        </pc:sldMkLst>
        <pc:spChg chg="mod">
          <ac:chgData name="Matthew Purland" userId="8d07c89cff7dd31c" providerId="LiveId" clId="{3285B938-957F-4F19-B423-04992C3F7D39}" dt="2023-06-30T08:08:23.085" v="800" actId="207"/>
          <ac:spMkLst>
            <pc:docMk/>
            <pc:sldMk cId="299310275" sldId="388"/>
            <ac:spMk id="3" creationId="{E352E269-F028-A26B-A8CF-EA1FC264DC9E}"/>
          </ac:spMkLst>
        </pc:spChg>
      </pc:sldChg>
      <pc:sldChg chg="modSp mod">
        <pc:chgData name="Matthew Purland" userId="8d07c89cff7dd31c" providerId="LiveId" clId="{3285B938-957F-4F19-B423-04992C3F7D39}" dt="2023-07-01T08:34:49.169" v="1137" actId="114"/>
        <pc:sldMkLst>
          <pc:docMk/>
          <pc:sldMk cId="3373453275" sldId="389"/>
        </pc:sldMkLst>
        <pc:spChg chg="mod">
          <ac:chgData name="Matthew Purland" userId="8d07c89cff7dd31c" providerId="LiveId" clId="{3285B938-957F-4F19-B423-04992C3F7D39}" dt="2023-07-01T08:34:49.169" v="1137" actId="114"/>
          <ac:spMkLst>
            <pc:docMk/>
            <pc:sldMk cId="3373453275" sldId="389"/>
            <ac:spMk id="3" creationId="{E352E269-F028-A26B-A8CF-EA1FC264DC9E}"/>
          </ac:spMkLst>
        </pc:spChg>
      </pc:sldChg>
      <pc:sldChg chg="modSp mod">
        <pc:chgData name="Matthew Purland" userId="8d07c89cff7dd31c" providerId="LiveId" clId="{3285B938-957F-4F19-B423-04992C3F7D39}" dt="2023-06-30T08:10:57.815" v="899" actId="20577"/>
        <pc:sldMkLst>
          <pc:docMk/>
          <pc:sldMk cId="4287464046" sldId="390"/>
        </pc:sldMkLst>
        <pc:spChg chg="mod">
          <ac:chgData name="Matthew Purland" userId="8d07c89cff7dd31c" providerId="LiveId" clId="{3285B938-957F-4F19-B423-04992C3F7D39}" dt="2023-06-30T08:10:57.815" v="899" actId="20577"/>
          <ac:spMkLst>
            <pc:docMk/>
            <pc:sldMk cId="4287464046" sldId="390"/>
            <ac:spMk id="3" creationId="{E352E269-F028-A26B-A8CF-EA1FC264DC9E}"/>
          </ac:spMkLst>
        </pc:spChg>
      </pc:sldChg>
      <pc:sldChg chg="modSp mod">
        <pc:chgData name="Matthew Purland" userId="8d07c89cff7dd31c" providerId="LiveId" clId="{3285B938-957F-4F19-B423-04992C3F7D39}" dt="2023-07-01T08:15:46.667" v="1026" actId="114"/>
        <pc:sldMkLst>
          <pc:docMk/>
          <pc:sldMk cId="2706289068" sldId="391"/>
        </pc:sldMkLst>
        <pc:spChg chg="mod">
          <ac:chgData name="Matthew Purland" userId="8d07c89cff7dd31c" providerId="LiveId" clId="{3285B938-957F-4F19-B423-04992C3F7D39}" dt="2023-07-01T08:15:46.667" v="1026" actId="114"/>
          <ac:spMkLst>
            <pc:docMk/>
            <pc:sldMk cId="2706289068" sldId="391"/>
            <ac:spMk id="3" creationId="{E352E269-F028-A26B-A8CF-EA1FC264DC9E}"/>
          </ac:spMkLst>
        </pc:spChg>
      </pc:sldChg>
      <pc:sldChg chg="modSp mod">
        <pc:chgData name="Matthew Purland" userId="8d07c89cff7dd31c" providerId="LiveId" clId="{3285B938-957F-4F19-B423-04992C3F7D39}" dt="2023-06-30T08:12:46.459" v="934" actId="114"/>
        <pc:sldMkLst>
          <pc:docMk/>
          <pc:sldMk cId="1550068578" sldId="392"/>
        </pc:sldMkLst>
        <pc:spChg chg="mod">
          <ac:chgData name="Matthew Purland" userId="8d07c89cff7dd31c" providerId="LiveId" clId="{3285B938-957F-4F19-B423-04992C3F7D39}" dt="2023-06-30T08:12:46.459" v="934" actId="114"/>
          <ac:spMkLst>
            <pc:docMk/>
            <pc:sldMk cId="1550068578" sldId="392"/>
            <ac:spMk id="3" creationId="{E352E269-F028-A26B-A8CF-EA1FC264DC9E}"/>
          </ac:spMkLst>
        </pc:spChg>
      </pc:sldChg>
      <pc:sldChg chg="modSp mod">
        <pc:chgData name="Matthew Purland" userId="8d07c89cff7dd31c" providerId="LiveId" clId="{3285B938-957F-4F19-B423-04992C3F7D39}" dt="2023-06-30T09:57:01.135" v="1025" actId="207"/>
        <pc:sldMkLst>
          <pc:docMk/>
          <pc:sldMk cId="4244436030" sldId="396"/>
        </pc:sldMkLst>
        <pc:spChg chg="mod">
          <ac:chgData name="Matthew Purland" userId="8d07c89cff7dd31c" providerId="LiveId" clId="{3285B938-957F-4F19-B423-04992C3F7D39}" dt="2023-06-30T09:57:01.135" v="1025" actId="207"/>
          <ac:spMkLst>
            <pc:docMk/>
            <pc:sldMk cId="4244436030" sldId="396"/>
            <ac:spMk id="3" creationId="{E352E269-F028-A26B-A8CF-EA1FC264DC9E}"/>
          </ac:spMkLst>
        </pc:spChg>
      </pc:sldChg>
      <pc:sldChg chg="modSp mod">
        <pc:chgData name="Matthew Purland" userId="8d07c89cff7dd31c" providerId="LiveId" clId="{3285B938-957F-4F19-B423-04992C3F7D39}" dt="2023-06-30T09:56:56.842" v="1024" actId="207"/>
        <pc:sldMkLst>
          <pc:docMk/>
          <pc:sldMk cId="116950861" sldId="397"/>
        </pc:sldMkLst>
        <pc:spChg chg="mod">
          <ac:chgData name="Matthew Purland" userId="8d07c89cff7dd31c" providerId="LiveId" clId="{3285B938-957F-4F19-B423-04992C3F7D39}" dt="2023-06-30T09:56:56.842" v="1024" actId="207"/>
          <ac:spMkLst>
            <pc:docMk/>
            <pc:sldMk cId="116950861" sldId="397"/>
            <ac:spMk id="3" creationId="{E352E269-F028-A26B-A8CF-EA1FC264DC9E}"/>
          </ac:spMkLst>
        </pc:spChg>
      </pc:sldChg>
      <pc:sldChg chg="modSp mod">
        <pc:chgData name="Matthew Purland" userId="8d07c89cff7dd31c" providerId="LiveId" clId="{3285B938-957F-4F19-B423-04992C3F7D39}" dt="2023-06-30T08:07:11.445" v="781" actId="207"/>
        <pc:sldMkLst>
          <pc:docMk/>
          <pc:sldMk cId="1983036082" sldId="398"/>
        </pc:sldMkLst>
        <pc:spChg chg="mod">
          <ac:chgData name="Matthew Purland" userId="8d07c89cff7dd31c" providerId="LiveId" clId="{3285B938-957F-4F19-B423-04992C3F7D39}" dt="2023-06-30T08:07:11.445" v="781" actId="207"/>
          <ac:spMkLst>
            <pc:docMk/>
            <pc:sldMk cId="1983036082" sldId="398"/>
            <ac:spMk id="3" creationId="{E352E269-F028-A26B-A8CF-EA1FC264DC9E}"/>
          </ac:spMkLst>
        </pc:spChg>
      </pc:sldChg>
      <pc:sldChg chg="modSp mod">
        <pc:chgData name="Matthew Purland" userId="8d07c89cff7dd31c" providerId="LiveId" clId="{3285B938-957F-4F19-B423-04992C3F7D39}" dt="2023-06-30T08:17:31.406" v="954" actId="20577"/>
        <pc:sldMkLst>
          <pc:docMk/>
          <pc:sldMk cId="1248492200" sldId="401"/>
        </pc:sldMkLst>
        <pc:spChg chg="mod">
          <ac:chgData name="Matthew Purland" userId="8d07c89cff7dd31c" providerId="LiveId" clId="{3285B938-957F-4F19-B423-04992C3F7D39}" dt="2023-06-30T08:17:31.406" v="954" actId="20577"/>
          <ac:spMkLst>
            <pc:docMk/>
            <pc:sldMk cId="1248492200" sldId="401"/>
            <ac:spMk id="3" creationId="{E352E269-F028-A26B-A8CF-EA1FC264DC9E}"/>
          </ac:spMkLst>
        </pc:spChg>
      </pc:sldChg>
      <pc:sldChg chg="modSp mod">
        <pc:chgData name="Matthew Purland" userId="8d07c89cff7dd31c" providerId="LiveId" clId="{3285B938-957F-4F19-B423-04992C3F7D39}" dt="2023-06-30T08:18:35.525" v="968" actId="20577"/>
        <pc:sldMkLst>
          <pc:docMk/>
          <pc:sldMk cId="248207081" sldId="403"/>
        </pc:sldMkLst>
        <pc:spChg chg="mod">
          <ac:chgData name="Matthew Purland" userId="8d07c89cff7dd31c" providerId="LiveId" clId="{3285B938-957F-4F19-B423-04992C3F7D39}" dt="2023-06-30T08:18:35.525" v="968" actId="20577"/>
          <ac:spMkLst>
            <pc:docMk/>
            <pc:sldMk cId="248207081" sldId="403"/>
            <ac:spMk id="3" creationId="{E352E269-F028-A26B-A8CF-EA1FC264DC9E}"/>
          </ac:spMkLst>
        </pc:spChg>
      </pc:sldChg>
      <pc:sldChg chg="modSp mod">
        <pc:chgData name="Matthew Purland" userId="8d07c89cff7dd31c" providerId="LiveId" clId="{3285B938-957F-4F19-B423-04992C3F7D39}" dt="2023-07-01T08:35:29.852" v="1141" actId="20577"/>
        <pc:sldMkLst>
          <pc:docMk/>
          <pc:sldMk cId="4232484754" sldId="404"/>
        </pc:sldMkLst>
        <pc:spChg chg="mod">
          <ac:chgData name="Matthew Purland" userId="8d07c89cff7dd31c" providerId="LiveId" clId="{3285B938-957F-4F19-B423-04992C3F7D39}" dt="2023-07-01T08:35:29.852" v="1141" actId="20577"/>
          <ac:spMkLst>
            <pc:docMk/>
            <pc:sldMk cId="4232484754" sldId="404"/>
            <ac:spMk id="3" creationId="{E352E269-F028-A26B-A8CF-EA1FC264DC9E}"/>
          </ac:spMkLst>
        </pc:spChg>
      </pc:sldChg>
      <pc:sldChg chg="modSp mod">
        <pc:chgData name="Matthew Purland" userId="8d07c89cff7dd31c" providerId="LiveId" clId="{3285B938-957F-4F19-B423-04992C3F7D39}" dt="2023-06-30T09:44:28.158" v="985" actId="207"/>
        <pc:sldMkLst>
          <pc:docMk/>
          <pc:sldMk cId="2481065357" sldId="405"/>
        </pc:sldMkLst>
        <pc:spChg chg="mod">
          <ac:chgData name="Matthew Purland" userId="8d07c89cff7dd31c" providerId="LiveId" clId="{3285B938-957F-4F19-B423-04992C3F7D39}" dt="2023-06-30T09:44:28.158" v="985" actId="207"/>
          <ac:spMkLst>
            <pc:docMk/>
            <pc:sldMk cId="2481065357" sldId="405"/>
            <ac:spMk id="3" creationId="{E352E269-F028-A26B-A8CF-EA1FC264DC9E}"/>
          </ac:spMkLst>
        </pc:spChg>
      </pc:sldChg>
      <pc:sldChg chg="modSp mod">
        <pc:chgData name="Matthew Purland" userId="8d07c89cff7dd31c" providerId="LiveId" clId="{3285B938-957F-4F19-B423-04992C3F7D39}" dt="2023-06-30T09:49:02.592" v="1010" actId="114"/>
        <pc:sldMkLst>
          <pc:docMk/>
          <pc:sldMk cId="2611858743" sldId="407"/>
        </pc:sldMkLst>
        <pc:spChg chg="mod">
          <ac:chgData name="Matthew Purland" userId="8d07c89cff7dd31c" providerId="LiveId" clId="{3285B938-957F-4F19-B423-04992C3F7D39}" dt="2023-06-30T09:49:02.592" v="1010" actId="114"/>
          <ac:spMkLst>
            <pc:docMk/>
            <pc:sldMk cId="2611858743" sldId="407"/>
            <ac:spMk id="3" creationId="{E352E269-F028-A26B-A8CF-EA1FC264DC9E}"/>
          </ac:spMkLst>
        </pc:spChg>
      </pc:sldChg>
      <pc:sldChg chg="modSp mod">
        <pc:chgData name="Matthew Purland" userId="8d07c89cff7dd31c" providerId="LiveId" clId="{3285B938-957F-4F19-B423-04992C3F7D39}" dt="2023-06-30T09:47:30.484" v="988" actId="207"/>
        <pc:sldMkLst>
          <pc:docMk/>
          <pc:sldMk cId="1288151778" sldId="410"/>
        </pc:sldMkLst>
        <pc:spChg chg="mod">
          <ac:chgData name="Matthew Purland" userId="8d07c89cff7dd31c" providerId="LiveId" clId="{3285B938-957F-4F19-B423-04992C3F7D39}" dt="2023-06-30T09:47:30.484" v="988" actId="207"/>
          <ac:spMkLst>
            <pc:docMk/>
            <pc:sldMk cId="1288151778" sldId="410"/>
            <ac:spMk id="3" creationId="{E352E269-F028-A26B-A8CF-EA1FC264DC9E}"/>
          </ac:spMkLst>
        </pc:spChg>
      </pc:sldChg>
      <pc:sldChg chg="modSp mod">
        <pc:chgData name="Matthew Purland" userId="8d07c89cff7dd31c" providerId="LiveId" clId="{3285B938-957F-4F19-B423-04992C3F7D39}" dt="2023-06-30T09:54:32.074" v="1022" actId="20577"/>
        <pc:sldMkLst>
          <pc:docMk/>
          <pc:sldMk cId="1741839607" sldId="424"/>
        </pc:sldMkLst>
        <pc:spChg chg="mod">
          <ac:chgData name="Matthew Purland" userId="8d07c89cff7dd31c" providerId="LiveId" clId="{3285B938-957F-4F19-B423-04992C3F7D39}" dt="2023-06-30T09:54:32.074" v="1022" actId="20577"/>
          <ac:spMkLst>
            <pc:docMk/>
            <pc:sldMk cId="1741839607" sldId="424"/>
            <ac:spMk id="3" creationId="{E352E269-F028-A26B-A8CF-EA1FC264DC9E}"/>
          </ac:spMkLst>
        </pc:spChg>
      </pc:sldChg>
      <pc:sldChg chg="modSp mod">
        <pc:chgData name="Matthew Purland" userId="8d07c89cff7dd31c" providerId="LiveId" clId="{3285B938-957F-4F19-B423-04992C3F7D39}" dt="2023-06-30T09:55:15.315" v="1023" actId="207"/>
        <pc:sldMkLst>
          <pc:docMk/>
          <pc:sldMk cId="2934572253" sldId="425"/>
        </pc:sldMkLst>
        <pc:spChg chg="mod">
          <ac:chgData name="Matthew Purland" userId="8d07c89cff7dd31c" providerId="LiveId" clId="{3285B938-957F-4F19-B423-04992C3F7D39}" dt="2023-06-30T09:55:15.315" v="1023" actId="207"/>
          <ac:spMkLst>
            <pc:docMk/>
            <pc:sldMk cId="2934572253" sldId="425"/>
            <ac:spMk id="3" creationId="{E352E269-F028-A26B-A8CF-EA1FC264DC9E}"/>
          </ac:spMkLst>
        </pc:spChg>
      </pc:sldChg>
      <pc:sldChg chg="modSp add mod">
        <pc:chgData name="Matthew Purland" userId="8d07c89cff7dd31c" providerId="LiveId" clId="{3285B938-957F-4F19-B423-04992C3F7D39}" dt="2023-06-30T07:14:42.180" v="390" actId="207"/>
        <pc:sldMkLst>
          <pc:docMk/>
          <pc:sldMk cId="2648770046" sldId="426"/>
        </pc:sldMkLst>
        <pc:spChg chg="mod">
          <ac:chgData name="Matthew Purland" userId="8d07c89cff7dd31c" providerId="LiveId" clId="{3285B938-957F-4F19-B423-04992C3F7D39}" dt="2023-06-30T07:14:42.180" v="390" actId="207"/>
          <ac:spMkLst>
            <pc:docMk/>
            <pc:sldMk cId="2648770046" sldId="426"/>
            <ac:spMk id="3" creationId="{E352E269-F028-A26B-A8CF-EA1FC264DC9E}"/>
          </ac:spMkLst>
        </pc:spChg>
      </pc:sldChg>
      <pc:sldChg chg="addSp delSp modSp add mod">
        <pc:chgData name="Matthew Purland" userId="8d07c89cff7dd31c" providerId="LiveId" clId="{3285B938-957F-4F19-B423-04992C3F7D39}" dt="2023-06-30T07:21:57.333" v="529" actId="1076"/>
        <pc:sldMkLst>
          <pc:docMk/>
          <pc:sldMk cId="375624162" sldId="427"/>
        </pc:sldMkLst>
        <pc:spChg chg="mod">
          <ac:chgData name="Matthew Purland" userId="8d07c89cff7dd31c" providerId="LiveId" clId="{3285B938-957F-4F19-B423-04992C3F7D39}" dt="2023-06-30T07:21:34.068" v="526" actId="20577"/>
          <ac:spMkLst>
            <pc:docMk/>
            <pc:sldMk cId="375624162" sldId="427"/>
            <ac:spMk id="3" creationId="{E352E269-F028-A26B-A8CF-EA1FC264DC9E}"/>
          </ac:spMkLst>
        </pc:spChg>
        <pc:spChg chg="add del">
          <ac:chgData name="Matthew Purland" userId="8d07c89cff7dd31c" providerId="LiveId" clId="{3285B938-957F-4F19-B423-04992C3F7D39}" dt="2023-06-30T07:20:12.981" v="502" actId="22"/>
          <ac:spMkLst>
            <pc:docMk/>
            <pc:sldMk cId="375624162" sldId="427"/>
            <ac:spMk id="5" creationId="{7FF0713A-E78B-4024-7F54-F4D58EA2ABEF}"/>
          </ac:spMkLst>
        </pc:spChg>
        <pc:picChg chg="mod">
          <ac:chgData name="Matthew Purland" userId="8d07c89cff7dd31c" providerId="LiveId" clId="{3285B938-957F-4F19-B423-04992C3F7D39}" dt="2023-06-30T07:21:57.333" v="529" actId="1076"/>
          <ac:picMkLst>
            <pc:docMk/>
            <pc:sldMk cId="375624162" sldId="427"/>
            <ac:picMk id="4" creationId="{A78BFFC7-3503-7D8F-6DE1-054FB211E776}"/>
          </ac:picMkLst>
        </pc:picChg>
      </pc:sldChg>
    </pc:docChg>
  </pc:docChgLst>
  <pc:docChgLst>
    <pc:chgData name="Matthew Purland" userId="8d07c89cff7dd31c" providerId="LiveId" clId="{9F837B7A-BA61-4F8F-868F-D4EFA2615E66}"/>
    <pc:docChg chg="undo redo custSel addSld delSld modSld">
      <pc:chgData name="Matthew Purland" userId="8d07c89cff7dd31c" providerId="LiveId" clId="{9F837B7A-BA61-4F8F-868F-D4EFA2615E66}" dt="2023-06-04T14:51:44.517" v="2985" actId="20577"/>
      <pc:docMkLst>
        <pc:docMk/>
      </pc:docMkLst>
      <pc:sldChg chg="modSp mod">
        <pc:chgData name="Matthew Purland" userId="8d07c89cff7dd31c" providerId="LiveId" clId="{9F837B7A-BA61-4F8F-868F-D4EFA2615E66}" dt="2023-05-29T08:34:49.850" v="16" actId="20577"/>
        <pc:sldMkLst>
          <pc:docMk/>
          <pc:sldMk cId="3687110327" sldId="268"/>
        </pc:sldMkLst>
        <pc:spChg chg="mod">
          <ac:chgData name="Matthew Purland" userId="8d07c89cff7dd31c" providerId="LiveId" clId="{9F837B7A-BA61-4F8F-868F-D4EFA2615E66}" dt="2023-05-29T08:34:49.850" v="16" actId="20577"/>
          <ac:spMkLst>
            <pc:docMk/>
            <pc:sldMk cId="3687110327" sldId="268"/>
            <ac:spMk id="2" creationId="{F240269D-6DED-F2E7-DFE0-1FB44C095B75}"/>
          </ac:spMkLst>
        </pc:spChg>
      </pc:sldChg>
      <pc:sldChg chg="del">
        <pc:chgData name="Matthew Purland" userId="8d07c89cff7dd31c" providerId="LiveId" clId="{9F837B7A-BA61-4F8F-868F-D4EFA2615E66}" dt="2023-05-29T08:35:08.851" v="17" actId="47"/>
        <pc:sldMkLst>
          <pc:docMk/>
          <pc:sldMk cId="3132766640" sldId="276"/>
        </pc:sldMkLst>
      </pc:sldChg>
      <pc:sldChg chg="modSp mod">
        <pc:chgData name="Matthew Purland" userId="8d07c89cff7dd31c" providerId="LiveId" clId="{9F837B7A-BA61-4F8F-868F-D4EFA2615E66}" dt="2023-05-31T07:50:47.768" v="94" actId="207"/>
        <pc:sldMkLst>
          <pc:docMk/>
          <pc:sldMk cId="2459611209" sldId="277"/>
        </pc:sldMkLst>
        <pc:spChg chg="mod">
          <ac:chgData name="Matthew Purland" userId="8d07c89cff7dd31c" providerId="LiveId" clId="{9F837B7A-BA61-4F8F-868F-D4EFA2615E66}" dt="2023-05-31T07:50:47.768" v="94" actId="207"/>
          <ac:spMkLst>
            <pc:docMk/>
            <pc:sldMk cId="2459611209" sldId="277"/>
            <ac:spMk id="3" creationId="{E352E269-F028-A26B-A8CF-EA1FC264DC9E}"/>
          </ac:spMkLst>
        </pc:spChg>
      </pc:sldChg>
      <pc:sldChg chg="del">
        <pc:chgData name="Matthew Purland" userId="8d07c89cff7dd31c" providerId="LiveId" clId="{9F837B7A-BA61-4F8F-868F-D4EFA2615E66}" dt="2023-05-29T08:35:11.444" v="18" actId="47"/>
        <pc:sldMkLst>
          <pc:docMk/>
          <pc:sldMk cId="4013042210" sldId="278"/>
        </pc:sldMkLst>
      </pc:sldChg>
      <pc:sldChg chg="del">
        <pc:chgData name="Matthew Purland" userId="8d07c89cff7dd31c" providerId="LiveId" clId="{9F837B7A-BA61-4F8F-868F-D4EFA2615E66}" dt="2023-05-29T08:35:20.617" v="21" actId="47"/>
        <pc:sldMkLst>
          <pc:docMk/>
          <pc:sldMk cId="3822791644" sldId="279"/>
        </pc:sldMkLst>
      </pc:sldChg>
      <pc:sldChg chg="del">
        <pc:chgData name="Matthew Purland" userId="8d07c89cff7dd31c" providerId="LiveId" clId="{9F837B7A-BA61-4F8F-868F-D4EFA2615E66}" dt="2023-05-29T08:35:12.908" v="19" actId="47"/>
        <pc:sldMkLst>
          <pc:docMk/>
          <pc:sldMk cId="1339546333" sldId="280"/>
        </pc:sldMkLst>
      </pc:sldChg>
      <pc:sldChg chg="del">
        <pc:chgData name="Matthew Purland" userId="8d07c89cff7dd31c" providerId="LiveId" clId="{9F837B7A-BA61-4F8F-868F-D4EFA2615E66}" dt="2023-05-29T08:35:14.971" v="20" actId="47"/>
        <pc:sldMkLst>
          <pc:docMk/>
          <pc:sldMk cId="476480865" sldId="281"/>
        </pc:sldMkLst>
      </pc:sldChg>
      <pc:sldChg chg="delSp modSp mod">
        <pc:chgData name="Matthew Purland" userId="8d07c89cff7dd31c" providerId="LiveId" clId="{9F837B7A-BA61-4F8F-868F-D4EFA2615E66}" dt="2023-06-02T10:12:21.554" v="2133" actId="207"/>
        <pc:sldMkLst>
          <pc:docMk/>
          <pc:sldMk cId="668199295" sldId="282"/>
        </pc:sldMkLst>
        <pc:spChg chg="mod">
          <ac:chgData name="Matthew Purland" userId="8d07c89cff7dd31c" providerId="LiveId" clId="{9F837B7A-BA61-4F8F-868F-D4EFA2615E66}" dt="2023-06-02T10:12:21.554" v="2133" actId="207"/>
          <ac:spMkLst>
            <pc:docMk/>
            <pc:sldMk cId="668199295" sldId="282"/>
            <ac:spMk id="3" creationId="{E352E269-F028-A26B-A8CF-EA1FC264DC9E}"/>
          </ac:spMkLst>
        </pc:spChg>
        <pc:picChg chg="del">
          <ac:chgData name="Matthew Purland" userId="8d07c89cff7dd31c" providerId="LiveId" clId="{9F837B7A-BA61-4F8F-868F-D4EFA2615E66}" dt="2023-06-02T10:10:11.947" v="2114" actId="478"/>
          <ac:picMkLst>
            <pc:docMk/>
            <pc:sldMk cId="668199295" sldId="282"/>
            <ac:picMk id="5" creationId="{6D5809B4-43F1-37EC-3BA0-9A5FD9BFD8DB}"/>
          </ac:picMkLst>
        </pc:picChg>
      </pc:sldChg>
      <pc:sldChg chg="del">
        <pc:chgData name="Matthew Purland" userId="8d07c89cff7dd31c" providerId="LiveId" clId="{9F837B7A-BA61-4F8F-868F-D4EFA2615E66}" dt="2023-05-29T08:35:25.584" v="23" actId="47"/>
        <pc:sldMkLst>
          <pc:docMk/>
          <pc:sldMk cId="3316000073" sldId="284"/>
        </pc:sldMkLst>
      </pc:sldChg>
      <pc:sldChg chg="del">
        <pc:chgData name="Matthew Purland" userId="8d07c89cff7dd31c" providerId="LiveId" clId="{9F837B7A-BA61-4F8F-868F-D4EFA2615E66}" dt="2023-05-29T08:35:23.996" v="22" actId="47"/>
        <pc:sldMkLst>
          <pc:docMk/>
          <pc:sldMk cId="4261993751" sldId="285"/>
        </pc:sldMkLst>
      </pc:sldChg>
      <pc:sldChg chg="del">
        <pc:chgData name="Matthew Purland" userId="8d07c89cff7dd31c" providerId="LiveId" clId="{9F837B7A-BA61-4F8F-868F-D4EFA2615E66}" dt="2023-05-29T08:35:29.588" v="24" actId="47"/>
        <pc:sldMkLst>
          <pc:docMk/>
          <pc:sldMk cId="4243321265" sldId="286"/>
        </pc:sldMkLst>
      </pc:sldChg>
      <pc:sldChg chg="del">
        <pc:chgData name="Matthew Purland" userId="8d07c89cff7dd31c" providerId="LiveId" clId="{9F837B7A-BA61-4F8F-868F-D4EFA2615E66}" dt="2023-05-29T08:35:30.977" v="25" actId="47"/>
        <pc:sldMkLst>
          <pc:docMk/>
          <pc:sldMk cId="3979147693" sldId="287"/>
        </pc:sldMkLst>
      </pc:sldChg>
      <pc:sldChg chg="del">
        <pc:chgData name="Matthew Purland" userId="8d07c89cff7dd31c" providerId="LiveId" clId="{9F837B7A-BA61-4F8F-868F-D4EFA2615E66}" dt="2023-05-29T08:35:46.620" v="35" actId="47"/>
        <pc:sldMkLst>
          <pc:docMk/>
          <pc:sldMk cId="2729461070" sldId="300"/>
        </pc:sldMkLst>
      </pc:sldChg>
      <pc:sldChg chg="del">
        <pc:chgData name="Matthew Purland" userId="8d07c89cff7dd31c" providerId="LiveId" clId="{9F837B7A-BA61-4F8F-868F-D4EFA2615E66}" dt="2023-05-29T08:35:34.253" v="26" actId="47"/>
        <pc:sldMkLst>
          <pc:docMk/>
          <pc:sldMk cId="3925418807" sldId="302"/>
        </pc:sldMkLst>
      </pc:sldChg>
      <pc:sldChg chg="del">
        <pc:chgData name="Matthew Purland" userId="8d07c89cff7dd31c" providerId="LiveId" clId="{9F837B7A-BA61-4F8F-868F-D4EFA2615E66}" dt="2023-05-29T08:35:35.606" v="27" actId="47"/>
        <pc:sldMkLst>
          <pc:docMk/>
          <pc:sldMk cId="2823016913" sldId="303"/>
        </pc:sldMkLst>
      </pc:sldChg>
      <pc:sldChg chg="del">
        <pc:chgData name="Matthew Purland" userId="8d07c89cff7dd31c" providerId="LiveId" clId="{9F837B7A-BA61-4F8F-868F-D4EFA2615E66}" dt="2023-05-29T08:35:36.821" v="28" actId="47"/>
        <pc:sldMkLst>
          <pc:docMk/>
          <pc:sldMk cId="1945089552" sldId="304"/>
        </pc:sldMkLst>
      </pc:sldChg>
      <pc:sldChg chg="del">
        <pc:chgData name="Matthew Purland" userId="8d07c89cff7dd31c" providerId="LiveId" clId="{9F837B7A-BA61-4F8F-868F-D4EFA2615E66}" dt="2023-05-29T08:35:37.550" v="29" actId="47"/>
        <pc:sldMkLst>
          <pc:docMk/>
          <pc:sldMk cId="3064324244" sldId="305"/>
        </pc:sldMkLst>
      </pc:sldChg>
      <pc:sldChg chg="del">
        <pc:chgData name="Matthew Purland" userId="8d07c89cff7dd31c" providerId="LiveId" clId="{9F837B7A-BA61-4F8F-868F-D4EFA2615E66}" dt="2023-05-29T08:35:38.294" v="30" actId="47"/>
        <pc:sldMkLst>
          <pc:docMk/>
          <pc:sldMk cId="3832924780" sldId="306"/>
        </pc:sldMkLst>
      </pc:sldChg>
      <pc:sldChg chg="del">
        <pc:chgData name="Matthew Purland" userId="8d07c89cff7dd31c" providerId="LiveId" clId="{9F837B7A-BA61-4F8F-868F-D4EFA2615E66}" dt="2023-05-29T08:35:39.711" v="31" actId="47"/>
        <pc:sldMkLst>
          <pc:docMk/>
          <pc:sldMk cId="3160806501" sldId="307"/>
        </pc:sldMkLst>
      </pc:sldChg>
      <pc:sldChg chg="del">
        <pc:chgData name="Matthew Purland" userId="8d07c89cff7dd31c" providerId="LiveId" clId="{9F837B7A-BA61-4F8F-868F-D4EFA2615E66}" dt="2023-05-29T08:35:40.582" v="32" actId="47"/>
        <pc:sldMkLst>
          <pc:docMk/>
          <pc:sldMk cId="851309356" sldId="308"/>
        </pc:sldMkLst>
      </pc:sldChg>
      <pc:sldChg chg="del">
        <pc:chgData name="Matthew Purland" userId="8d07c89cff7dd31c" providerId="LiveId" clId="{9F837B7A-BA61-4F8F-868F-D4EFA2615E66}" dt="2023-05-29T08:35:41.301" v="33" actId="47"/>
        <pc:sldMkLst>
          <pc:docMk/>
          <pc:sldMk cId="79889082" sldId="309"/>
        </pc:sldMkLst>
      </pc:sldChg>
      <pc:sldChg chg="del">
        <pc:chgData name="Matthew Purland" userId="8d07c89cff7dd31c" providerId="LiveId" clId="{9F837B7A-BA61-4F8F-868F-D4EFA2615E66}" dt="2023-05-29T08:35:42.424" v="34" actId="47"/>
        <pc:sldMkLst>
          <pc:docMk/>
          <pc:sldMk cId="3030028623" sldId="310"/>
        </pc:sldMkLst>
      </pc:sldChg>
      <pc:sldChg chg="del">
        <pc:chgData name="Matthew Purland" userId="8d07c89cff7dd31c" providerId="LiveId" clId="{9F837B7A-BA61-4F8F-868F-D4EFA2615E66}" dt="2023-06-02T12:23:44.298" v="2769" actId="47"/>
        <pc:sldMkLst>
          <pc:docMk/>
          <pc:sldMk cId="1342339189" sldId="311"/>
        </pc:sldMkLst>
      </pc:sldChg>
      <pc:sldChg chg="del">
        <pc:chgData name="Matthew Purland" userId="8d07c89cff7dd31c" providerId="LiveId" clId="{9F837B7A-BA61-4F8F-868F-D4EFA2615E66}" dt="2023-05-29T08:35:50.362" v="36" actId="47"/>
        <pc:sldMkLst>
          <pc:docMk/>
          <pc:sldMk cId="1618817609" sldId="312"/>
        </pc:sldMkLst>
      </pc:sldChg>
      <pc:sldChg chg="del">
        <pc:chgData name="Matthew Purland" userId="8d07c89cff7dd31c" providerId="LiveId" clId="{9F837B7A-BA61-4F8F-868F-D4EFA2615E66}" dt="2023-05-29T08:35:53.455" v="37" actId="47"/>
        <pc:sldMkLst>
          <pc:docMk/>
          <pc:sldMk cId="3170042289" sldId="313"/>
        </pc:sldMkLst>
      </pc:sldChg>
      <pc:sldChg chg="del">
        <pc:chgData name="Matthew Purland" userId="8d07c89cff7dd31c" providerId="LiveId" clId="{9F837B7A-BA61-4F8F-868F-D4EFA2615E66}" dt="2023-05-29T08:35:55.177" v="38" actId="47"/>
        <pc:sldMkLst>
          <pc:docMk/>
          <pc:sldMk cId="2901849155" sldId="314"/>
        </pc:sldMkLst>
      </pc:sldChg>
      <pc:sldChg chg="del">
        <pc:chgData name="Matthew Purland" userId="8d07c89cff7dd31c" providerId="LiveId" clId="{9F837B7A-BA61-4F8F-868F-D4EFA2615E66}" dt="2023-05-29T08:35:57.540" v="39" actId="47"/>
        <pc:sldMkLst>
          <pc:docMk/>
          <pc:sldMk cId="1973470114" sldId="315"/>
        </pc:sldMkLst>
      </pc:sldChg>
      <pc:sldChg chg="del">
        <pc:chgData name="Matthew Purland" userId="8d07c89cff7dd31c" providerId="LiveId" clId="{9F837B7A-BA61-4F8F-868F-D4EFA2615E66}" dt="2023-05-29T08:35:57.912" v="40" actId="47"/>
        <pc:sldMkLst>
          <pc:docMk/>
          <pc:sldMk cId="1803052156" sldId="316"/>
        </pc:sldMkLst>
      </pc:sldChg>
      <pc:sldChg chg="del">
        <pc:chgData name="Matthew Purland" userId="8d07c89cff7dd31c" providerId="LiveId" clId="{9F837B7A-BA61-4F8F-868F-D4EFA2615E66}" dt="2023-06-02T12:23:52.301" v="2770" actId="47"/>
        <pc:sldMkLst>
          <pc:docMk/>
          <pc:sldMk cId="1025863808" sldId="317"/>
        </pc:sldMkLst>
      </pc:sldChg>
      <pc:sldChg chg="del">
        <pc:chgData name="Matthew Purland" userId="8d07c89cff7dd31c" providerId="LiveId" clId="{9F837B7A-BA61-4F8F-868F-D4EFA2615E66}" dt="2023-05-29T08:36:03.888" v="41" actId="47"/>
        <pc:sldMkLst>
          <pc:docMk/>
          <pc:sldMk cId="4158967133" sldId="318"/>
        </pc:sldMkLst>
      </pc:sldChg>
      <pc:sldChg chg="del">
        <pc:chgData name="Matthew Purland" userId="8d07c89cff7dd31c" providerId="LiveId" clId="{9F837B7A-BA61-4F8F-868F-D4EFA2615E66}" dt="2023-05-29T08:36:04.468" v="42" actId="47"/>
        <pc:sldMkLst>
          <pc:docMk/>
          <pc:sldMk cId="1253362750" sldId="319"/>
        </pc:sldMkLst>
      </pc:sldChg>
      <pc:sldChg chg="del">
        <pc:chgData name="Matthew Purland" userId="8d07c89cff7dd31c" providerId="LiveId" clId="{9F837B7A-BA61-4F8F-868F-D4EFA2615E66}" dt="2023-05-29T08:36:05.168" v="43" actId="47"/>
        <pc:sldMkLst>
          <pc:docMk/>
          <pc:sldMk cId="477579752" sldId="320"/>
        </pc:sldMkLst>
      </pc:sldChg>
      <pc:sldChg chg="del">
        <pc:chgData name="Matthew Purland" userId="8d07c89cff7dd31c" providerId="LiveId" clId="{9F837B7A-BA61-4F8F-868F-D4EFA2615E66}" dt="2023-05-29T08:36:05.468" v="44" actId="47"/>
        <pc:sldMkLst>
          <pc:docMk/>
          <pc:sldMk cId="699331124" sldId="321"/>
        </pc:sldMkLst>
      </pc:sldChg>
      <pc:sldChg chg="del">
        <pc:chgData name="Matthew Purland" userId="8d07c89cff7dd31c" providerId="LiveId" clId="{9F837B7A-BA61-4F8F-868F-D4EFA2615E66}" dt="2023-05-29T08:36:05.957" v="45" actId="47"/>
        <pc:sldMkLst>
          <pc:docMk/>
          <pc:sldMk cId="1866416391" sldId="326"/>
        </pc:sldMkLst>
      </pc:sldChg>
      <pc:sldChg chg="del">
        <pc:chgData name="Matthew Purland" userId="8d07c89cff7dd31c" providerId="LiveId" clId="{9F837B7A-BA61-4F8F-868F-D4EFA2615E66}" dt="2023-05-29T08:36:06.463" v="46" actId="47"/>
        <pc:sldMkLst>
          <pc:docMk/>
          <pc:sldMk cId="1062775742" sldId="327"/>
        </pc:sldMkLst>
      </pc:sldChg>
      <pc:sldChg chg="del">
        <pc:chgData name="Matthew Purland" userId="8d07c89cff7dd31c" providerId="LiveId" clId="{9F837B7A-BA61-4F8F-868F-D4EFA2615E66}" dt="2023-05-29T08:36:07.006" v="47" actId="47"/>
        <pc:sldMkLst>
          <pc:docMk/>
          <pc:sldMk cId="3128287824" sldId="328"/>
        </pc:sldMkLst>
      </pc:sldChg>
      <pc:sldChg chg="del">
        <pc:chgData name="Matthew Purland" userId="8d07c89cff7dd31c" providerId="LiveId" clId="{9F837B7A-BA61-4F8F-868F-D4EFA2615E66}" dt="2023-05-29T08:36:07.813" v="48" actId="47"/>
        <pc:sldMkLst>
          <pc:docMk/>
          <pc:sldMk cId="465227427" sldId="329"/>
        </pc:sldMkLst>
      </pc:sldChg>
      <pc:sldChg chg="del">
        <pc:chgData name="Matthew Purland" userId="8d07c89cff7dd31c" providerId="LiveId" clId="{9F837B7A-BA61-4F8F-868F-D4EFA2615E66}" dt="2023-05-29T08:36:08.369" v="49" actId="47"/>
        <pc:sldMkLst>
          <pc:docMk/>
          <pc:sldMk cId="2353342749" sldId="330"/>
        </pc:sldMkLst>
      </pc:sldChg>
      <pc:sldChg chg="del">
        <pc:chgData name="Matthew Purland" userId="8d07c89cff7dd31c" providerId="LiveId" clId="{9F837B7A-BA61-4F8F-868F-D4EFA2615E66}" dt="2023-05-29T08:36:09.291" v="50" actId="47"/>
        <pc:sldMkLst>
          <pc:docMk/>
          <pc:sldMk cId="1198128850" sldId="331"/>
        </pc:sldMkLst>
      </pc:sldChg>
      <pc:sldChg chg="del">
        <pc:chgData name="Matthew Purland" userId="8d07c89cff7dd31c" providerId="LiveId" clId="{9F837B7A-BA61-4F8F-868F-D4EFA2615E66}" dt="2023-05-29T08:36:10.527" v="51" actId="47"/>
        <pc:sldMkLst>
          <pc:docMk/>
          <pc:sldMk cId="2071453346" sldId="332"/>
        </pc:sldMkLst>
      </pc:sldChg>
      <pc:sldChg chg="del">
        <pc:chgData name="Matthew Purland" userId="8d07c89cff7dd31c" providerId="LiveId" clId="{9F837B7A-BA61-4F8F-868F-D4EFA2615E66}" dt="2023-05-29T08:36:11.838" v="52" actId="47"/>
        <pc:sldMkLst>
          <pc:docMk/>
          <pc:sldMk cId="3342242356" sldId="333"/>
        </pc:sldMkLst>
      </pc:sldChg>
      <pc:sldChg chg="del">
        <pc:chgData name="Matthew Purland" userId="8d07c89cff7dd31c" providerId="LiveId" clId="{9F837B7A-BA61-4F8F-868F-D4EFA2615E66}" dt="2023-05-29T08:36:12.109" v="53" actId="47"/>
        <pc:sldMkLst>
          <pc:docMk/>
          <pc:sldMk cId="2998189690" sldId="334"/>
        </pc:sldMkLst>
      </pc:sldChg>
      <pc:sldChg chg="del">
        <pc:chgData name="Matthew Purland" userId="8d07c89cff7dd31c" providerId="LiveId" clId="{9F837B7A-BA61-4F8F-868F-D4EFA2615E66}" dt="2023-05-29T08:36:12.355" v="54" actId="47"/>
        <pc:sldMkLst>
          <pc:docMk/>
          <pc:sldMk cId="2910849402" sldId="335"/>
        </pc:sldMkLst>
      </pc:sldChg>
      <pc:sldChg chg="del">
        <pc:chgData name="Matthew Purland" userId="8d07c89cff7dd31c" providerId="LiveId" clId="{9F837B7A-BA61-4F8F-868F-D4EFA2615E66}" dt="2023-05-29T08:36:12.641" v="55" actId="47"/>
        <pc:sldMkLst>
          <pc:docMk/>
          <pc:sldMk cId="1616951786" sldId="336"/>
        </pc:sldMkLst>
      </pc:sldChg>
      <pc:sldChg chg="del">
        <pc:chgData name="Matthew Purland" userId="8d07c89cff7dd31c" providerId="LiveId" clId="{9F837B7A-BA61-4F8F-868F-D4EFA2615E66}" dt="2023-05-29T08:36:13.225" v="56" actId="47"/>
        <pc:sldMkLst>
          <pc:docMk/>
          <pc:sldMk cId="2001736057" sldId="337"/>
        </pc:sldMkLst>
      </pc:sldChg>
      <pc:sldChg chg="del">
        <pc:chgData name="Matthew Purland" userId="8d07c89cff7dd31c" providerId="LiveId" clId="{9F837B7A-BA61-4F8F-868F-D4EFA2615E66}" dt="2023-05-29T08:36:13.845" v="57" actId="47"/>
        <pc:sldMkLst>
          <pc:docMk/>
          <pc:sldMk cId="3962095273" sldId="338"/>
        </pc:sldMkLst>
      </pc:sldChg>
      <pc:sldChg chg="del">
        <pc:chgData name="Matthew Purland" userId="8d07c89cff7dd31c" providerId="LiveId" clId="{9F837B7A-BA61-4F8F-868F-D4EFA2615E66}" dt="2023-05-29T08:36:14.144" v="58" actId="47"/>
        <pc:sldMkLst>
          <pc:docMk/>
          <pc:sldMk cId="3715561569" sldId="339"/>
        </pc:sldMkLst>
      </pc:sldChg>
      <pc:sldChg chg="del">
        <pc:chgData name="Matthew Purland" userId="8d07c89cff7dd31c" providerId="LiveId" clId="{9F837B7A-BA61-4F8F-868F-D4EFA2615E66}" dt="2023-05-29T08:36:14.403" v="59" actId="47"/>
        <pc:sldMkLst>
          <pc:docMk/>
          <pc:sldMk cId="580872621" sldId="340"/>
        </pc:sldMkLst>
      </pc:sldChg>
      <pc:sldChg chg="del">
        <pc:chgData name="Matthew Purland" userId="8d07c89cff7dd31c" providerId="LiveId" clId="{9F837B7A-BA61-4F8F-868F-D4EFA2615E66}" dt="2023-05-29T08:36:14.910" v="60" actId="47"/>
        <pc:sldMkLst>
          <pc:docMk/>
          <pc:sldMk cId="3030971570" sldId="341"/>
        </pc:sldMkLst>
      </pc:sldChg>
      <pc:sldChg chg="del">
        <pc:chgData name="Matthew Purland" userId="8d07c89cff7dd31c" providerId="LiveId" clId="{9F837B7A-BA61-4F8F-868F-D4EFA2615E66}" dt="2023-05-29T08:36:15.142" v="61" actId="47"/>
        <pc:sldMkLst>
          <pc:docMk/>
          <pc:sldMk cId="986345735" sldId="342"/>
        </pc:sldMkLst>
      </pc:sldChg>
      <pc:sldChg chg="del">
        <pc:chgData name="Matthew Purland" userId="8d07c89cff7dd31c" providerId="LiveId" clId="{9F837B7A-BA61-4F8F-868F-D4EFA2615E66}" dt="2023-05-29T08:36:15.650" v="62" actId="47"/>
        <pc:sldMkLst>
          <pc:docMk/>
          <pc:sldMk cId="3714691074" sldId="343"/>
        </pc:sldMkLst>
      </pc:sldChg>
      <pc:sldChg chg="del">
        <pc:chgData name="Matthew Purland" userId="8d07c89cff7dd31c" providerId="LiveId" clId="{9F837B7A-BA61-4F8F-868F-D4EFA2615E66}" dt="2023-05-29T08:36:15.899" v="63" actId="47"/>
        <pc:sldMkLst>
          <pc:docMk/>
          <pc:sldMk cId="1629302219" sldId="344"/>
        </pc:sldMkLst>
      </pc:sldChg>
      <pc:sldChg chg="del">
        <pc:chgData name="Matthew Purland" userId="8d07c89cff7dd31c" providerId="LiveId" clId="{9F837B7A-BA61-4F8F-868F-D4EFA2615E66}" dt="2023-05-29T08:36:16.368" v="64" actId="47"/>
        <pc:sldMkLst>
          <pc:docMk/>
          <pc:sldMk cId="2231009091" sldId="345"/>
        </pc:sldMkLst>
      </pc:sldChg>
      <pc:sldChg chg="del">
        <pc:chgData name="Matthew Purland" userId="8d07c89cff7dd31c" providerId="LiveId" clId="{9F837B7A-BA61-4F8F-868F-D4EFA2615E66}" dt="2023-05-29T08:36:16.644" v="65" actId="47"/>
        <pc:sldMkLst>
          <pc:docMk/>
          <pc:sldMk cId="1153638624" sldId="346"/>
        </pc:sldMkLst>
      </pc:sldChg>
      <pc:sldChg chg="del">
        <pc:chgData name="Matthew Purland" userId="8d07c89cff7dd31c" providerId="LiveId" clId="{9F837B7A-BA61-4F8F-868F-D4EFA2615E66}" dt="2023-05-29T08:36:17.215" v="66" actId="47"/>
        <pc:sldMkLst>
          <pc:docMk/>
          <pc:sldMk cId="3801183168" sldId="347"/>
        </pc:sldMkLst>
      </pc:sldChg>
      <pc:sldChg chg="del">
        <pc:chgData name="Matthew Purland" userId="8d07c89cff7dd31c" providerId="LiveId" clId="{9F837B7A-BA61-4F8F-868F-D4EFA2615E66}" dt="2023-05-29T08:36:17.704" v="67" actId="47"/>
        <pc:sldMkLst>
          <pc:docMk/>
          <pc:sldMk cId="2493903279" sldId="348"/>
        </pc:sldMkLst>
      </pc:sldChg>
      <pc:sldChg chg="add del">
        <pc:chgData name="Matthew Purland" userId="8d07c89cff7dd31c" providerId="LiveId" clId="{9F837B7A-BA61-4F8F-868F-D4EFA2615E66}" dt="2023-06-02T12:23:57.256" v="2771" actId="47"/>
        <pc:sldMkLst>
          <pc:docMk/>
          <pc:sldMk cId="424320179" sldId="349"/>
        </pc:sldMkLst>
      </pc:sldChg>
      <pc:sldChg chg="modSp add mod">
        <pc:chgData name="Matthew Purland" userId="8d07c89cff7dd31c" providerId="LiveId" clId="{9F837B7A-BA61-4F8F-868F-D4EFA2615E66}" dt="2023-05-31T07:51:47.468" v="113" actId="15"/>
        <pc:sldMkLst>
          <pc:docMk/>
          <pc:sldMk cId="3011256716" sldId="350"/>
        </pc:sldMkLst>
        <pc:spChg chg="mod">
          <ac:chgData name="Matthew Purland" userId="8d07c89cff7dd31c" providerId="LiveId" clId="{9F837B7A-BA61-4F8F-868F-D4EFA2615E66}" dt="2023-05-31T07:51:47.468" v="113" actId="15"/>
          <ac:spMkLst>
            <pc:docMk/>
            <pc:sldMk cId="3011256716" sldId="350"/>
            <ac:spMk id="3" creationId="{E352E269-F028-A26B-A8CF-EA1FC264DC9E}"/>
          </ac:spMkLst>
        </pc:spChg>
      </pc:sldChg>
      <pc:sldChg chg="add del">
        <pc:chgData name="Matthew Purland" userId="8d07c89cff7dd31c" providerId="LiveId" clId="{9F837B7A-BA61-4F8F-868F-D4EFA2615E66}" dt="2023-05-29T08:36:24.727" v="72" actId="47"/>
        <pc:sldMkLst>
          <pc:docMk/>
          <pc:sldMk cId="4206991601" sldId="350"/>
        </pc:sldMkLst>
      </pc:sldChg>
      <pc:sldChg chg="del">
        <pc:chgData name="Matthew Purland" userId="8d07c89cff7dd31c" providerId="LiveId" clId="{9F837B7A-BA61-4F8F-868F-D4EFA2615E66}" dt="2023-05-29T08:36:25.471" v="73" actId="47"/>
        <pc:sldMkLst>
          <pc:docMk/>
          <pc:sldMk cId="1227392757" sldId="351"/>
        </pc:sldMkLst>
      </pc:sldChg>
      <pc:sldChg chg="modSp add mod">
        <pc:chgData name="Matthew Purland" userId="8d07c89cff7dd31c" providerId="LiveId" clId="{9F837B7A-BA61-4F8F-868F-D4EFA2615E66}" dt="2023-05-31T07:52:27.072" v="134" actId="20577"/>
        <pc:sldMkLst>
          <pc:docMk/>
          <pc:sldMk cId="2151428866" sldId="351"/>
        </pc:sldMkLst>
        <pc:spChg chg="mod">
          <ac:chgData name="Matthew Purland" userId="8d07c89cff7dd31c" providerId="LiveId" clId="{9F837B7A-BA61-4F8F-868F-D4EFA2615E66}" dt="2023-05-31T07:52:27.072" v="134" actId="20577"/>
          <ac:spMkLst>
            <pc:docMk/>
            <pc:sldMk cId="2151428866" sldId="351"/>
            <ac:spMk id="3" creationId="{E352E269-F028-A26B-A8CF-EA1FC264DC9E}"/>
          </ac:spMkLst>
        </pc:spChg>
      </pc:sldChg>
      <pc:sldChg chg="del">
        <pc:chgData name="Matthew Purland" userId="8d07c89cff7dd31c" providerId="LiveId" clId="{9F837B7A-BA61-4F8F-868F-D4EFA2615E66}" dt="2023-05-29T08:36:26.437" v="74" actId="47"/>
        <pc:sldMkLst>
          <pc:docMk/>
          <pc:sldMk cId="2460634819" sldId="352"/>
        </pc:sldMkLst>
      </pc:sldChg>
      <pc:sldChg chg="modSp add mod">
        <pc:chgData name="Matthew Purland" userId="8d07c89cff7dd31c" providerId="LiveId" clId="{9F837B7A-BA61-4F8F-868F-D4EFA2615E66}" dt="2023-05-31T07:57:50.800" v="248" actId="20577"/>
        <pc:sldMkLst>
          <pc:docMk/>
          <pc:sldMk cId="2627433178" sldId="352"/>
        </pc:sldMkLst>
        <pc:spChg chg="mod">
          <ac:chgData name="Matthew Purland" userId="8d07c89cff7dd31c" providerId="LiveId" clId="{9F837B7A-BA61-4F8F-868F-D4EFA2615E66}" dt="2023-05-31T07:57:50.800" v="248" actId="20577"/>
          <ac:spMkLst>
            <pc:docMk/>
            <pc:sldMk cId="2627433178" sldId="352"/>
            <ac:spMk id="3" creationId="{E352E269-F028-A26B-A8CF-EA1FC264DC9E}"/>
          </ac:spMkLst>
        </pc:spChg>
      </pc:sldChg>
      <pc:sldChg chg="addSp delSp modSp add mod">
        <pc:chgData name="Matthew Purland" userId="8d07c89cff7dd31c" providerId="LiveId" clId="{9F837B7A-BA61-4F8F-868F-D4EFA2615E66}" dt="2023-05-31T08:01:22.721" v="459" actId="22"/>
        <pc:sldMkLst>
          <pc:docMk/>
          <pc:sldMk cId="173604468" sldId="353"/>
        </pc:sldMkLst>
        <pc:spChg chg="mod">
          <ac:chgData name="Matthew Purland" userId="8d07c89cff7dd31c" providerId="LiveId" clId="{9F837B7A-BA61-4F8F-868F-D4EFA2615E66}" dt="2023-05-31T08:01:06.539" v="457" actId="20577"/>
          <ac:spMkLst>
            <pc:docMk/>
            <pc:sldMk cId="173604468" sldId="353"/>
            <ac:spMk id="3" creationId="{E352E269-F028-A26B-A8CF-EA1FC264DC9E}"/>
          </ac:spMkLst>
        </pc:spChg>
        <pc:spChg chg="add del">
          <ac:chgData name="Matthew Purland" userId="8d07c89cff7dd31c" providerId="LiveId" clId="{9F837B7A-BA61-4F8F-868F-D4EFA2615E66}" dt="2023-05-31T08:01:22.721" v="459" actId="22"/>
          <ac:spMkLst>
            <pc:docMk/>
            <pc:sldMk cId="173604468" sldId="353"/>
            <ac:spMk id="4" creationId="{1CE8CE6E-3B7D-48B7-6B7E-A25496D58ED3}"/>
          </ac:spMkLst>
        </pc:spChg>
      </pc:sldChg>
      <pc:sldChg chg="del">
        <pc:chgData name="Matthew Purland" userId="8d07c89cff7dd31c" providerId="LiveId" clId="{9F837B7A-BA61-4F8F-868F-D4EFA2615E66}" dt="2023-05-29T08:36:27.813" v="75" actId="47"/>
        <pc:sldMkLst>
          <pc:docMk/>
          <pc:sldMk cId="894109062" sldId="353"/>
        </pc:sldMkLst>
      </pc:sldChg>
      <pc:sldChg chg="add del">
        <pc:chgData name="Matthew Purland" userId="8d07c89cff7dd31c" providerId="LiveId" clId="{9F837B7A-BA61-4F8F-868F-D4EFA2615E66}" dt="2023-05-31T07:58:08.591" v="249" actId="47"/>
        <pc:sldMkLst>
          <pc:docMk/>
          <pc:sldMk cId="2074756569" sldId="353"/>
        </pc:sldMkLst>
      </pc:sldChg>
      <pc:sldChg chg="modSp add mod">
        <pc:chgData name="Matthew Purland" userId="8d07c89cff7dd31c" providerId="LiveId" clId="{9F837B7A-BA61-4F8F-868F-D4EFA2615E66}" dt="2023-06-02T17:40:08.964" v="2966" actId="207"/>
        <pc:sldMkLst>
          <pc:docMk/>
          <pc:sldMk cId="733919612" sldId="354"/>
        </pc:sldMkLst>
        <pc:spChg chg="mod">
          <ac:chgData name="Matthew Purland" userId="8d07c89cff7dd31c" providerId="LiveId" clId="{9F837B7A-BA61-4F8F-868F-D4EFA2615E66}" dt="2023-06-02T17:40:08.964" v="2966" actId="207"/>
          <ac:spMkLst>
            <pc:docMk/>
            <pc:sldMk cId="733919612" sldId="354"/>
            <ac:spMk id="3" creationId="{E352E269-F028-A26B-A8CF-EA1FC264DC9E}"/>
          </ac:spMkLst>
        </pc:spChg>
      </pc:sldChg>
      <pc:sldChg chg="addSp delSp modSp add mod">
        <pc:chgData name="Matthew Purland" userId="8d07c89cff7dd31c" providerId="LiveId" clId="{9F837B7A-BA61-4F8F-868F-D4EFA2615E66}" dt="2023-05-31T08:13:44.948" v="970" actId="20577"/>
        <pc:sldMkLst>
          <pc:docMk/>
          <pc:sldMk cId="3478576615" sldId="355"/>
        </pc:sldMkLst>
        <pc:spChg chg="mod">
          <ac:chgData name="Matthew Purland" userId="8d07c89cff7dd31c" providerId="LiveId" clId="{9F837B7A-BA61-4F8F-868F-D4EFA2615E66}" dt="2023-05-31T08:13:44.948" v="970" actId="20577"/>
          <ac:spMkLst>
            <pc:docMk/>
            <pc:sldMk cId="3478576615" sldId="355"/>
            <ac:spMk id="3" creationId="{E352E269-F028-A26B-A8CF-EA1FC264DC9E}"/>
          </ac:spMkLst>
        </pc:spChg>
        <pc:spChg chg="add del">
          <ac:chgData name="Matthew Purland" userId="8d07c89cff7dd31c" providerId="LiveId" clId="{9F837B7A-BA61-4F8F-868F-D4EFA2615E66}" dt="2023-05-31T08:12:32.546" v="752" actId="22"/>
          <ac:spMkLst>
            <pc:docMk/>
            <pc:sldMk cId="3478576615" sldId="355"/>
            <ac:spMk id="4" creationId="{E35A1483-74F7-221D-D891-BA906F382779}"/>
          </ac:spMkLst>
        </pc:spChg>
      </pc:sldChg>
      <pc:sldChg chg="modSp add mod">
        <pc:chgData name="Matthew Purland" userId="8d07c89cff7dd31c" providerId="LiveId" clId="{9F837B7A-BA61-4F8F-868F-D4EFA2615E66}" dt="2023-05-31T08:21:50.180" v="1189" actId="20577"/>
        <pc:sldMkLst>
          <pc:docMk/>
          <pc:sldMk cId="2167986219" sldId="356"/>
        </pc:sldMkLst>
        <pc:spChg chg="mod">
          <ac:chgData name="Matthew Purland" userId="8d07c89cff7dd31c" providerId="LiveId" clId="{9F837B7A-BA61-4F8F-868F-D4EFA2615E66}" dt="2023-05-31T08:21:50.180" v="1189" actId="20577"/>
          <ac:spMkLst>
            <pc:docMk/>
            <pc:sldMk cId="2167986219" sldId="356"/>
            <ac:spMk id="3" creationId="{E352E269-F028-A26B-A8CF-EA1FC264DC9E}"/>
          </ac:spMkLst>
        </pc:spChg>
      </pc:sldChg>
      <pc:sldChg chg="modSp add mod">
        <pc:chgData name="Matthew Purland" userId="8d07c89cff7dd31c" providerId="LiveId" clId="{9F837B7A-BA61-4F8F-868F-D4EFA2615E66}" dt="2023-05-31T08:23:24.380" v="1195" actId="207"/>
        <pc:sldMkLst>
          <pc:docMk/>
          <pc:sldMk cId="4070946641" sldId="357"/>
        </pc:sldMkLst>
        <pc:spChg chg="mod">
          <ac:chgData name="Matthew Purland" userId="8d07c89cff7dd31c" providerId="LiveId" clId="{9F837B7A-BA61-4F8F-868F-D4EFA2615E66}" dt="2023-05-31T08:23:24.380" v="1195" actId="207"/>
          <ac:spMkLst>
            <pc:docMk/>
            <pc:sldMk cId="4070946641" sldId="357"/>
            <ac:spMk id="3" creationId="{E352E269-F028-A26B-A8CF-EA1FC264DC9E}"/>
          </ac:spMkLst>
        </pc:spChg>
      </pc:sldChg>
      <pc:sldChg chg="modSp add mod">
        <pc:chgData name="Matthew Purland" userId="8d07c89cff7dd31c" providerId="LiveId" clId="{9F837B7A-BA61-4F8F-868F-D4EFA2615E66}" dt="2023-06-02T11:46:05.901" v="2290" actId="207"/>
        <pc:sldMkLst>
          <pc:docMk/>
          <pc:sldMk cId="3244511282" sldId="358"/>
        </pc:sldMkLst>
        <pc:spChg chg="mod">
          <ac:chgData name="Matthew Purland" userId="8d07c89cff7dd31c" providerId="LiveId" clId="{9F837B7A-BA61-4F8F-868F-D4EFA2615E66}" dt="2023-06-02T11:46:05.901" v="2290" actId="207"/>
          <ac:spMkLst>
            <pc:docMk/>
            <pc:sldMk cId="3244511282" sldId="358"/>
            <ac:spMk id="3" creationId="{E352E269-F028-A26B-A8CF-EA1FC264DC9E}"/>
          </ac:spMkLst>
        </pc:spChg>
      </pc:sldChg>
      <pc:sldChg chg="modSp add mod">
        <pc:chgData name="Matthew Purland" userId="8d07c89cff7dd31c" providerId="LiveId" clId="{9F837B7A-BA61-4F8F-868F-D4EFA2615E66}" dt="2023-05-31T08:30:02.008" v="1255" actId="313"/>
        <pc:sldMkLst>
          <pc:docMk/>
          <pc:sldMk cId="2999197822" sldId="359"/>
        </pc:sldMkLst>
        <pc:spChg chg="mod">
          <ac:chgData name="Matthew Purland" userId="8d07c89cff7dd31c" providerId="LiveId" clId="{9F837B7A-BA61-4F8F-868F-D4EFA2615E66}" dt="2023-05-31T08:30:02.008" v="1255" actId="313"/>
          <ac:spMkLst>
            <pc:docMk/>
            <pc:sldMk cId="2999197822" sldId="359"/>
            <ac:spMk id="3" creationId="{E352E269-F028-A26B-A8CF-EA1FC264DC9E}"/>
          </ac:spMkLst>
        </pc:spChg>
      </pc:sldChg>
      <pc:sldChg chg="modSp add mod">
        <pc:chgData name="Matthew Purland" userId="8d07c89cff7dd31c" providerId="LiveId" clId="{9F837B7A-BA61-4F8F-868F-D4EFA2615E66}" dt="2023-05-31T08:32:44.848" v="1338" actId="20577"/>
        <pc:sldMkLst>
          <pc:docMk/>
          <pc:sldMk cId="1082575604" sldId="360"/>
        </pc:sldMkLst>
        <pc:spChg chg="mod">
          <ac:chgData name="Matthew Purland" userId="8d07c89cff7dd31c" providerId="LiveId" clId="{9F837B7A-BA61-4F8F-868F-D4EFA2615E66}" dt="2023-05-31T08:32:44.848" v="1338" actId="20577"/>
          <ac:spMkLst>
            <pc:docMk/>
            <pc:sldMk cId="1082575604" sldId="360"/>
            <ac:spMk id="3" creationId="{E352E269-F028-A26B-A8CF-EA1FC264DC9E}"/>
          </ac:spMkLst>
        </pc:spChg>
      </pc:sldChg>
      <pc:sldChg chg="addSp modSp add mod">
        <pc:chgData name="Matthew Purland" userId="8d07c89cff7dd31c" providerId="LiveId" clId="{9F837B7A-BA61-4F8F-868F-D4EFA2615E66}" dt="2023-06-02T08:58:15.016" v="1353" actId="207"/>
        <pc:sldMkLst>
          <pc:docMk/>
          <pc:sldMk cId="780877967" sldId="361"/>
        </pc:sldMkLst>
        <pc:spChg chg="mod">
          <ac:chgData name="Matthew Purland" userId="8d07c89cff7dd31c" providerId="LiveId" clId="{9F837B7A-BA61-4F8F-868F-D4EFA2615E66}" dt="2023-06-02T08:58:15.016" v="1353" actId="207"/>
          <ac:spMkLst>
            <pc:docMk/>
            <pc:sldMk cId="780877967" sldId="361"/>
            <ac:spMk id="3" creationId="{E352E269-F028-A26B-A8CF-EA1FC264DC9E}"/>
          </ac:spMkLst>
        </pc:spChg>
        <pc:picChg chg="add mod">
          <ac:chgData name="Matthew Purland" userId="8d07c89cff7dd31c" providerId="LiveId" clId="{9F837B7A-BA61-4F8F-868F-D4EFA2615E66}" dt="2023-06-02T08:57:45.201" v="1352" actId="962"/>
          <ac:picMkLst>
            <pc:docMk/>
            <pc:sldMk cId="780877967" sldId="361"/>
            <ac:picMk id="4" creationId="{A78BFFC7-3503-7D8F-6DE1-054FB211E776}"/>
          </ac:picMkLst>
        </pc:picChg>
      </pc:sldChg>
      <pc:sldChg chg="modSp add mod">
        <pc:chgData name="Matthew Purland" userId="8d07c89cff7dd31c" providerId="LiveId" clId="{9F837B7A-BA61-4F8F-868F-D4EFA2615E66}" dt="2023-06-02T08:59:30.681" v="1360" actId="114"/>
        <pc:sldMkLst>
          <pc:docMk/>
          <pc:sldMk cId="1560753626" sldId="362"/>
        </pc:sldMkLst>
        <pc:spChg chg="mod">
          <ac:chgData name="Matthew Purland" userId="8d07c89cff7dd31c" providerId="LiveId" clId="{9F837B7A-BA61-4F8F-868F-D4EFA2615E66}" dt="2023-06-02T08:59:30.681" v="1360" actId="114"/>
          <ac:spMkLst>
            <pc:docMk/>
            <pc:sldMk cId="1560753626" sldId="362"/>
            <ac:spMk id="3" creationId="{E352E269-F028-A26B-A8CF-EA1FC264DC9E}"/>
          </ac:spMkLst>
        </pc:spChg>
      </pc:sldChg>
      <pc:sldChg chg="addSp modSp add mod">
        <pc:chgData name="Matthew Purland" userId="8d07c89cff7dd31c" providerId="LiveId" clId="{9F837B7A-BA61-4F8F-868F-D4EFA2615E66}" dt="2023-06-02T09:01:37.328" v="1372" actId="1076"/>
        <pc:sldMkLst>
          <pc:docMk/>
          <pc:sldMk cId="3852653384" sldId="363"/>
        </pc:sldMkLst>
        <pc:spChg chg="mod">
          <ac:chgData name="Matthew Purland" userId="8d07c89cff7dd31c" providerId="LiveId" clId="{9F837B7A-BA61-4F8F-868F-D4EFA2615E66}" dt="2023-06-02T09:00:08.709" v="1366" actId="20577"/>
          <ac:spMkLst>
            <pc:docMk/>
            <pc:sldMk cId="3852653384" sldId="363"/>
            <ac:spMk id="3" creationId="{E352E269-F028-A26B-A8CF-EA1FC264DC9E}"/>
          </ac:spMkLst>
        </pc:spChg>
        <pc:picChg chg="add mod">
          <ac:chgData name="Matthew Purland" userId="8d07c89cff7dd31c" providerId="LiveId" clId="{9F837B7A-BA61-4F8F-868F-D4EFA2615E66}" dt="2023-06-02T09:01:37.328" v="1372" actId="1076"/>
          <ac:picMkLst>
            <pc:docMk/>
            <pc:sldMk cId="3852653384" sldId="363"/>
            <ac:picMk id="4" creationId="{50A97B96-3600-BFB1-5FAE-D205C5C5B4E1}"/>
          </ac:picMkLst>
        </pc:picChg>
      </pc:sldChg>
      <pc:sldChg chg="addSp modSp add mod">
        <pc:chgData name="Matthew Purland" userId="8d07c89cff7dd31c" providerId="LiveId" clId="{9F837B7A-BA61-4F8F-868F-D4EFA2615E66}" dt="2023-06-02T09:05:21.829" v="1385" actId="1076"/>
        <pc:sldMkLst>
          <pc:docMk/>
          <pc:sldMk cId="860592349" sldId="364"/>
        </pc:sldMkLst>
        <pc:spChg chg="mod">
          <ac:chgData name="Matthew Purland" userId="8d07c89cff7dd31c" providerId="LiveId" clId="{9F837B7A-BA61-4F8F-868F-D4EFA2615E66}" dt="2023-06-02T09:05:12.767" v="1384" actId="6549"/>
          <ac:spMkLst>
            <pc:docMk/>
            <pc:sldMk cId="860592349" sldId="364"/>
            <ac:spMk id="3" creationId="{E352E269-F028-A26B-A8CF-EA1FC264DC9E}"/>
          </ac:spMkLst>
        </pc:spChg>
        <pc:picChg chg="add mod">
          <ac:chgData name="Matthew Purland" userId="8d07c89cff7dd31c" providerId="LiveId" clId="{9F837B7A-BA61-4F8F-868F-D4EFA2615E66}" dt="2023-06-02T09:05:21.829" v="1385" actId="1076"/>
          <ac:picMkLst>
            <pc:docMk/>
            <pc:sldMk cId="860592349" sldId="364"/>
            <ac:picMk id="4" creationId="{571C710D-D975-C149-0BE2-1CD2007FCE23}"/>
          </ac:picMkLst>
        </pc:picChg>
      </pc:sldChg>
      <pc:sldChg chg="addSp modSp add mod">
        <pc:chgData name="Matthew Purland" userId="8d07c89cff7dd31c" providerId="LiveId" clId="{9F837B7A-BA61-4F8F-868F-D4EFA2615E66}" dt="2023-06-02T09:06:46.125" v="1391" actId="962"/>
        <pc:sldMkLst>
          <pc:docMk/>
          <pc:sldMk cId="2399689716" sldId="365"/>
        </pc:sldMkLst>
        <pc:spChg chg="mod">
          <ac:chgData name="Matthew Purland" userId="8d07c89cff7dd31c" providerId="LiveId" clId="{9F837B7A-BA61-4F8F-868F-D4EFA2615E66}" dt="2023-06-02T09:05:33.587" v="1386" actId="6549"/>
          <ac:spMkLst>
            <pc:docMk/>
            <pc:sldMk cId="2399689716" sldId="365"/>
            <ac:spMk id="3" creationId="{E352E269-F028-A26B-A8CF-EA1FC264DC9E}"/>
          </ac:spMkLst>
        </pc:spChg>
        <pc:picChg chg="add mod">
          <ac:chgData name="Matthew Purland" userId="8d07c89cff7dd31c" providerId="LiveId" clId="{9F837B7A-BA61-4F8F-868F-D4EFA2615E66}" dt="2023-06-02T09:06:46.125" v="1391" actId="962"/>
          <ac:picMkLst>
            <pc:docMk/>
            <pc:sldMk cId="2399689716" sldId="365"/>
            <ac:picMk id="4" creationId="{92A3DE05-2B5B-BC65-0923-50361CB2E0F2}"/>
          </ac:picMkLst>
        </pc:picChg>
      </pc:sldChg>
      <pc:sldChg chg="addSp modSp add mod">
        <pc:chgData name="Matthew Purland" userId="8d07c89cff7dd31c" providerId="LiveId" clId="{9F837B7A-BA61-4F8F-868F-D4EFA2615E66}" dt="2023-06-02T09:12:20.951" v="1447" actId="20577"/>
        <pc:sldMkLst>
          <pc:docMk/>
          <pc:sldMk cId="1662236746" sldId="366"/>
        </pc:sldMkLst>
        <pc:spChg chg="mod">
          <ac:chgData name="Matthew Purland" userId="8d07c89cff7dd31c" providerId="LiveId" clId="{9F837B7A-BA61-4F8F-868F-D4EFA2615E66}" dt="2023-06-02T09:12:20.951" v="1447" actId="20577"/>
          <ac:spMkLst>
            <pc:docMk/>
            <pc:sldMk cId="1662236746" sldId="366"/>
            <ac:spMk id="3" creationId="{E352E269-F028-A26B-A8CF-EA1FC264DC9E}"/>
          </ac:spMkLst>
        </pc:spChg>
        <pc:picChg chg="add mod">
          <ac:chgData name="Matthew Purland" userId="8d07c89cff7dd31c" providerId="LiveId" clId="{9F837B7A-BA61-4F8F-868F-D4EFA2615E66}" dt="2023-06-02T09:11:42.260" v="1431" actId="1076"/>
          <ac:picMkLst>
            <pc:docMk/>
            <pc:sldMk cId="1662236746" sldId="366"/>
            <ac:picMk id="4" creationId="{E5E82534-C6F9-23B9-33E3-6E72EFEA40E9}"/>
          </ac:picMkLst>
        </pc:picChg>
      </pc:sldChg>
      <pc:sldChg chg="modSp add mod">
        <pc:chgData name="Matthew Purland" userId="8d07c89cff7dd31c" providerId="LiveId" clId="{9F837B7A-BA61-4F8F-868F-D4EFA2615E66}" dt="2023-06-02T09:28:17.816" v="1566" actId="20577"/>
        <pc:sldMkLst>
          <pc:docMk/>
          <pc:sldMk cId="1240957173" sldId="367"/>
        </pc:sldMkLst>
        <pc:spChg chg="mod">
          <ac:chgData name="Matthew Purland" userId="8d07c89cff7dd31c" providerId="LiveId" clId="{9F837B7A-BA61-4F8F-868F-D4EFA2615E66}" dt="2023-06-02T09:28:17.816" v="1566" actId="20577"/>
          <ac:spMkLst>
            <pc:docMk/>
            <pc:sldMk cId="1240957173" sldId="367"/>
            <ac:spMk id="3" creationId="{E352E269-F028-A26B-A8CF-EA1FC264DC9E}"/>
          </ac:spMkLst>
        </pc:spChg>
      </pc:sldChg>
      <pc:sldChg chg="addSp delSp modSp add mod">
        <pc:chgData name="Matthew Purland" userId="8d07c89cff7dd31c" providerId="LiveId" clId="{9F837B7A-BA61-4F8F-868F-D4EFA2615E66}" dt="2023-06-02T09:15:41.716" v="1464" actId="1076"/>
        <pc:sldMkLst>
          <pc:docMk/>
          <pc:sldMk cId="1901955951" sldId="368"/>
        </pc:sldMkLst>
        <pc:spChg chg="del mod">
          <ac:chgData name="Matthew Purland" userId="8d07c89cff7dd31c" providerId="LiveId" clId="{9F837B7A-BA61-4F8F-868F-D4EFA2615E66}" dt="2023-06-02T09:15:33.839" v="1459" actId="931"/>
          <ac:spMkLst>
            <pc:docMk/>
            <pc:sldMk cId="1901955951" sldId="368"/>
            <ac:spMk id="3" creationId="{E352E269-F028-A26B-A8CF-EA1FC264DC9E}"/>
          </ac:spMkLst>
        </pc:spChg>
        <pc:picChg chg="add mod">
          <ac:chgData name="Matthew Purland" userId="8d07c89cff7dd31c" providerId="LiveId" clId="{9F837B7A-BA61-4F8F-868F-D4EFA2615E66}" dt="2023-06-02T09:15:41.716" v="1464" actId="1076"/>
          <ac:picMkLst>
            <pc:docMk/>
            <pc:sldMk cId="1901955951" sldId="368"/>
            <ac:picMk id="4" creationId="{43DCA107-E254-DBCB-8AE8-4101E619AC13}"/>
          </ac:picMkLst>
        </pc:picChg>
      </pc:sldChg>
      <pc:sldChg chg="modSp add mod">
        <pc:chgData name="Matthew Purland" userId="8d07c89cff7dd31c" providerId="LiveId" clId="{9F837B7A-BA61-4F8F-868F-D4EFA2615E66}" dt="2023-06-02T09:16:25.660" v="1468" actId="20577"/>
        <pc:sldMkLst>
          <pc:docMk/>
          <pc:sldMk cId="4278136418" sldId="369"/>
        </pc:sldMkLst>
        <pc:spChg chg="mod">
          <ac:chgData name="Matthew Purland" userId="8d07c89cff7dd31c" providerId="LiveId" clId="{9F837B7A-BA61-4F8F-868F-D4EFA2615E66}" dt="2023-06-02T09:16:25.660" v="1468" actId="20577"/>
          <ac:spMkLst>
            <pc:docMk/>
            <pc:sldMk cId="4278136418" sldId="369"/>
            <ac:spMk id="3" creationId="{E352E269-F028-A26B-A8CF-EA1FC264DC9E}"/>
          </ac:spMkLst>
        </pc:spChg>
      </pc:sldChg>
      <pc:sldChg chg="modSp add del mod">
        <pc:chgData name="Matthew Purland" userId="8d07c89cff7dd31c" providerId="LiveId" clId="{9F837B7A-BA61-4F8F-868F-D4EFA2615E66}" dt="2023-06-02T09:19:52.322" v="1480"/>
        <pc:sldMkLst>
          <pc:docMk/>
          <pc:sldMk cId="1149949742" sldId="370"/>
        </pc:sldMkLst>
        <pc:spChg chg="mod">
          <ac:chgData name="Matthew Purland" userId="8d07c89cff7dd31c" providerId="LiveId" clId="{9F837B7A-BA61-4F8F-868F-D4EFA2615E66}" dt="2023-06-02T09:19:51.180" v="1479" actId="20577"/>
          <ac:spMkLst>
            <pc:docMk/>
            <pc:sldMk cId="1149949742" sldId="370"/>
            <ac:spMk id="3" creationId="{E352E269-F028-A26B-A8CF-EA1FC264DC9E}"/>
          </ac:spMkLst>
        </pc:spChg>
      </pc:sldChg>
      <pc:sldChg chg="modSp add mod">
        <pc:chgData name="Matthew Purland" userId="8d07c89cff7dd31c" providerId="LiveId" clId="{9F837B7A-BA61-4F8F-868F-D4EFA2615E66}" dt="2023-06-02T09:21:39.145" v="1501" actId="20577"/>
        <pc:sldMkLst>
          <pc:docMk/>
          <pc:sldMk cId="2626693926" sldId="370"/>
        </pc:sldMkLst>
        <pc:spChg chg="mod">
          <ac:chgData name="Matthew Purland" userId="8d07c89cff7dd31c" providerId="LiveId" clId="{9F837B7A-BA61-4F8F-868F-D4EFA2615E66}" dt="2023-06-02T09:21:39.145" v="1501" actId="20577"/>
          <ac:spMkLst>
            <pc:docMk/>
            <pc:sldMk cId="2626693926" sldId="370"/>
            <ac:spMk id="3" creationId="{E352E269-F028-A26B-A8CF-EA1FC264DC9E}"/>
          </ac:spMkLst>
        </pc:spChg>
      </pc:sldChg>
      <pc:sldChg chg="modSp add mod">
        <pc:chgData name="Matthew Purland" userId="8d07c89cff7dd31c" providerId="LiveId" clId="{9F837B7A-BA61-4F8F-868F-D4EFA2615E66}" dt="2023-06-02T09:23:12.194" v="1524" actId="6549"/>
        <pc:sldMkLst>
          <pc:docMk/>
          <pc:sldMk cId="62850908" sldId="371"/>
        </pc:sldMkLst>
        <pc:spChg chg="mod">
          <ac:chgData name="Matthew Purland" userId="8d07c89cff7dd31c" providerId="LiveId" clId="{9F837B7A-BA61-4F8F-868F-D4EFA2615E66}" dt="2023-06-02T09:23:12.194" v="1524" actId="6549"/>
          <ac:spMkLst>
            <pc:docMk/>
            <pc:sldMk cId="62850908" sldId="371"/>
            <ac:spMk id="3" creationId="{E352E269-F028-A26B-A8CF-EA1FC264DC9E}"/>
          </ac:spMkLst>
        </pc:spChg>
      </pc:sldChg>
      <pc:sldChg chg="modSp add mod">
        <pc:chgData name="Matthew Purland" userId="8d07c89cff7dd31c" providerId="LiveId" clId="{9F837B7A-BA61-4F8F-868F-D4EFA2615E66}" dt="2023-06-02T11:45:56.111" v="2289" actId="207"/>
        <pc:sldMkLst>
          <pc:docMk/>
          <pc:sldMk cId="865418918" sldId="372"/>
        </pc:sldMkLst>
        <pc:spChg chg="mod">
          <ac:chgData name="Matthew Purland" userId="8d07c89cff7dd31c" providerId="LiveId" clId="{9F837B7A-BA61-4F8F-868F-D4EFA2615E66}" dt="2023-06-02T11:45:56.111" v="2289" actId="207"/>
          <ac:spMkLst>
            <pc:docMk/>
            <pc:sldMk cId="865418918" sldId="372"/>
            <ac:spMk id="3" creationId="{E352E269-F028-A26B-A8CF-EA1FC264DC9E}"/>
          </ac:spMkLst>
        </pc:spChg>
      </pc:sldChg>
      <pc:sldChg chg="modSp add mod">
        <pc:chgData name="Matthew Purland" userId="8d07c89cff7dd31c" providerId="LiveId" clId="{9F837B7A-BA61-4F8F-868F-D4EFA2615E66}" dt="2023-06-02T09:31:00.036" v="1662" actId="20577"/>
        <pc:sldMkLst>
          <pc:docMk/>
          <pc:sldMk cId="2342886667" sldId="373"/>
        </pc:sldMkLst>
        <pc:spChg chg="mod">
          <ac:chgData name="Matthew Purland" userId="8d07c89cff7dd31c" providerId="LiveId" clId="{9F837B7A-BA61-4F8F-868F-D4EFA2615E66}" dt="2023-06-02T09:31:00.036" v="1662" actId="20577"/>
          <ac:spMkLst>
            <pc:docMk/>
            <pc:sldMk cId="2342886667" sldId="373"/>
            <ac:spMk id="3" creationId="{E352E269-F028-A26B-A8CF-EA1FC264DC9E}"/>
          </ac:spMkLst>
        </pc:spChg>
      </pc:sldChg>
      <pc:sldChg chg="modSp add del mod">
        <pc:chgData name="Matthew Purland" userId="8d07c89cff7dd31c" providerId="LiveId" clId="{9F837B7A-BA61-4F8F-868F-D4EFA2615E66}" dt="2023-06-02T09:32:18.261" v="1664" actId="2696"/>
        <pc:sldMkLst>
          <pc:docMk/>
          <pc:sldMk cId="2367142834" sldId="374"/>
        </pc:sldMkLst>
        <pc:spChg chg="mod">
          <ac:chgData name="Matthew Purland" userId="8d07c89cff7dd31c" providerId="LiveId" clId="{9F837B7A-BA61-4F8F-868F-D4EFA2615E66}" dt="2023-06-02T09:32:05.922" v="1663"/>
          <ac:spMkLst>
            <pc:docMk/>
            <pc:sldMk cId="2367142834" sldId="374"/>
            <ac:spMk id="3" creationId="{E352E269-F028-A26B-A8CF-EA1FC264DC9E}"/>
          </ac:spMkLst>
        </pc:spChg>
      </pc:sldChg>
      <pc:sldChg chg="modSp add mod">
        <pc:chgData name="Matthew Purland" userId="8d07c89cff7dd31c" providerId="LiveId" clId="{9F837B7A-BA61-4F8F-868F-D4EFA2615E66}" dt="2023-06-02T09:45:41.761" v="1906" actId="20577"/>
        <pc:sldMkLst>
          <pc:docMk/>
          <pc:sldMk cId="1560668998" sldId="375"/>
        </pc:sldMkLst>
        <pc:spChg chg="mod">
          <ac:chgData name="Matthew Purland" userId="8d07c89cff7dd31c" providerId="LiveId" clId="{9F837B7A-BA61-4F8F-868F-D4EFA2615E66}" dt="2023-06-02T09:45:41.761" v="1906" actId="20577"/>
          <ac:spMkLst>
            <pc:docMk/>
            <pc:sldMk cId="1560668998" sldId="375"/>
            <ac:spMk id="3" creationId="{E352E269-F028-A26B-A8CF-EA1FC264DC9E}"/>
          </ac:spMkLst>
        </pc:spChg>
      </pc:sldChg>
      <pc:sldChg chg="modSp add mod">
        <pc:chgData name="Matthew Purland" userId="8d07c89cff7dd31c" providerId="LiveId" clId="{9F837B7A-BA61-4F8F-868F-D4EFA2615E66}" dt="2023-06-02T10:09:39.188" v="2113"/>
        <pc:sldMkLst>
          <pc:docMk/>
          <pc:sldMk cId="3680331921" sldId="376"/>
        </pc:sldMkLst>
        <pc:spChg chg="mod">
          <ac:chgData name="Matthew Purland" userId="8d07c89cff7dd31c" providerId="LiveId" clId="{9F837B7A-BA61-4F8F-868F-D4EFA2615E66}" dt="2023-06-02T10:09:39.188" v="2113"/>
          <ac:spMkLst>
            <pc:docMk/>
            <pc:sldMk cId="3680331921" sldId="376"/>
            <ac:spMk id="3" creationId="{E352E269-F028-A26B-A8CF-EA1FC264DC9E}"/>
          </ac:spMkLst>
        </pc:spChg>
      </pc:sldChg>
      <pc:sldChg chg="addSp modSp add mod">
        <pc:chgData name="Matthew Purland" userId="8d07c89cff7dd31c" providerId="LiveId" clId="{9F837B7A-BA61-4F8F-868F-D4EFA2615E66}" dt="2023-06-02T09:48:26.949" v="1959" actId="962"/>
        <pc:sldMkLst>
          <pc:docMk/>
          <pc:sldMk cId="3187989277" sldId="377"/>
        </pc:sldMkLst>
        <pc:spChg chg="mod">
          <ac:chgData name="Matthew Purland" userId="8d07c89cff7dd31c" providerId="LiveId" clId="{9F837B7A-BA61-4F8F-868F-D4EFA2615E66}" dt="2023-06-02T09:47:04.935" v="1956" actId="20577"/>
          <ac:spMkLst>
            <pc:docMk/>
            <pc:sldMk cId="3187989277" sldId="377"/>
            <ac:spMk id="3" creationId="{E352E269-F028-A26B-A8CF-EA1FC264DC9E}"/>
          </ac:spMkLst>
        </pc:spChg>
        <pc:picChg chg="add mod">
          <ac:chgData name="Matthew Purland" userId="8d07c89cff7dd31c" providerId="LiveId" clId="{9F837B7A-BA61-4F8F-868F-D4EFA2615E66}" dt="2023-06-02T09:48:26.949" v="1959" actId="962"/>
          <ac:picMkLst>
            <pc:docMk/>
            <pc:sldMk cId="3187989277" sldId="377"/>
            <ac:picMk id="4" creationId="{13FD4F26-4E95-C433-20C7-DFA758F6523B}"/>
          </ac:picMkLst>
        </pc:picChg>
      </pc:sldChg>
      <pc:sldChg chg="modSp add mod">
        <pc:chgData name="Matthew Purland" userId="8d07c89cff7dd31c" providerId="LiveId" clId="{9F837B7A-BA61-4F8F-868F-D4EFA2615E66}" dt="2023-06-02T09:49:54.870" v="1975" actId="207"/>
        <pc:sldMkLst>
          <pc:docMk/>
          <pc:sldMk cId="3410117045" sldId="378"/>
        </pc:sldMkLst>
        <pc:spChg chg="mod">
          <ac:chgData name="Matthew Purland" userId="8d07c89cff7dd31c" providerId="LiveId" clId="{9F837B7A-BA61-4F8F-868F-D4EFA2615E66}" dt="2023-06-02T09:49:54.870" v="1975" actId="207"/>
          <ac:spMkLst>
            <pc:docMk/>
            <pc:sldMk cId="3410117045" sldId="378"/>
            <ac:spMk id="3" creationId="{E352E269-F028-A26B-A8CF-EA1FC264DC9E}"/>
          </ac:spMkLst>
        </pc:spChg>
      </pc:sldChg>
      <pc:sldChg chg="addSp modSp add mod">
        <pc:chgData name="Matthew Purland" userId="8d07c89cff7dd31c" providerId="LiveId" clId="{9F837B7A-BA61-4F8F-868F-D4EFA2615E66}" dt="2023-06-02T09:51:50.899" v="1988" actId="962"/>
        <pc:sldMkLst>
          <pc:docMk/>
          <pc:sldMk cId="1866590768" sldId="379"/>
        </pc:sldMkLst>
        <pc:spChg chg="mod">
          <ac:chgData name="Matthew Purland" userId="8d07c89cff7dd31c" providerId="LiveId" clId="{9F837B7A-BA61-4F8F-868F-D4EFA2615E66}" dt="2023-06-02T09:50:42.387" v="1983" actId="20577"/>
          <ac:spMkLst>
            <pc:docMk/>
            <pc:sldMk cId="1866590768" sldId="379"/>
            <ac:spMk id="3" creationId="{E352E269-F028-A26B-A8CF-EA1FC264DC9E}"/>
          </ac:spMkLst>
        </pc:spChg>
        <pc:picChg chg="add mod">
          <ac:chgData name="Matthew Purland" userId="8d07c89cff7dd31c" providerId="LiveId" clId="{9F837B7A-BA61-4F8F-868F-D4EFA2615E66}" dt="2023-06-02T09:51:50.899" v="1988" actId="962"/>
          <ac:picMkLst>
            <pc:docMk/>
            <pc:sldMk cId="1866590768" sldId="379"/>
            <ac:picMk id="4" creationId="{9A6DC69A-F3FA-4CC1-C709-0E2306F08D15}"/>
          </ac:picMkLst>
        </pc:picChg>
      </pc:sldChg>
      <pc:sldChg chg="addSp modSp add mod">
        <pc:chgData name="Matthew Purland" userId="8d07c89cff7dd31c" providerId="LiveId" clId="{9F837B7A-BA61-4F8F-868F-D4EFA2615E66}" dt="2023-06-02T09:59:31.970" v="2058" actId="207"/>
        <pc:sldMkLst>
          <pc:docMk/>
          <pc:sldMk cId="3194720364" sldId="380"/>
        </pc:sldMkLst>
        <pc:spChg chg="mod">
          <ac:chgData name="Matthew Purland" userId="8d07c89cff7dd31c" providerId="LiveId" clId="{9F837B7A-BA61-4F8F-868F-D4EFA2615E66}" dt="2023-06-02T09:59:31.970" v="2058" actId="207"/>
          <ac:spMkLst>
            <pc:docMk/>
            <pc:sldMk cId="3194720364" sldId="380"/>
            <ac:spMk id="3" creationId="{E352E269-F028-A26B-A8CF-EA1FC264DC9E}"/>
          </ac:spMkLst>
        </pc:spChg>
        <pc:picChg chg="add mod">
          <ac:chgData name="Matthew Purland" userId="8d07c89cff7dd31c" providerId="LiveId" clId="{9F837B7A-BA61-4F8F-868F-D4EFA2615E66}" dt="2023-06-02T09:56:49.254" v="2012" actId="962"/>
          <ac:picMkLst>
            <pc:docMk/>
            <pc:sldMk cId="3194720364" sldId="380"/>
            <ac:picMk id="4" creationId="{578518F2-8BA7-518D-0568-434B842FFBA8}"/>
          </ac:picMkLst>
        </pc:picChg>
      </pc:sldChg>
      <pc:sldChg chg="modSp add mod">
        <pc:chgData name="Matthew Purland" userId="8d07c89cff7dd31c" providerId="LiveId" clId="{9F837B7A-BA61-4F8F-868F-D4EFA2615E66}" dt="2023-06-02T10:06:35.594" v="2102" actId="207"/>
        <pc:sldMkLst>
          <pc:docMk/>
          <pc:sldMk cId="3201644509" sldId="381"/>
        </pc:sldMkLst>
        <pc:spChg chg="mod">
          <ac:chgData name="Matthew Purland" userId="8d07c89cff7dd31c" providerId="LiveId" clId="{9F837B7A-BA61-4F8F-868F-D4EFA2615E66}" dt="2023-06-02T10:06:35.594" v="2102" actId="207"/>
          <ac:spMkLst>
            <pc:docMk/>
            <pc:sldMk cId="3201644509" sldId="381"/>
            <ac:spMk id="3" creationId="{E352E269-F028-A26B-A8CF-EA1FC264DC9E}"/>
          </ac:spMkLst>
        </pc:spChg>
      </pc:sldChg>
      <pc:sldChg chg="modSp add mod">
        <pc:chgData name="Matthew Purland" userId="8d07c89cff7dd31c" providerId="LiveId" clId="{9F837B7A-BA61-4F8F-868F-D4EFA2615E66}" dt="2023-06-02T17:45:20.788" v="2967" actId="6549"/>
        <pc:sldMkLst>
          <pc:docMk/>
          <pc:sldMk cId="925786138" sldId="382"/>
        </pc:sldMkLst>
        <pc:spChg chg="mod">
          <ac:chgData name="Matthew Purland" userId="8d07c89cff7dd31c" providerId="LiveId" clId="{9F837B7A-BA61-4F8F-868F-D4EFA2615E66}" dt="2023-06-02T17:45:20.788" v="2967" actId="6549"/>
          <ac:spMkLst>
            <pc:docMk/>
            <pc:sldMk cId="925786138" sldId="382"/>
            <ac:spMk id="3" creationId="{E352E269-F028-A26B-A8CF-EA1FC264DC9E}"/>
          </ac:spMkLst>
        </pc:spChg>
      </pc:sldChg>
      <pc:sldChg chg="modSp add mod">
        <pc:chgData name="Matthew Purland" userId="8d07c89cff7dd31c" providerId="LiveId" clId="{9F837B7A-BA61-4F8F-868F-D4EFA2615E66}" dt="2023-06-02T09:36:39.115" v="1744" actId="20577"/>
        <pc:sldMkLst>
          <pc:docMk/>
          <pc:sldMk cId="4023425687" sldId="383"/>
        </pc:sldMkLst>
        <pc:spChg chg="mod">
          <ac:chgData name="Matthew Purland" userId="8d07c89cff7dd31c" providerId="LiveId" clId="{9F837B7A-BA61-4F8F-868F-D4EFA2615E66}" dt="2023-06-02T09:36:39.115" v="1744" actId="20577"/>
          <ac:spMkLst>
            <pc:docMk/>
            <pc:sldMk cId="4023425687" sldId="383"/>
            <ac:spMk id="3" creationId="{E352E269-F028-A26B-A8CF-EA1FC264DC9E}"/>
          </ac:spMkLst>
        </pc:spChg>
      </pc:sldChg>
      <pc:sldChg chg="modSp add mod">
        <pc:chgData name="Matthew Purland" userId="8d07c89cff7dd31c" providerId="LiveId" clId="{9F837B7A-BA61-4F8F-868F-D4EFA2615E66}" dt="2023-06-02T10:13:27.850" v="2148" actId="207"/>
        <pc:sldMkLst>
          <pc:docMk/>
          <pc:sldMk cId="3306766131" sldId="384"/>
        </pc:sldMkLst>
        <pc:spChg chg="mod">
          <ac:chgData name="Matthew Purland" userId="8d07c89cff7dd31c" providerId="LiveId" clId="{9F837B7A-BA61-4F8F-868F-D4EFA2615E66}" dt="2023-06-02T10:13:27.850" v="2148" actId="207"/>
          <ac:spMkLst>
            <pc:docMk/>
            <pc:sldMk cId="3306766131" sldId="384"/>
            <ac:spMk id="3" creationId="{E352E269-F028-A26B-A8CF-EA1FC264DC9E}"/>
          </ac:spMkLst>
        </pc:spChg>
      </pc:sldChg>
      <pc:sldChg chg="addSp modSp add mod">
        <pc:chgData name="Matthew Purland" userId="8d07c89cff7dd31c" providerId="LiveId" clId="{9F837B7A-BA61-4F8F-868F-D4EFA2615E66}" dt="2023-06-02T10:16:03.526" v="2162" actId="962"/>
        <pc:sldMkLst>
          <pc:docMk/>
          <pc:sldMk cId="1344944305" sldId="385"/>
        </pc:sldMkLst>
        <pc:spChg chg="mod">
          <ac:chgData name="Matthew Purland" userId="8d07c89cff7dd31c" providerId="LiveId" clId="{9F837B7A-BA61-4F8F-868F-D4EFA2615E66}" dt="2023-06-02T10:14:28.826" v="2156" actId="20577"/>
          <ac:spMkLst>
            <pc:docMk/>
            <pc:sldMk cId="1344944305" sldId="385"/>
            <ac:spMk id="3" creationId="{E352E269-F028-A26B-A8CF-EA1FC264DC9E}"/>
          </ac:spMkLst>
        </pc:spChg>
        <pc:picChg chg="add mod">
          <ac:chgData name="Matthew Purland" userId="8d07c89cff7dd31c" providerId="LiveId" clId="{9F837B7A-BA61-4F8F-868F-D4EFA2615E66}" dt="2023-06-02T10:16:03.526" v="2162" actId="962"/>
          <ac:picMkLst>
            <pc:docMk/>
            <pc:sldMk cId="1344944305" sldId="385"/>
            <ac:picMk id="4" creationId="{F2435532-5991-D052-C109-F855DE5F9577}"/>
          </ac:picMkLst>
        </pc:picChg>
      </pc:sldChg>
      <pc:sldChg chg="modSp add mod">
        <pc:chgData name="Matthew Purland" userId="8d07c89cff7dd31c" providerId="LiveId" clId="{9F837B7A-BA61-4F8F-868F-D4EFA2615E66}" dt="2023-06-02T10:19:58.888" v="2187" actId="20577"/>
        <pc:sldMkLst>
          <pc:docMk/>
          <pc:sldMk cId="2957020648" sldId="386"/>
        </pc:sldMkLst>
        <pc:spChg chg="mod">
          <ac:chgData name="Matthew Purland" userId="8d07c89cff7dd31c" providerId="LiveId" clId="{9F837B7A-BA61-4F8F-868F-D4EFA2615E66}" dt="2023-06-02T10:19:58.888" v="2187" actId="20577"/>
          <ac:spMkLst>
            <pc:docMk/>
            <pc:sldMk cId="2957020648" sldId="386"/>
            <ac:spMk id="3" creationId="{E352E269-F028-A26B-A8CF-EA1FC264DC9E}"/>
          </ac:spMkLst>
        </pc:spChg>
      </pc:sldChg>
      <pc:sldChg chg="modSp add mod">
        <pc:chgData name="Matthew Purland" userId="8d07c89cff7dd31c" providerId="LiveId" clId="{9F837B7A-BA61-4F8F-868F-D4EFA2615E66}" dt="2023-06-02T10:25:21.126" v="2215" actId="114"/>
        <pc:sldMkLst>
          <pc:docMk/>
          <pc:sldMk cId="3400563988" sldId="387"/>
        </pc:sldMkLst>
        <pc:spChg chg="mod">
          <ac:chgData name="Matthew Purland" userId="8d07c89cff7dd31c" providerId="LiveId" clId="{9F837B7A-BA61-4F8F-868F-D4EFA2615E66}" dt="2023-06-02T10:25:21.126" v="2215" actId="114"/>
          <ac:spMkLst>
            <pc:docMk/>
            <pc:sldMk cId="3400563988" sldId="387"/>
            <ac:spMk id="3" creationId="{E352E269-F028-A26B-A8CF-EA1FC264DC9E}"/>
          </ac:spMkLst>
        </pc:spChg>
      </pc:sldChg>
      <pc:sldChg chg="modSp add mod">
        <pc:chgData name="Matthew Purland" userId="8d07c89cff7dd31c" providerId="LiveId" clId="{9F837B7A-BA61-4F8F-868F-D4EFA2615E66}" dt="2023-06-02T11:48:37.848" v="2316" actId="20577"/>
        <pc:sldMkLst>
          <pc:docMk/>
          <pc:sldMk cId="299310275" sldId="388"/>
        </pc:sldMkLst>
        <pc:spChg chg="mod">
          <ac:chgData name="Matthew Purland" userId="8d07c89cff7dd31c" providerId="LiveId" clId="{9F837B7A-BA61-4F8F-868F-D4EFA2615E66}" dt="2023-06-02T11:48:37.848" v="2316" actId="20577"/>
          <ac:spMkLst>
            <pc:docMk/>
            <pc:sldMk cId="299310275" sldId="388"/>
            <ac:spMk id="3" creationId="{E352E269-F028-A26B-A8CF-EA1FC264DC9E}"/>
          </ac:spMkLst>
        </pc:spChg>
      </pc:sldChg>
      <pc:sldChg chg="modSp add mod">
        <pc:chgData name="Matthew Purland" userId="8d07c89cff7dd31c" providerId="LiveId" clId="{9F837B7A-BA61-4F8F-868F-D4EFA2615E66}" dt="2023-06-02T11:49:09.747" v="2323" actId="207"/>
        <pc:sldMkLst>
          <pc:docMk/>
          <pc:sldMk cId="3373453275" sldId="389"/>
        </pc:sldMkLst>
        <pc:spChg chg="mod">
          <ac:chgData name="Matthew Purland" userId="8d07c89cff7dd31c" providerId="LiveId" clId="{9F837B7A-BA61-4F8F-868F-D4EFA2615E66}" dt="2023-06-02T11:49:09.747" v="2323" actId="207"/>
          <ac:spMkLst>
            <pc:docMk/>
            <pc:sldMk cId="3373453275" sldId="389"/>
            <ac:spMk id="3" creationId="{E352E269-F028-A26B-A8CF-EA1FC264DC9E}"/>
          </ac:spMkLst>
        </pc:spChg>
      </pc:sldChg>
      <pc:sldChg chg="modSp add mod">
        <pc:chgData name="Matthew Purland" userId="8d07c89cff7dd31c" providerId="LiveId" clId="{9F837B7A-BA61-4F8F-868F-D4EFA2615E66}" dt="2023-06-02T11:50:07.636" v="2336" actId="207"/>
        <pc:sldMkLst>
          <pc:docMk/>
          <pc:sldMk cId="4287464046" sldId="390"/>
        </pc:sldMkLst>
        <pc:spChg chg="mod">
          <ac:chgData name="Matthew Purland" userId="8d07c89cff7dd31c" providerId="LiveId" clId="{9F837B7A-BA61-4F8F-868F-D4EFA2615E66}" dt="2023-06-02T11:50:07.636" v="2336" actId="207"/>
          <ac:spMkLst>
            <pc:docMk/>
            <pc:sldMk cId="4287464046" sldId="390"/>
            <ac:spMk id="3" creationId="{E352E269-F028-A26B-A8CF-EA1FC264DC9E}"/>
          </ac:spMkLst>
        </pc:spChg>
      </pc:sldChg>
      <pc:sldChg chg="modSp add mod">
        <pc:chgData name="Matthew Purland" userId="8d07c89cff7dd31c" providerId="LiveId" clId="{9F837B7A-BA61-4F8F-868F-D4EFA2615E66}" dt="2023-06-02T11:51:21.221" v="2343" actId="207"/>
        <pc:sldMkLst>
          <pc:docMk/>
          <pc:sldMk cId="2706289068" sldId="391"/>
        </pc:sldMkLst>
        <pc:spChg chg="mod">
          <ac:chgData name="Matthew Purland" userId="8d07c89cff7dd31c" providerId="LiveId" clId="{9F837B7A-BA61-4F8F-868F-D4EFA2615E66}" dt="2023-06-02T11:51:21.221" v="2343" actId="207"/>
          <ac:spMkLst>
            <pc:docMk/>
            <pc:sldMk cId="2706289068" sldId="391"/>
            <ac:spMk id="3" creationId="{E352E269-F028-A26B-A8CF-EA1FC264DC9E}"/>
          </ac:spMkLst>
        </pc:spChg>
      </pc:sldChg>
      <pc:sldChg chg="modSp add mod">
        <pc:chgData name="Matthew Purland" userId="8d07c89cff7dd31c" providerId="LiveId" clId="{9F837B7A-BA61-4F8F-868F-D4EFA2615E66}" dt="2023-06-02T11:53:19.876" v="2380" actId="20577"/>
        <pc:sldMkLst>
          <pc:docMk/>
          <pc:sldMk cId="1550068578" sldId="392"/>
        </pc:sldMkLst>
        <pc:spChg chg="mod">
          <ac:chgData name="Matthew Purland" userId="8d07c89cff7dd31c" providerId="LiveId" clId="{9F837B7A-BA61-4F8F-868F-D4EFA2615E66}" dt="2023-06-02T11:53:19.876" v="2380" actId="20577"/>
          <ac:spMkLst>
            <pc:docMk/>
            <pc:sldMk cId="1550068578" sldId="392"/>
            <ac:spMk id="3" creationId="{E352E269-F028-A26B-A8CF-EA1FC264DC9E}"/>
          </ac:spMkLst>
        </pc:spChg>
      </pc:sldChg>
      <pc:sldChg chg="modSp add mod">
        <pc:chgData name="Matthew Purland" userId="8d07c89cff7dd31c" providerId="LiveId" clId="{9F837B7A-BA61-4F8F-868F-D4EFA2615E66}" dt="2023-06-02T11:55:16.191" v="2408" actId="207"/>
        <pc:sldMkLst>
          <pc:docMk/>
          <pc:sldMk cId="1763630367" sldId="393"/>
        </pc:sldMkLst>
        <pc:spChg chg="mod">
          <ac:chgData name="Matthew Purland" userId="8d07c89cff7dd31c" providerId="LiveId" clId="{9F837B7A-BA61-4F8F-868F-D4EFA2615E66}" dt="2023-06-02T11:55:16.191" v="2408" actId="207"/>
          <ac:spMkLst>
            <pc:docMk/>
            <pc:sldMk cId="1763630367" sldId="393"/>
            <ac:spMk id="3" creationId="{E352E269-F028-A26B-A8CF-EA1FC264DC9E}"/>
          </ac:spMkLst>
        </pc:spChg>
      </pc:sldChg>
      <pc:sldChg chg="addSp delSp modSp add mod">
        <pc:chgData name="Matthew Purland" userId="8d07c89cff7dd31c" providerId="LiveId" clId="{9F837B7A-BA61-4F8F-868F-D4EFA2615E66}" dt="2023-06-02T10:17:37.860" v="2171" actId="962"/>
        <pc:sldMkLst>
          <pc:docMk/>
          <pc:sldMk cId="1962545669" sldId="394"/>
        </pc:sldMkLst>
        <pc:spChg chg="mod">
          <ac:chgData name="Matthew Purland" userId="8d07c89cff7dd31c" providerId="LiveId" clId="{9F837B7A-BA61-4F8F-868F-D4EFA2615E66}" dt="2023-06-02T10:16:22.210" v="2165" actId="20577"/>
          <ac:spMkLst>
            <pc:docMk/>
            <pc:sldMk cId="1962545669" sldId="394"/>
            <ac:spMk id="3" creationId="{E352E269-F028-A26B-A8CF-EA1FC264DC9E}"/>
          </ac:spMkLst>
        </pc:spChg>
        <pc:picChg chg="del">
          <ac:chgData name="Matthew Purland" userId="8d07c89cff7dd31c" providerId="LiveId" clId="{9F837B7A-BA61-4F8F-868F-D4EFA2615E66}" dt="2023-06-02T10:16:23.881" v="2166" actId="478"/>
          <ac:picMkLst>
            <pc:docMk/>
            <pc:sldMk cId="1962545669" sldId="394"/>
            <ac:picMk id="4" creationId="{F2435532-5991-D052-C109-F855DE5F9577}"/>
          </ac:picMkLst>
        </pc:picChg>
        <pc:picChg chg="add mod">
          <ac:chgData name="Matthew Purland" userId="8d07c89cff7dd31c" providerId="LiveId" clId="{9F837B7A-BA61-4F8F-868F-D4EFA2615E66}" dt="2023-06-02T10:17:37.860" v="2171" actId="962"/>
          <ac:picMkLst>
            <pc:docMk/>
            <pc:sldMk cId="1962545669" sldId="394"/>
            <ac:picMk id="5" creationId="{7EDC1A82-1F77-AD94-9200-FE354632540A}"/>
          </ac:picMkLst>
        </pc:picChg>
      </pc:sldChg>
      <pc:sldChg chg="addSp delSp modSp add mod">
        <pc:chgData name="Matthew Purland" userId="8d07c89cff7dd31c" providerId="LiveId" clId="{9F837B7A-BA61-4F8F-868F-D4EFA2615E66}" dt="2023-06-02T10:22:16.934" v="2196" actId="962"/>
        <pc:sldMkLst>
          <pc:docMk/>
          <pc:sldMk cId="901126976" sldId="395"/>
        </pc:sldMkLst>
        <pc:spChg chg="mod">
          <ac:chgData name="Matthew Purland" userId="8d07c89cff7dd31c" providerId="LiveId" clId="{9F837B7A-BA61-4F8F-868F-D4EFA2615E66}" dt="2023-06-02T10:20:39.921" v="2190" actId="20577"/>
          <ac:spMkLst>
            <pc:docMk/>
            <pc:sldMk cId="901126976" sldId="395"/>
            <ac:spMk id="3" creationId="{E352E269-F028-A26B-A8CF-EA1FC264DC9E}"/>
          </ac:spMkLst>
        </pc:spChg>
        <pc:picChg chg="add mod">
          <ac:chgData name="Matthew Purland" userId="8d07c89cff7dd31c" providerId="LiveId" clId="{9F837B7A-BA61-4F8F-868F-D4EFA2615E66}" dt="2023-06-02T10:22:16.934" v="2196" actId="962"/>
          <ac:picMkLst>
            <pc:docMk/>
            <pc:sldMk cId="901126976" sldId="395"/>
            <ac:picMk id="4" creationId="{52B2DFCD-5559-B185-77B7-40D003EB6921}"/>
          </ac:picMkLst>
        </pc:picChg>
        <pc:picChg chg="del">
          <ac:chgData name="Matthew Purland" userId="8d07c89cff7dd31c" providerId="LiveId" clId="{9F837B7A-BA61-4F8F-868F-D4EFA2615E66}" dt="2023-06-02T10:20:41.910" v="2191" actId="478"/>
          <ac:picMkLst>
            <pc:docMk/>
            <pc:sldMk cId="901126976" sldId="395"/>
            <ac:picMk id="5" creationId="{7EDC1A82-1F77-AD94-9200-FE354632540A}"/>
          </ac:picMkLst>
        </pc:picChg>
      </pc:sldChg>
      <pc:sldChg chg="modSp add mod">
        <pc:chgData name="Matthew Purland" userId="8d07c89cff7dd31c" providerId="LiveId" clId="{9F837B7A-BA61-4F8F-868F-D4EFA2615E66}" dt="2023-06-02T10:29:05.296" v="2268" actId="5793"/>
        <pc:sldMkLst>
          <pc:docMk/>
          <pc:sldMk cId="4244436030" sldId="396"/>
        </pc:sldMkLst>
        <pc:spChg chg="mod">
          <ac:chgData name="Matthew Purland" userId="8d07c89cff7dd31c" providerId="LiveId" clId="{9F837B7A-BA61-4F8F-868F-D4EFA2615E66}" dt="2023-06-02T10:29:05.296" v="2268" actId="5793"/>
          <ac:spMkLst>
            <pc:docMk/>
            <pc:sldMk cId="4244436030" sldId="396"/>
            <ac:spMk id="3" creationId="{E352E269-F028-A26B-A8CF-EA1FC264DC9E}"/>
          </ac:spMkLst>
        </pc:spChg>
      </pc:sldChg>
      <pc:sldChg chg="modSp add mod">
        <pc:chgData name="Matthew Purland" userId="8d07c89cff7dd31c" providerId="LiveId" clId="{9F837B7A-BA61-4F8F-868F-D4EFA2615E66}" dt="2023-06-02T10:31:05.114" v="2283" actId="20577"/>
        <pc:sldMkLst>
          <pc:docMk/>
          <pc:sldMk cId="116950861" sldId="397"/>
        </pc:sldMkLst>
        <pc:spChg chg="mod">
          <ac:chgData name="Matthew Purland" userId="8d07c89cff7dd31c" providerId="LiveId" clId="{9F837B7A-BA61-4F8F-868F-D4EFA2615E66}" dt="2023-06-02T10:31:05.114" v="2283" actId="20577"/>
          <ac:spMkLst>
            <pc:docMk/>
            <pc:sldMk cId="116950861" sldId="397"/>
            <ac:spMk id="3" creationId="{E352E269-F028-A26B-A8CF-EA1FC264DC9E}"/>
          </ac:spMkLst>
        </pc:spChg>
      </pc:sldChg>
      <pc:sldChg chg="add del">
        <pc:chgData name="Matthew Purland" userId="8d07c89cff7dd31c" providerId="LiveId" clId="{9F837B7A-BA61-4F8F-868F-D4EFA2615E66}" dt="2023-06-02T10:30:09.062" v="2270" actId="47"/>
        <pc:sldMkLst>
          <pc:docMk/>
          <pc:sldMk cId="3753240899" sldId="397"/>
        </pc:sldMkLst>
      </pc:sldChg>
      <pc:sldChg chg="modSp add mod">
        <pc:chgData name="Matthew Purland" userId="8d07c89cff7dd31c" providerId="LiveId" clId="{9F837B7A-BA61-4F8F-868F-D4EFA2615E66}" dt="2023-06-02T11:47:14.106" v="2299" actId="20577"/>
        <pc:sldMkLst>
          <pc:docMk/>
          <pc:sldMk cId="1983036082" sldId="398"/>
        </pc:sldMkLst>
        <pc:spChg chg="mod">
          <ac:chgData name="Matthew Purland" userId="8d07c89cff7dd31c" providerId="LiveId" clId="{9F837B7A-BA61-4F8F-868F-D4EFA2615E66}" dt="2023-06-02T11:47:14.106" v="2299" actId="20577"/>
          <ac:spMkLst>
            <pc:docMk/>
            <pc:sldMk cId="1983036082" sldId="398"/>
            <ac:spMk id="3" creationId="{E352E269-F028-A26B-A8CF-EA1FC264DC9E}"/>
          </ac:spMkLst>
        </pc:spChg>
      </pc:sldChg>
      <pc:sldChg chg="addSp delSp modSp add mod">
        <pc:chgData name="Matthew Purland" userId="8d07c89cff7dd31c" providerId="LiveId" clId="{9F837B7A-BA61-4F8F-868F-D4EFA2615E66}" dt="2023-06-02T11:59:05.852" v="2435" actId="207"/>
        <pc:sldMkLst>
          <pc:docMk/>
          <pc:sldMk cId="2680318716" sldId="399"/>
        </pc:sldMkLst>
        <pc:spChg chg="mod">
          <ac:chgData name="Matthew Purland" userId="8d07c89cff7dd31c" providerId="LiveId" clId="{9F837B7A-BA61-4F8F-868F-D4EFA2615E66}" dt="2023-06-02T11:59:05.852" v="2435" actId="207"/>
          <ac:spMkLst>
            <pc:docMk/>
            <pc:sldMk cId="2680318716" sldId="399"/>
            <ac:spMk id="3" creationId="{E352E269-F028-A26B-A8CF-EA1FC264DC9E}"/>
          </ac:spMkLst>
        </pc:spChg>
        <pc:picChg chg="add del mod">
          <ac:chgData name="Matthew Purland" userId="8d07c89cff7dd31c" providerId="LiveId" clId="{9F837B7A-BA61-4F8F-868F-D4EFA2615E66}" dt="2023-06-02T11:57:35.545" v="2418" actId="478"/>
          <ac:picMkLst>
            <pc:docMk/>
            <pc:sldMk cId="2680318716" sldId="399"/>
            <ac:picMk id="4" creationId="{536975CA-325D-3E9A-C82C-67D427173C07}"/>
          </ac:picMkLst>
        </pc:picChg>
        <pc:picChg chg="add mod">
          <ac:chgData name="Matthew Purland" userId="8d07c89cff7dd31c" providerId="LiveId" clId="{9F837B7A-BA61-4F8F-868F-D4EFA2615E66}" dt="2023-06-02T11:58:18.943" v="2423" actId="962"/>
          <ac:picMkLst>
            <pc:docMk/>
            <pc:sldMk cId="2680318716" sldId="399"/>
            <ac:picMk id="6" creationId="{20B3AF8B-820B-4F21-560A-F05F90ACFA5B}"/>
          </ac:picMkLst>
        </pc:picChg>
      </pc:sldChg>
      <pc:sldChg chg="modSp add mod">
        <pc:chgData name="Matthew Purland" userId="8d07c89cff7dd31c" providerId="LiveId" clId="{9F837B7A-BA61-4F8F-868F-D4EFA2615E66}" dt="2023-06-02T12:00:13.721" v="2446" actId="20577"/>
        <pc:sldMkLst>
          <pc:docMk/>
          <pc:sldMk cId="136192502" sldId="400"/>
        </pc:sldMkLst>
        <pc:spChg chg="mod">
          <ac:chgData name="Matthew Purland" userId="8d07c89cff7dd31c" providerId="LiveId" clId="{9F837B7A-BA61-4F8F-868F-D4EFA2615E66}" dt="2023-06-02T12:00:13.721" v="2446" actId="20577"/>
          <ac:spMkLst>
            <pc:docMk/>
            <pc:sldMk cId="136192502" sldId="400"/>
            <ac:spMk id="3" creationId="{E352E269-F028-A26B-A8CF-EA1FC264DC9E}"/>
          </ac:spMkLst>
        </pc:spChg>
      </pc:sldChg>
      <pc:sldChg chg="modSp add mod">
        <pc:chgData name="Matthew Purland" userId="8d07c89cff7dd31c" providerId="LiveId" clId="{9F837B7A-BA61-4F8F-868F-D4EFA2615E66}" dt="2023-06-02T12:01:17.906" v="2458" actId="207"/>
        <pc:sldMkLst>
          <pc:docMk/>
          <pc:sldMk cId="1248492200" sldId="401"/>
        </pc:sldMkLst>
        <pc:spChg chg="mod">
          <ac:chgData name="Matthew Purland" userId="8d07c89cff7dd31c" providerId="LiveId" clId="{9F837B7A-BA61-4F8F-868F-D4EFA2615E66}" dt="2023-06-02T12:01:17.906" v="2458" actId="207"/>
          <ac:spMkLst>
            <pc:docMk/>
            <pc:sldMk cId="1248492200" sldId="401"/>
            <ac:spMk id="3" creationId="{E352E269-F028-A26B-A8CF-EA1FC264DC9E}"/>
          </ac:spMkLst>
        </pc:spChg>
      </pc:sldChg>
      <pc:sldChg chg="modSp add mod">
        <pc:chgData name="Matthew Purland" userId="8d07c89cff7dd31c" providerId="LiveId" clId="{9F837B7A-BA61-4F8F-868F-D4EFA2615E66}" dt="2023-06-02T12:02:24.949" v="2468" actId="20577"/>
        <pc:sldMkLst>
          <pc:docMk/>
          <pc:sldMk cId="871969653" sldId="402"/>
        </pc:sldMkLst>
        <pc:spChg chg="mod">
          <ac:chgData name="Matthew Purland" userId="8d07c89cff7dd31c" providerId="LiveId" clId="{9F837B7A-BA61-4F8F-868F-D4EFA2615E66}" dt="2023-06-02T12:02:24.949" v="2468" actId="20577"/>
          <ac:spMkLst>
            <pc:docMk/>
            <pc:sldMk cId="871969653" sldId="402"/>
            <ac:spMk id="3" creationId="{E352E269-F028-A26B-A8CF-EA1FC264DC9E}"/>
          </ac:spMkLst>
        </pc:spChg>
      </pc:sldChg>
      <pc:sldChg chg="modSp add mod">
        <pc:chgData name="Matthew Purland" userId="8d07c89cff7dd31c" providerId="LiveId" clId="{9F837B7A-BA61-4F8F-868F-D4EFA2615E66}" dt="2023-06-02T17:51:03.639" v="2972" actId="207"/>
        <pc:sldMkLst>
          <pc:docMk/>
          <pc:sldMk cId="248207081" sldId="403"/>
        </pc:sldMkLst>
        <pc:spChg chg="mod">
          <ac:chgData name="Matthew Purland" userId="8d07c89cff7dd31c" providerId="LiveId" clId="{9F837B7A-BA61-4F8F-868F-D4EFA2615E66}" dt="2023-06-02T17:51:03.639" v="2972" actId="207"/>
          <ac:spMkLst>
            <pc:docMk/>
            <pc:sldMk cId="248207081" sldId="403"/>
            <ac:spMk id="3" creationId="{E352E269-F028-A26B-A8CF-EA1FC264DC9E}"/>
          </ac:spMkLst>
        </pc:spChg>
      </pc:sldChg>
      <pc:sldChg chg="modSp add mod">
        <pc:chgData name="Matthew Purland" userId="8d07c89cff7dd31c" providerId="LiveId" clId="{9F837B7A-BA61-4F8F-868F-D4EFA2615E66}" dt="2023-06-02T17:51:35.503" v="2973" actId="207"/>
        <pc:sldMkLst>
          <pc:docMk/>
          <pc:sldMk cId="4232484754" sldId="404"/>
        </pc:sldMkLst>
        <pc:spChg chg="mod">
          <ac:chgData name="Matthew Purland" userId="8d07c89cff7dd31c" providerId="LiveId" clId="{9F837B7A-BA61-4F8F-868F-D4EFA2615E66}" dt="2023-06-02T17:51:35.503" v="2973" actId="207"/>
          <ac:spMkLst>
            <pc:docMk/>
            <pc:sldMk cId="4232484754" sldId="404"/>
            <ac:spMk id="3" creationId="{E352E269-F028-A26B-A8CF-EA1FC264DC9E}"/>
          </ac:spMkLst>
        </pc:spChg>
      </pc:sldChg>
      <pc:sldChg chg="addSp modSp add mod">
        <pc:chgData name="Matthew Purland" userId="8d07c89cff7dd31c" providerId="LiveId" clId="{9F837B7A-BA61-4F8F-868F-D4EFA2615E66}" dt="2023-06-02T12:14:04.670" v="2633" actId="1076"/>
        <pc:sldMkLst>
          <pc:docMk/>
          <pc:sldMk cId="2481065357" sldId="405"/>
        </pc:sldMkLst>
        <pc:spChg chg="mod">
          <ac:chgData name="Matthew Purland" userId="8d07c89cff7dd31c" providerId="LiveId" clId="{9F837B7A-BA61-4F8F-868F-D4EFA2615E66}" dt="2023-06-02T12:11:39.397" v="2627" actId="20577"/>
          <ac:spMkLst>
            <pc:docMk/>
            <pc:sldMk cId="2481065357" sldId="405"/>
            <ac:spMk id="3" creationId="{E352E269-F028-A26B-A8CF-EA1FC264DC9E}"/>
          </ac:spMkLst>
        </pc:spChg>
        <pc:picChg chg="add mod">
          <ac:chgData name="Matthew Purland" userId="8d07c89cff7dd31c" providerId="LiveId" clId="{9F837B7A-BA61-4F8F-868F-D4EFA2615E66}" dt="2023-06-02T12:14:04.670" v="2633" actId="1076"/>
          <ac:picMkLst>
            <pc:docMk/>
            <pc:sldMk cId="2481065357" sldId="405"/>
            <ac:picMk id="4" creationId="{CB54EC42-2A92-27B0-B2AE-12C12583DB35}"/>
          </ac:picMkLst>
        </pc:picChg>
      </pc:sldChg>
      <pc:sldChg chg="modSp add mod">
        <pc:chgData name="Matthew Purland" userId="8d07c89cff7dd31c" providerId="LiveId" clId="{9F837B7A-BA61-4F8F-868F-D4EFA2615E66}" dt="2023-06-02T12:20:31.465" v="2747" actId="114"/>
        <pc:sldMkLst>
          <pc:docMk/>
          <pc:sldMk cId="3992019063" sldId="406"/>
        </pc:sldMkLst>
        <pc:spChg chg="mod">
          <ac:chgData name="Matthew Purland" userId="8d07c89cff7dd31c" providerId="LiveId" clId="{9F837B7A-BA61-4F8F-868F-D4EFA2615E66}" dt="2023-06-02T12:20:31.465" v="2747" actId="114"/>
          <ac:spMkLst>
            <pc:docMk/>
            <pc:sldMk cId="3992019063" sldId="406"/>
            <ac:spMk id="3" creationId="{E352E269-F028-A26B-A8CF-EA1FC264DC9E}"/>
          </ac:spMkLst>
        </pc:spChg>
      </pc:sldChg>
      <pc:sldChg chg="modSp add mod">
        <pc:chgData name="Matthew Purland" userId="8d07c89cff7dd31c" providerId="LiveId" clId="{9F837B7A-BA61-4F8F-868F-D4EFA2615E66}" dt="2023-06-02T12:21:18.154" v="2757" actId="20577"/>
        <pc:sldMkLst>
          <pc:docMk/>
          <pc:sldMk cId="2611858743" sldId="407"/>
        </pc:sldMkLst>
        <pc:spChg chg="mod">
          <ac:chgData name="Matthew Purland" userId="8d07c89cff7dd31c" providerId="LiveId" clId="{9F837B7A-BA61-4F8F-868F-D4EFA2615E66}" dt="2023-06-02T12:21:18.154" v="2757" actId="20577"/>
          <ac:spMkLst>
            <pc:docMk/>
            <pc:sldMk cId="2611858743" sldId="407"/>
            <ac:spMk id="3" creationId="{E352E269-F028-A26B-A8CF-EA1FC264DC9E}"/>
          </ac:spMkLst>
        </pc:spChg>
      </pc:sldChg>
      <pc:sldChg chg="addSp modSp add mod">
        <pc:chgData name="Matthew Purland" userId="8d07c89cff7dd31c" providerId="LiveId" clId="{9F837B7A-BA61-4F8F-868F-D4EFA2615E66}" dt="2023-06-02T12:28:10.937" v="2828" actId="20577"/>
        <pc:sldMkLst>
          <pc:docMk/>
          <pc:sldMk cId="1808192691" sldId="408"/>
        </pc:sldMkLst>
        <pc:spChg chg="mod">
          <ac:chgData name="Matthew Purland" userId="8d07c89cff7dd31c" providerId="LiveId" clId="{9F837B7A-BA61-4F8F-868F-D4EFA2615E66}" dt="2023-06-02T12:28:10.937" v="2828" actId="20577"/>
          <ac:spMkLst>
            <pc:docMk/>
            <pc:sldMk cId="1808192691" sldId="408"/>
            <ac:spMk id="3" creationId="{E352E269-F028-A26B-A8CF-EA1FC264DC9E}"/>
          </ac:spMkLst>
        </pc:spChg>
        <pc:picChg chg="add mod">
          <ac:chgData name="Matthew Purland" userId="8d07c89cff7dd31c" providerId="LiveId" clId="{9F837B7A-BA61-4F8F-868F-D4EFA2615E66}" dt="2023-06-02T12:27:46.363" v="2820" actId="1076"/>
          <ac:picMkLst>
            <pc:docMk/>
            <pc:sldMk cId="1808192691" sldId="408"/>
            <ac:picMk id="4" creationId="{BE551DD6-91BE-6D5F-0DB6-96BA03309E27}"/>
          </ac:picMkLst>
        </pc:picChg>
      </pc:sldChg>
      <pc:sldChg chg="modSp add mod">
        <pc:chgData name="Matthew Purland" userId="8d07c89cff7dd31c" providerId="LiveId" clId="{9F837B7A-BA61-4F8F-868F-D4EFA2615E66}" dt="2023-06-02T12:10:39.253" v="2621" actId="20577"/>
        <pc:sldMkLst>
          <pc:docMk/>
          <pc:sldMk cId="2454650047" sldId="409"/>
        </pc:sldMkLst>
        <pc:spChg chg="mod">
          <ac:chgData name="Matthew Purland" userId="8d07c89cff7dd31c" providerId="LiveId" clId="{9F837B7A-BA61-4F8F-868F-D4EFA2615E66}" dt="2023-06-02T12:10:39.253" v="2621" actId="20577"/>
          <ac:spMkLst>
            <pc:docMk/>
            <pc:sldMk cId="2454650047" sldId="409"/>
            <ac:spMk id="3" creationId="{E352E269-F028-A26B-A8CF-EA1FC264DC9E}"/>
          </ac:spMkLst>
        </pc:spChg>
      </pc:sldChg>
      <pc:sldChg chg="modSp add mod">
        <pc:chgData name="Matthew Purland" userId="8d07c89cff7dd31c" providerId="LiveId" clId="{9F837B7A-BA61-4F8F-868F-D4EFA2615E66}" dt="2023-06-04T14:51:44.517" v="2985" actId="20577"/>
        <pc:sldMkLst>
          <pc:docMk/>
          <pc:sldMk cId="1288151778" sldId="410"/>
        </pc:sldMkLst>
        <pc:spChg chg="mod">
          <ac:chgData name="Matthew Purland" userId="8d07c89cff7dd31c" providerId="LiveId" clId="{9F837B7A-BA61-4F8F-868F-D4EFA2615E66}" dt="2023-06-04T14:51:44.517" v="2985" actId="20577"/>
          <ac:spMkLst>
            <pc:docMk/>
            <pc:sldMk cId="1288151778" sldId="410"/>
            <ac:spMk id="3" creationId="{E352E269-F028-A26B-A8CF-EA1FC264DC9E}"/>
          </ac:spMkLst>
        </pc:spChg>
      </pc:sldChg>
      <pc:sldChg chg="addSp delSp modSp add mod">
        <pc:chgData name="Matthew Purland" userId="8d07c89cff7dd31c" providerId="LiveId" clId="{9F837B7A-BA61-4F8F-868F-D4EFA2615E66}" dt="2023-06-02T17:58:52.807" v="2980" actId="1076"/>
        <pc:sldMkLst>
          <pc:docMk/>
          <pc:sldMk cId="2596439055" sldId="411"/>
        </pc:sldMkLst>
        <pc:spChg chg="add del mod">
          <ac:chgData name="Matthew Purland" userId="8d07c89cff7dd31c" providerId="LiveId" clId="{9F837B7A-BA61-4F8F-868F-D4EFA2615E66}" dt="2023-06-02T17:58:40.365" v="2975" actId="931"/>
          <ac:spMkLst>
            <pc:docMk/>
            <pc:sldMk cId="2596439055" sldId="411"/>
            <ac:spMk id="3" creationId="{2CE1DF11-DAA9-43C3-37C2-FB859CB0CE20}"/>
          </ac:spMkLst>
        </pc:spChg>
        <pc:spChg chg="del mod">
          <ac:chgData name="Matthew Purland" userId="8d07c89cff7dd31c" providerId="LiveId" clId="{9F837B7A-BA61-4F8F-868F-D4EFA2615E66}" dt="2023-06-02T12:26:02.805" v="2786" actId="931"/>
          <ac:spMkLst>
            <pc:docMk/>
            <pc:sldMk cId="2596439055" sldId="411"/>
            <ac:spMk id="3" creationId="{E352E269-F028-A26B-A8CF-EA1FC264DC9E}"/>
          </ac:spMkLst>
        </pc:spChg>
        <pc:picChg chg="add del mod">
          <ac:chgData name="Matthew Purland" userId="8d07c89cff7dd31c" providerId="LiveId" clId="{9F837B7A-BA61-4F8F-868F-D4EFA2615E66}" dt="2023-06-02T17:58:20.769" v="2974" actId="478"/>
          <ac:picMkLst>
            <pc:docMk/>
            <pc:sldMk cId="2596439055" sldId="411"/>
            <ac:picMk id="4" creationId="{AF091A67-79F7-9902-E290-2EA8F6DD3845}"/>
          </ac:picMkLst>
        </pc:picChg>
        <pc:picChg chg="add mod">
          <ac:chgData name="Matthew Purland" userId="8d07c89cff7dd31c" providerId="LiveId" clId="{9F837B7A-BA61-4F8F-868F-D4EFA2615E66}" dt="2023-06-02T17:58:52.807" v="2980" actId="1076"/>
          <ac:picMkLst>
            <pc:docMk/>
            <pc:sldMk cId="2596439055" sldId="411"/>
            <ac:picMk id="6" creationId="{73CA6A22-8A32-766B-E401-753A95B532B8}"/>
          </ac:picMkLst>
        </pc:picChg>
      </pc:sldChg>
      <pc:sldChg chg="addSp delSp modSp add mod">
        <pc:chgData name="Matthew Purland" userId="8d07c89cff7dd31c" providerId="LiveId" clId="{9F837B7A-BA61-4F8F-868F-D4EFA2615E66}" dt="2023-06-02T12:35:34.962" v="2869" actId="1076"/>
        <pc:sldMkLst>
          <pc:docMk/>
          <pc:sldMk cId="1996701889" sldId="412"/>
        </pc:sldMkLst>
        <pc:spChg chg="del mod">
          <ac:chgData name="Matthew Purland" userId="8d07c89cff7dd31c" providerId="LiveId" clId="{9F837B7A-BA61-4F8F-868F-D4EFA2615E66}" dt="2023-06-02T12:35:28.095" v="2864" actId="931"/>
          <ac:spMkLst>
            <pc:docMk/>
            <pc:sldMk cId="1996701889" sldId="412"/>
            <ac:spMk id="3" creationId="{E352E269-F028-A26B-A8CF-EA1FC264DC9E}"/>
          </ac:spMkLst>
        </pc:spChg>
        <pc:picChg chg="add mod">
          <ac:chgData name="Matthew Purland" userId="8d07c89cff7dd31c" providerId="LiveId" clId="{9F837B7A-BA61-4F8F-868F-D4EFA2615E66}" dt="2023-06-02T12:35:34.962" v="2869" actId="1076"/>
          <ac:picMkLst>
            <pc:docMk/>
            <pc:sldMk cId="1996701889" sldId="412"/>
            <ac:picMk id="4" creationId="{66F2C23A-93AD-7FB2-E9ED-D30351B81ECF}"/>
          </ac:picMkLst>
        </pc:picChg>
      </pc:sldChg>
      <pc:sldChg chg="add del">
        <pc:chgData name="Matthew Purland" userId="8d07c89cff7dd31c" providerId="LiveId" clId="{9F837B7A-BA61-4F8F-868F-D4EFA2615E66}" dt="2023-06-02T12:38:49.168" v="2913" actId="47"/>
        <pc:sldMkLst>
          <pc:docMk/>
          <pc:sldMk cId="1994594477" sldId="413"/>
        </pc:sldMkLst>
      </pc:sldChg>
      <pc:sldChg chg="add del">
        <pc:chgData name="Matthew Purland" userId="8d07c89cff7dd31c" providerId="LiveId" clId="{9F837B7A-BA61-4F8F-868F-D4EFA2615E66}" dt="2023-06-02T12:38:50.401" v="2914" actId="47"/>
        <pc:sldMkLst>
          <pc:docMk/>
          <pc:sldMk cId="2175059042" sldId="414"/>
        </pc:sldMkLst>
      </pc:sldChg>
      <pc:sldChg chg="add del">
        <pc:chgData name="Matthew Purland" userId="8d07c89cff7dd31c" providerId="LiveId" clId="{9F837B7A-BA61-4F8F-868F-D4EFA2615E66}" dt="2023-06-02T12:38:50.831" v="2915" actId="47"/>
        <pc:sldMkLst>
          <pc:docMk/>
          <pc:sldMk cId="1790849310" sldId="415"/>
        </pc:sldMkLst>
      </pc:sldChg>
      <pc:sldChg chg="add del">
        <pc:chgData name="Matthew Purland" userId="8d07c89cff7dd31c" providerId="LiveId" clId="{9F837B7A-BA61-4F8F-868F-D4EFA2615E66}" dt="2023-06-02T12:38:51.767" v="2916" actId="47"/>
        <pc:sldMkLst>
          <pc:docMk/>
          <pc:sldMk cId="1878135551" sldId="416"/>
        </pc:sldMkLst>
      </pc:sldChg>
      <pc:sldChg chg="add del">
        <pc:chgData name="Matthew Purland" userId="8d07c89cff7dd31c" providerId="LiveId" clId="{9F837B7A-BA61-4F8F-868F-D4EFA2615E66}" dt="2023-06-02T12:38:52.223" v="2917" actId="47"/>
        <pc:sldMkLst>
          <pc:docMk/>
          <pc:sldMk cId="2330084644" sldId="417"/>
        </pc:sldMkLst>
      </pc:sldChg>
      <pc:sldChg chg="add del">
        <pc:chgData name="Matthew Purland" userId="8d07c89cff7dd31c" providerId="LiveId" clId="{9F837B7A-BA61-4F8F-868F-D4EFA2615E66}" dt="2023-06-02T12:38:52.595" v="2918" actId="47"/>
        <pc:sldMkLst>
          <pc:docMk/>
          <pc:sldMk cId="4112043076" sldId="418"/>
        </pc:sldMkLst>
      </pc:sldChg>
      <pc:sldChg chg="add del">
        <pc:chgData name="Matthew Purland" userId="8d07c89cff7dd31c" providerId="LiveId" clId="{9F837B7A-BA61-4F8F-868F-D4EFA2615E66}" dt="2023-06-02T12:38:52.995" v="2919" actId="47"/>
        <pc:sldMkLst>
          <pc:docMk/>
          <pc:sldMk cId="256689010" sldId="419"/>
        </pc:sldMkLst>
      </pc:sldChg>
      <pc:sldChg chg="add del">
        <pc:chgData name="Matthew Purland" userId="8d07c89cff7dd31c" providerId="LiveId" clId="{9F837B7A-BA61-4F8F-868F-D4EFA2615E66}" dt="2023-06-02T12:38:53.323" v="2920" actId="47"/>
        <pc:sldMkLst>
          <pc:docMk/>
          <pc:sldMk cId="613565957" sldId="420"/>
        </pc:sldMkLst>
      </pc:sldChg>
      <pc:sldChg chg="add del">
        <pc:chgData name="Matthew Purland" userId="8d07c89cff7dd31c" providerId="LiveId" clId="{9F837B7A-BA61-4F8F-868F-D4EFA2615E66}" dt="2023-06-02T12:38:53.603" v="2921" actId="47"/>
        <pc:sldMkLst>
          <pc:docMk/>
          <pc:sldMk cId="2495992165" sldId="421"/>
        </pc:sldMkLst>
      </pc:sldChg>
      <pc:sldChg chg="add del">
        <pc:chgData name="Matthew Purland" userId="8d07c89cff7dd31c" providerId="LiveId" clId="{9F837B7A-BA61-4F8F-868F-D4EFA2615E66}" dt="2023-06-02T12:38:54.220" v="2922" actId="47"/>
        <pc:sldMkLst>
          <pc:docMk/>
          <pc:sldMk cId="2153246208" sldId="422"/>
        </pc:sldMkLst>
      </pc:sldChg>
      <pc:sldChg chg="addSp delSp modSp add mod">
        <pc:chgData name="Matthew Purland" userId="8d07c89cff7dd31c" providerId="LiveId" clId="{9F837B7A-BA61-4F8F-868F-D4EFA2615E66}" dt="2023-06-02T12:33:30.908" v="2861" actId="1076"/>
        <pc:sldMkLst>
          <pc:docMk/>
          <pc:sldMk cId="4117900434" sldId="423"/>
        </pc:sldMkLst>
        <pc:spChg chg="mod">
          <ac:chgData name="Matthew Purland" userId="8d07c89cff7dd31c" providerId="LiveId" clId="{9F837B7A-BA61-4F8F-868F-D4EFA2615E66}" dt="2023-06-02T12:29:03.313" v="2854" actId="6549"/>
          <ac:spMkLst>
            <pc:docMk/>
            <pc:sldMk cId="4117900434" sldId="423"/>
            <ac:spMk id="3" creationId="{E352E269-F028-A26B-A8CF-EA1FC264DC9E}"/>
          </ac:spMkLst>
        </pc:spChg>
        <pc:picChg chg="del">
          <ac:chgData name="Matthew Purland" userId="8d07c89cff7dd31c" providerId="LiveId" clId="{9F837B7A-BA61-4F8F-868F-D4EFA2615E66}" dt="2023-06-02T12:29:05.896" v="2855" actId="478"/>
          <ac:picMkLst>
            <pc:docMk/>
            <pc:sldMk cId="4117900434" sldId="423"/>
            <ac:picMk id="4" creationId="{BE551DD6-91BE-6D5F-0DB6-96BA03309E27}"/>
          </ac:picMkLst>
        </pc:picChg>
        <pc:picChg chg="add mod">
          <ac:chgData name="Matthew Purland" userId="8d07c89cff7dd31c" providerId="LiveId" clId="{9F837B7A-BA61-4F8F-868F-D4EFA2615E66}" dt="2023-06-02T12:33:30.908" v="2861" actId="1076"/>
          <ac:picMkLst>
            <pc:docMk/>
            <pc:sldMk cId="4117900434" sldId="423"/>
            <ac:picMk id="5" creationId="{68C7912B-AD3E-1085-530C-1B07C40E7FA0}"/>
          </ac:picMkLst>
        </pc:picChg>
      </pc:sldChg>
      <pc:sldChg chg="modSp add mod">
        <pc:chgData name="Matthew Purland" userId="8d07c89cff7dd31c" providerId="LiveId" clId="{9F837B7A-BA61-4F8F-868F-D4EFA2615E66}" dt="2023-06-02T12:39:16.731" v="2926" actId="207"/>
        <pc:sldMkLst>
          <pc:docMk/>
          <pc:sldMk cId="1741839607" sldId="424"/>
        </pc:sldMkLst>
        <pc:spChg chg="mod">
          <ac:chgData name="Matthew Purland" userId="8d07c89cff7dd31c" providerId="LiveId" clId="{9F837B7A-BA61-4F8F-868F-D4EFA2615E66}" dt="2023-06-02T12:39:16.731" v="2926" actId="207"/>
          <ac:spMkLst>
            <pc:docMk/>
            <pc:sldMk cId="1741839607" sldId="424"/>
            <ac:spMk id="3" creationId="{E352E269-F028-A26B-A8CF-EA1FC264DC9E}"/>
          </ac:spMkLst>
        </pc:spChg>
      </pc:sldChg>
      <pc:sldChg chg="modSp add del mod">
        <pc:chgData name="Matthew Purland" userId="8d07c89cff7dd31c" providerId="LiveId" clId="{9F837B7A-BA61-4F8F-868F-D4EFA2615E66}" dt="2023-06-02T12:38:37.076" v="2911" actId="2696"/>
        <pc:sldMkLst>
          <pc:docMk/>
          <pc:sldMk cId="3855773515" sldId="424"/>
        </pc:sldMkLst>
        <pc:spChg chg="mod">
          <ac:chgData name="Matthew Purland" userId="8d07c89cff7dd31c" providerId="LiveId" clId="{9F837B7A-BA61-4F8F-868F-D4EFA2615E66}" dt="2023-06-02T12:37:57.525" v="2910" actId="20577"/>
          <ac:spMkLst>
            <pc:docMk/>
            <pc:sldMk cId="3855773515" sldId="424"/>
            <ac:spMk id="3" creationId="{E352E269-F028-A26B-A8CF-EA1FC264DC9E}"/>
          </ac:spMkLst>
        </pc:spChg>
      </pc:sldChg>
      <pc:sldChg chg="modSp add mod">
        <pc:chgData name="Matthew Purland" userId="8d07c89cff7dd31c" providerId="LiveId" clId="{9F837B7A-BA61-4F8F-868F-D4EFA2615E66}" dt="2023-06-02T12:40:09.467" v="2965" actId="20577"/>
        <pc:sldMkLst>
          <pc:docMk/>
          <pc:sldMk cId="2934572253" sldId="425"/>
        </pc:sldMkLst>
        <pc:spChg chg="mod">
          <ac:chgData name="Matthew Purland" userId="8d07c89cff7dd31c" providerId="LiveId" clId="{9F837B7A-BA61-4F8F-868F-D4EFA2615E66}" dt="2023-06-02T12:40:09.467" v="2965" actId="20577"/>
          <ac:spMkLst>
            <pc:docMk/>
            <pc:sldMk cId="2934572253" sldId="425"/>
            <ac:spMk id="3" creationId="{E352E269-F028-A26B-A8CF-EA1FC264DC9E}"/>
          </ac:spMkLst>
        </pc:spChg>
      </pc:sldChg>
    </pc:docChg>
  </pc:docChgLst>
  <pc:docChgLst>
    <pc:chgData name="Matthew Purland" userId="8d07c89cff7dd31c" providerId="LiveId" clId="{3BF61652-689D-4586-9B5C-92C2CA589AB8}"/>
    <pc:docChg chg="undo redo custSel addSld delSld modSld sldOrd">
      <pc:chgData name="Matthew Purland" userId="8d07c89cff7dd31c" providerId="LiveId" clId="{3BF61652-689D-4586-9B5C-92C2CA589AB8}" dt="2023-05-21T17:40:42.712" v="1895" actId="47"/>
      <pc:docMkLst>
        <pc:docMk/>
      </pc:docMkLst>
      <pc:sldChg chg="modSp mod">
        <pc:chgData name="Matthew Purland" userId="8d07c89cff7dd31c" providerId="LiveId" clId="{3BF61652-689D-4586-9B5C-92C2CA589AB8}" dt="2023-05-20T07:51:10.790" v="3" actId="20577"/>
        <pc:sldMkLst>
          <pc:docMk/>
          <pc:sldMk cId="3687110327" sldId="268"/>
        </pc:sldMkLst>
        <pc:spChg chg="mod">
          <ac:chgData name="Matthew Purland" userId="8d07c89cff7dd31c" providerId="LiveId" clId="{3BF61652-689D-4586-9B5C-92C2CA589AB8}" dt="2023-05-20T07:51:10.790" v="3" actId="20577"/>
          <ac:spMkLst>
            <pc:docMk/>
            <pc:sldMk cId="3687110327" sldId="268"/>
            <ac:spMk id="2" creationId="{F240269D-6DED-F2E7-DFE0-1FB44C095B75}"/>
          </ac:spMkLst>
        </pc:spChg>
      </pc:sldChg>
      <pc:sldChg chg="modSp mod">
        <pc:chgData name="Matthew Purland" userId="8d07c89cff7dd31c" providerId="LiveId" clId="{3BF61652-689D-4586-9B5C-92C2CA589AB8}" dt="2023-05-20T07:55:36.982" v="74" actId="207"/>
        <pc:sldMkLst>
          <pc:docMk/>
          <pc:sldMk cId="3132766640" sldId="276"/>
        </pc:sldMkLst>
        <pc:spChg chg="mod">
          <ac:chgData name="Matthew Purland" userId="8d07c89cff7dd31c" providerId="LiveId" clId="{3BF61652-689D-4586-9B5C-92C2CA589AB8}" dt="2023-05-20T07:55:36.982" v="74" actId="207"/>
          <ac:spMkLst>
            <pc:docMk/>
            <pc:sldMk cId="3132766640" sldId="276"/>
            <ac:spMk id="3" creationId="{E352E269-F028-A26B-A8CF-EA1FC264DC9E}"/>
          </ac:spMkLst>
        </pc:spChg>
      </pc:sldChg>
      <pc:sldChg chg="del">
        <pc:chgData name="Matthew Purland" userId="8d07c89cff7dd31c" providerId="LiveId" clId="{3BF61652-689D-4586-9B5C-92C2CA589AB8}" dt="2023-05-20T07:51:39.714" v="4" actId="47"/>
        <pc:sldMkLst>
          <pc:docMk/>
          <pc:sldMk cId="731249341" sldId="277"/>
        </pc:sldMkLst>
      </pc:sldChg>
      <pc:sldChg chg="modSp add mod">
        <pc:chgData name="Matthew Purland" userId="8d07c89cff7dd31c" providerId="LiveId" clId="{3BF61652-689D-4586-9B5C-92C2CA589AB8}" dt="2023-05-21T14:11:58.541" v="1681" actId="20577"/>
        <pc:sldMkLst>
          <pc:docMk/>
          <pc:sldMk cId="2459611209" sldId="277"/>
        </pc:sldMkLst>
        <pc:spChg chg="mod">
          <ac:chgData name="Matthew Purland" userId="8d07c89cff7dd31c" providerId="LiveId" clId="{3BF61652-689D-4586-9B5C-92C2CA589AB8}" dt="2023-05-21T14:11:58.541" v="1681" actId="20577"/>
          <ac:spMkLst>
            <pc:docMk/>
            <pc:sldMk cId="2459611209" sldId="277"/>
            <ac:spMk id="3" creationId="{E352E269-F028-A26B-A8CF-EA1FC264DC9E}"/>
          </ac:spMkLst>
        </pc:spChg>
      </pc:sldChg>
      <pc:sldChg chg="del">
        <pc:chgData name="Matthew Purland" userId="8d07c89cff7dd31c" providerId="LiveId" clId="{3BF61652-689D-4586-9B5C-92C2CA589AB8}" dt="2023-05-20T07:51:39.714" v="4" actId="47"/>
        <pc:sldMkLst>
          <pc:docMk/>
          <pc:sldMk cId="2281859132" sldId="278"/>
        </pc:sldMkLst>
      </pc:sldChg>
      <pc:sldChg chg="modSp add mod">
        <pc:chgData name="Matthew Purland" userId="8d07c89cff7dd31c" providerId="LiveId" clId="{3BF61652-689D-4586-9B5C-92C2CA589AB8}" dt="2023-05-20T07:57:51.643" v="110" actId="207"/>
        <pc:sldMkLst>
          <pc:docMk/>
          <pc:sldMk cId="4013042210" sldId="278"/>
        </pc:sldMkLst>
        <pc:spChg chg="mod">
          <ac:chgData name="Matthew Purland" userId="8d07c89cff7dd31c" providerId="LiveId" clId="{3BF61652-689D-4586-9B5C-92C2CA589AB8}" dt="2023-05-20T07:57:51.643" v="110" actId="207"/>
          <ac:spMkLst>
            <pc:docMk/>
            <pc:sldMk cId="4013042210" sldId="278"/>
            <ac:spMk id="3" creationId="{E352E269-F028-A26B-A8CF-EA1FC264DC9E}"/>
          </ac:spMkLst>
        </pc:spChg>
      </pc:sldChg>
      <pc:sldChg chg="del">
        <pc:chgData name="Matthew Purland" userId="8d07c89cff7dd31c" providerId="LiveId" clId="{3BF61652-689D-4586-9B5C-92C2CA589AB8}" dt="2023-05-20T07:51:39.714" v="4" actId="47"/>
        <pc:sldMkLst>
          <pc:docMk/>
          <pc:sldMk cId="1118157973" sldId="279"/>
        </pc:sldMkLst>
      </pc:sldChg>
      <pc:sldChg chg="modSp add mod ord">
        <pc:chgData name="Matthew Purland" userId="8d07c89cff7dd31c" providerId="LiveId" clId="{3BF61652-689D-4586-9B5C-92C2CA589AB8}" dt="2023-05-20T07:55:13.032" v="73" actId="20577"/>
        <pc:sldMkLst>
          <pc:docMk/>
          <pc:sldMk cId="3822791644" sldId="279"/>
        </pc:sldMkLst>
        <pc:spChg chg="mod">
          <ac:chgData name="Matthew Purland" userId="8d07c89cff7dd31c" providerId="LiveId" clId="{3BF61652-689D-4586-9B5C-92C2CA589AB8}" dt="2023-05-20T07:55:13.032" v="73" actId="20577"/>
          <ac:spMkLst>
            <pc:docMk/>
            <pc:sldMk cId="3822791644" sldId="279"/>
            <ac:spMk id="3" creationId="{E352E269-F028-A26B-A8CF-EA1FC264DC9E}"/>
          </ac:spMkLst>
        </pc:spChg>
      </pc:sldChg>
      <pc:sldChg chg="modSp add mod">
        <pc:chgData name="Matthew Purland" userId="8d07c89cff7dd31c" providerId="LiveId" clId="{3BF61652-689D-4586-9B5C-92C2CA589AB8}" dt="2023-05-20T07:58:42.111" v="119" actId="20577"/>
        <pc:sldMkLst>
          <pc:docMk/>
          <pc:sldMk cId="1339546333" sldId="280"/>
        </pc:sldMkLst>
        <pc:spChg chg="mod">
          <ac:chgData name="Matthew Purland" userId="8d07c89cff7dd31c" providerId="LiveId" clId="{3BF61652-689D-4586-9B5C-92C2CA589AB8}" dt="2023-05-20T07:58:42.111" v="119" actId="20577"/>
          <ac:spMkLst>
            <pc:docMk/>
            <pc:sldMk cId="1339546333" sldId="280"/>
            <ac:spMk id="3" creationId="{E352E269-F028-A26B-A8CF-EA1FC264DC9E}"/>
          </ac:spMkLst>
        </pc:spChg>
      </pc:sldChg>
      <pc:sldChg chg="del">
        <pc:chgData name="Matthew Purland" userId="8d07c89cff7dd31c" providerId="LiveId" clId="{3BF61652-689D-4586-9B5C-92C2CA589AB8}" dt="2023-05-20T07:51:39.714" v="4" actId="47"/>
        <pc:sldMkLst>
          <pc:docMk/>
          <pc:sldMk cId="1935860450" sldId="280"/>
        </pc:sldMkLst>
      </pc:sldChg>
      <pc:sldChg chg="modSp add mod">
        <pc:chgData name="Matthew Purland" userId="8d07c89cff7dd31c" providerId="LiveId" clId="{3BF61652-689D-4586-9B5C-92C2CA589AB8}" dt="2023-05-20T08:04:10.845" v="153" actId="207"/>
        <pc:sldMkLst>
          <pc:docMk/>
          <pc:sldMk cId="476480865" sldId="281"/>
        </pc:sldMkLst>
        <pc:spChg chg="mod">
          <ac:chgData name="Matthew Purland" userId="8d07c89cff7dd31c" providerId="LiveId" clId="{3BF61652-689D-4586-9B5C-92C2CA589AB8}" dt="2023-05-20T08:04:10.845" v="153" actId="207"/>
          <ac:spMkLst>
            <pc:docMk/>
            <pc:sldMk cId="476480865" sldId="281"/>
            <ac:spMk id="3" creationId="{E352E269-F028-A26B-A8CF-EA1FC264DC9E}"/>
          </ac:spMkLst>
        </pc:spChg>
      </pc:sldChg>
      <pc:sldChg chg="del">
        <pc:chgData name="Matthew Purland" userId="8d07c89cff7dd31c" providerId="LiveId" clId="{3BF61652-689D-4586-9B5C-92C2CA589AB8}" dt="2023-05-20T07:51:39.714" v="4" actId="47"/>
        <pc:sldMkLst>
          <pc:docMk/>
          <pc:sldMk cId="928000352" sldId="281"/>
        </pc:sldMkLst>
      </pc:sldChg>
      <pc:sldChg chg="del">
        <pc:chgData name="Matthew Purland" userId="8d07c89cff7dd31c" providerId="LiveId" clId="{3BF61652-689D-4586-9B5C-92C2CA589AB8}" dt="2023-05-20T07:51:39.714" v="4" actId="47"/>
        <pc:sldMkLst>
          <pc:docMk/>
          <pc:sldMk cId="548497346" sldId="282"/>
        </pc:sldMkLst>
      </pc:sldChg>
      <pc:sldChg chg="addSp delSp modSp add mod">
        <pc:chgData name="Matthew Purland" userId="8d07c89cff7dd31c" providerId="LiveId" clId="{3BF61652-689D-4586-9B5C-92C2CA589AB8}" dt="2023-05-20T08:48:04.547" v="608" actId="1076"/>
        <pc:sldMkLst>
          <pc:docMk/>
          <pc:sldMk cId="668199295" sldId="282"/>
        </pc:sldMkLst>
        <pc:spChg chg="mod">
          <ac:chgData name="Matthew Purland" userId="8d07c89cff7dd31c" providerId="LiveId" clId="{3BF61652-689D-4586-9B5C-92C2CA589AB8}" dt="2023-05-20T08:10:25.527" v="233" actId="20577"/>
          <ac:spMkLst>
            <pc:docMk/>
            <pc:sldMk cId="668199295" sldId="282"/>
            <ac:spMk id="3" creationId="{E352E269-F028-A26B-A8CF-EA1FC264DC9E}"/>
          </ac:spMkLst>
        </pc:spChg>
        <pc:graphicFrameChg chg="add del mod modGraphic">
          <ac:chgData name="Matthew Purland" userId="8d07c89cff7dd31c" providerId="LiveId" clId="{3BF61652-689D-4586-9B5C-92C2CA589AB8}" dt="2023-05-20T08:08:51.015" v="221" actId="3680"/>
          <ac:graphicFrameMkLst>
            <pc:docMk/>
            <pc:sldMk cId="668199295" sldId="282"/>
            <ac:graphicFrameMk id="2" creationId="{23EE14D0-9B5D-3178-6680-3B215EAA461F}"/>
          </ac:graphicFrameMkLst>
        </pc:graphicFrameChg>
        <pc:picChg chg="add mod">
          <ac:chgData name="Matthew Purland" userId="8d07c89cff7dd31c" providerId="LiveId" clId="{3BF61652-689D-4586-9B5C-92C2CA589AB8}" dt="2023-05-20T08:48:04.547" v="608" actId="1076"/>
          <ac:picMkLst>
            <pc:docMk/>
            <pc:sldMk cId="668199295" sldId="282"/>
            <ac:picMk id="5" creationId="{6D5809B4-43F1-37EC-3BA0-9A5FD9BFD8DB}"/>
          </ac:picMkLst>
        </pc:picChg>
      </pc:sldChg>
      <pc:sldChg chg="del">
        <pc:chgData name="Matthew Purland" userId="8d07c89cff7dd31c" providerId="LiveId" clId="{3BF61652-689D-4586-9B5C-92C2CA589AB8}" dt="2023-05-20T07:51:39.714" v="4" actId="47"/>
        <pc:sldMkLst>
          <pc:docMk/>
          <pc:sldMk cId="1345867724" sldId="283"/>
        </pc:sldMkLst>
      </pc:sldChg>
      <pc:sldChg chg="add del">
        <pc:chgData name="Matthew Purland" userId="8d07c89cff7dd31c" providerId="LiveId" clId="{3BF61652-689D-4586-9B5C-92C2CA589AB8}" dt="2023-05-20T08:10:38.161" v="234" actId="47"/>
        <pc:sldMkLst>
          <pc:docMk/>
          <pc:sldMk cId="3233883024" sldId="283"/>
        </pc:sldMkLst>
      </pc:sldChg>
      <pc:sldChg chg="modSp add mod">
        <pc:chgData name="Matthew Purland" userId="8d07c89cff7dd31c" providerId="LiveId" clId="{3BF61652-689D-4586-9B5C-92C2CA589AB8}" dt="2023-05-20T08:43:35.895" v="593" actId="207"/>
        <pc:sldMkLst>
          <pc:docMk/>
          <pc:sldMk cId="3316000073" sldId="284"/>
        </pc:sldMkLst>
        <pc:spChg chg="mod">
          <ac:chgData name="Matthew Purland" userId="8d07c89cff7dd31c" providerId="LiveId" clId="{3BF61652-689D-4586-9B5C-92C2CA589AB8}" dt="2023-05-20T08:43:35.895" v="593" actId="207"/>
          <ac:spMkLst>
            <pc:docMk/>
            <pc:sldMk cId="3316000073" sldId="284"/>
            <ac:spMk id="3" creationId="{E352E269-F028-A26B-A8CF-EA1FC264DC9E}"/>
          </ac:spMkLst>
        </pc:spChg>
      </pc:sldChg>
      <pc:sldChg chg="del">
        <pc:chgData name="Matthew Purland" userId="8d07c89cff7dd31c" providerId="LiveId" clId="{3BF61652-689D-4586-9B5C-92C2CA589AB8}" dt="2023-05-20T07:51:39.714" v="4" actId="47"/>
        <pc:sldMkLst>
          <pc:docMk/>
          <pc:sldMk cId="3490305796" sldId="284"/>
        </pc:sldMkLst>
      </pc:sldChg>
      <pc:sldChg chg="del">
        <pc:chgData name="Matthew Purland" userId="8d07c89cff7dd31c" providerId="LiveId" clId="{3BF61652-689D-4586-9B5C-92C2CA589AB8}" dt="2023-05-20T07:51:39.714" v="4" actId="47"/>
        <pc:sldMkLst>
          <pc:docMk/>
          <pc:sldMk cId="295390508" sldId="285"/>
        </pc:sldMkLst>
      </pc:sldChg>
      <pc:sldChg chg="addSp delSp modSp add mod">
        <pc:chgData name="Matthew Purland" userId="8d07c89cff7dd31c" providerId="LiveId" clId="{3BF61652-689D-4586-9B5C-92C2CA589AB8}" dt="2023-05-20T08:48:12.287" v="610" actId="1076"/>
        <pc:sldMkLst>
          <pc:docMk/>
          <pc:sldMk cId="4261993751" sldId="285"/>
        </pc:sldMkLst>
        <pc:spChg chg="mod">
          <ac:chgData name="Matthew Purland" userId="8d07c89cff7dd31c" providerId="LiveId" clId="{3BF61652-689D-4586-9B5C-92C2CA589AB8}" dt="2023-05-20T08:11:04.584" v="237" actId="11"/>
          <ac:spMkLst>
            <pc:docMk/>
            <pc:sldMk cId="4261993751" sldId="285"/>
            <ac:spMk id="3" creationId="{E352E269-F028-A26B-A8CF-EA1FC264DC9E}"/>
          </ac:spMkLst>
        </pc:spChg>
        <pc:picChg chg="add mod">
          <ac:chgData name="Matthew Purland" userId="8d07c89cff7dd31c" providerId="LiveId" clId="{3BF61652-689D-4586-9B5C-92C2CA589AB8}" dt="2023-05-20T08:48:12.287" v="610" actId="1076"/>
          <ac:picMkLst>
            <pc:docMk/>
            <pc:sldMk cId="4261993751" sldId="285"/>
            <ac:picMk id="4" creationId="{808F2A76-B16E-8ED4-367E-94761AFB3546}"/>
          </ac:picMkLst>
        </pc:picChg>
        <pc:picChg chg="del">
          <ac:chgData name="Matthew Purland" userId="8d07c89cff7dd31c" providerId="LiveId" clId="{3BF61652-689D-4586-9B5C-92C2CA589AB8}" dt="2023-05-20T08:12:37.571" v="238" actId="478"/>
          <ac:picMkLst>
            <pc:docMk/>
            <pc:sldMk cId="4261993751" sldId="285"/>
            <ac:picMk id="5" creationId="{6D5809B4-43F1-37EC-3BA0-9A5FD9BFD8DB}"/>
          </ac:picMkLst>
        </pc:picChg>
      </pc:sldChg>
      <pc:sldChg chg="addSp delSp modSp add mod">
        <pc:chgData name="Matthew Purland" userId="8d07c89cff7dd31c" providerId="LiveId" clId="{3BF61652-689D-4586-9B5C-92C2CA589AB8}" dt="2023-05-20T08:48:31.527" v="614" actId="1076"/>
        <pc:sldMkLst>
          <pc:docMk/>
          <pc:sldMk cId="4243321265" sldId="286"/>
        </pc:sldMkLst>
        <pc:spChg chg="mod">
          <ac:chgData name="Matthew Purland" userId="8d07c89cff7dd31c" providerId="LiveId" clId="{3BF61652-689D-4586-9B5C-92C2CA589AB8}" dt="2023-05-20T08:14:44.239" v="253" actId="20577"/>
          <ac:spMkLst>
            <pc:docMk/>
            <pc:sldMk cId="4243321265" sldId="286"/>
            <ac:spMk id="3" creationId="{E352E269-F028-A26B-A8CF-EA1FC264DC9E}"/>
          </ac:spMkLst>
        </pc:spChg>
        <pc:picChg chg="add del mod">
          <ac:chgData name="Matthew Purland" userId="8d07c89cff7dd31c" providerId="LiveId" clId="{3BF61652-689D-4586-9B5C-92C2CA589AB8}" dt="2023-05-20T08:48:22.972" v="612" actId="478"/>
          <ac:picMkLst>
            <pc:docMk/>
            <pc:sldMk cId="4243321265" sldId="286"/>
            <ac:picMk id="4" creationId="{E7C61633-C065-B9AE-1CF0-2367461A4613}"/>
          </ac:picMkLst>
        </pc:picChg>
        <pc:picChg chg="del">
          <ac:chgData name="Matthew Purland" userId="8d07c89cff7dd31c" providerId="LiveId" clId="{3BF61652-689D-4586-9B5C-92C2CA589AB8}" dt="2023-05-20T08:48:25.241" v="613" actId="478"/>
          <ac:picMkLst>
            <pc:docMk/>
            <pc:sldMk cId="4243321265" sldId="286"/>
            <ac:picMk id="5" creationId="{6D5809B4-43F1-37EC-3BA0-9A5FD9BFD8DB}"/>
          </ac:picMkLst>
        </pc:picChg>
        <pc:picChg chg="add mod">
          <ac:chgData name="Matthew Purland" userId="8d07c89cff7dd31c" providerId="LiveId" clId="{3BF61652-689D-4586-9B5C-92C2CA589AB8}" dt="2023-05-20T08:48:31.527" v="614" actId="1076"/>
          <ac:picMkLst>
            <pc:docMk/>
            <pc:sldMk cId="4243321265" sldId="286"/>
            <ac:picMk id="7" creationId="{F4AD8D9C-BA64-B4E8-2141-FA87F570D2A5}"/>
          </ac:picMkLst>
        </pc:picChg>
      </pc:sldChg>
      <pc:sldChg chg="del">
        <pc:chgData name="Matthew Purland" userId="8d07c89cff7dd31c" providerId="LiveId" clId="{3BF61652-689D-4586-9B5C-92C2CA589AB8}" dt="2023-05-20T07:51:39.714" v="4" actId="47"/>
        <pc:sldMkLst>
          <pc:docMk/>
          <pc:sldMk cId="4263118584" sldId="286"/>
        </pc:sldMkLst>
      </pc:sldChg>
      <pc:sldChg chg="del">
        <pc:chgData name="Matthew Purland" userId="8d07c89cff7dd31c" providerId="LiveId" clId="{3BF61652-689D-4586-9B5C-92C2CA589AB8}" dt="2023-05-20T07:51:39.714" v="4" actId="47"/>
        <pc:sldMkLst>
          <pc:docMk/>
          <pc:sldMk cId="3148102197" sldId="287"/>
        </pc:sldMkLst>
      </pc:sldChg>
      <pc:sldChg chg="addSp delSp modSp add mod">
        <pc:chgData name="Matthew Purland" userId="8d07c89cff7dd31c" providerId="LiveId" clId="{3BF61652-689D-4586-9B5C-92C2CA589AB8}" dt="2023-05-20T08:48:48.601" v="618" actId="1076"/>
        <pc:sldMkLst>
          <pc:docMk/>
          <pc:sldMk cId="3979147693" sldId="287"/>
        </pc:sldMkLst>
        <pc:spChg chg="mod">
          <ac:chgData name="Matthew Purland" userId="8d07c89cff7dd31c" providerId="LiveId" clId="{3BF61652-689D-4586-9B5C-92C2CA589AB8}" dt="2023-05-20T08:16:49.543" v="261" actId="20577"/>
          <ac:spMkLst>
            <pc:docMk/>
            <pc:sldMk cId="3979147693" sldId="287"/>
            <ac:spMk id="3" creationId="{E352E269-F028-A26B-A8CF-EA1FC264DC9E}"/>
          </ac:spMkLst>
        </pc:spChg>
        <pc:picChg chg="del">
          <ac:chgData name="Matthew Purland" userId="8d07c89cff7dd31c" providerId="LiveId" clId="{3BF61652-689D-4586-9B5C-92C2CA589AB8}" dt="2023-05-20T08:48:37.234" v="616" actId="478"/>
          <ac:picMkLst>
            <pc:docMk/>
            <pc:sldMk cId="3979147693" sldId="287"/>
            <ac:picMk id="4" creationId="{E7C61633-C065-B9AE-1CF0-2367461A4613}"/>
          </ac:picMkLst>
        </pc:picChg>
        <pc:picChg chg="del">
          <ac:chgData name="Matthew Purland" userId="8d07c89cff7dd31c" providerId="LiveId" clId="{3BF61652-689D-4586-9B5C-92C2CA589AB8}" dt="2023-05-20T08:48:39.936" v="617" actId="478"/>
          <ac:picMkLst>
            <pc:docMk/>
            <pc:sldMk cId="3979147693" sldId="287"/>
            <ac:picMk id="5" creationId="{6D5809B4-43F1-37EC-3BA0-9A5FD9BFD8DB}"/>
          </ac:picMkLst>
        </pc:picChg>
        <pc:picChg chg="add mod">
          <ac:chgData name="Matthew Purland" userId="8d07c89cff7dd31c" providerId="LiveId" clId="{3BF61652-689D-4586-9B5C-92C2CA589AB8}" dt="2023-05-20T08:48:48.601" v="618" actId="1076"/>
          <ac:picMkLst>
            <pc:docMk/>
            <pc:sldMk cId="3979147693" sldId="287"/>
            <ac:picMk id="6" creationId="{104E6456-544C-DAD3-94F6-5B73720597F6}"/>
          </ac:picMkLst>
        </pc:picChg>
      </pc:sldChg>
      <pc:sldChg chg="del">
        <pc:chgData name="Matthew Purland" userId="8d07c89cff7dd31c" providerId="LiveId" clId="{3BF61652-689D-4586-9B5C-92C2CA589AB8}" dt="2023-05-20T07:51:39.714" v="4" actId="47"/>
        <pc:sldMkLst>
          <pc:docMk/>
          <pc:sldMk cId="2605139597" sldId="288"/>
        </pc:sldMkLst>
      </pc:sldChg>
      <pc:sldChg chg="del">
        <pc:chgData name="Matthew Purland" userId="8d07c89cff7dd31c" providerId="LiveId" clId="{3BF61652-689D-4586-9B5C-92C2CA589AB8}" dt="2023-05-20T07:51:39.714" v="4" actId="47"/>
        <pc:sldMkLst>
          <pc:docMk/>
          <pc:sldMk cId="3044068027" sldId="289"/>
        </pc:sldMkLst>
      </pc:sldChg>
      <pc:sldChg chg="del">
        <pc:chgData name="Matthew Purland" userId="8d07c89cff7dd31c" providerId="LiveId" clId="{3BF61652-689D-4586-9B5C-92C2CA589AB8}" dt="2023-05-20T07:51:39.714" v="4" actId="47"/>
        <pc:sldMkLst>
          <pc:docMk/>
          <pc:sldMk cId="489857851" sldId="290"/>
        </pc:sldMkLst>
      </pc:sldChg>
      <pc:sldChg chg="del">
        <pc:chgData name="Matthew Purland" userId="8d07c89cff7dd31c" providerId="LiveId" clId="{3BF61652-689D-4586-9B5C-92C2CA589AB8}" dt="2023-05-20T07:51:39.714" v="4" actId="47"/>
        <pc:sldMkLst>
          <pc:docMk/>
          <pc:sldMk cId="3814324729" sldId="291"/>
        </pc:sldMkLst>
      </pc:sldChg>
      <pc:sldChg chg="del">
        <pc:chgData name="Matthew Purland" userId="8d07c89cff7dd31c" providerId="LiveId" clId="{3BF61652-689D-4586-9B5C-92C2CA589AB8}" dt="2023-05-20T07:51:39.714" v="4" actId="47"/>
        <pc:sldMkLst>
          <pc:docMk/>
          <pc:sldMk cId="587143521" sldId="292"/>
        </pc:sldMkLst>
      </pc:sldChg>
      <pc:sldChg chg="del">
        <pc:chgData name="Matthew Purland" userId="8d07c89cff7dd31c" providerId="LiveId" clId="{3BF61652-689D-4586-9B5C-92C2CA589AB8}" dt="2023-05-20T07:51:39.714" v="4" actId="47"/>
        <pc:sldMkLst>
          <pc:docMk/>
          <pc:sldMk cId="2122849813" sldId="293"/>
        </pc:sldMkLst>
      </pc:sldChg>
      <pc:sldChg chg="del">
        <pc:chgData name="Matthew Purland" userId="8d07c89cff7dd31c" providerId="LiveId" clId="{3BF61652-689D-4586-9B5C-92C2CA589AB8}" dt="2023-05-20T07:51:39.714" v="4" actId="47"/>
        <pc:sldMkLst>
          <pc:docMk/>
          <pc:sldMk cId="3257356462" sldId="294"/>
        </pc:sldMkLst>
      </pc:sldChg>
      <pc:sldChg chg="del">
        <pc:chgData name="Matthew Purland" userId="8d07c89cff7dd31c" providerId="LiveId" clId="{3BF61652-689D-4586-9B5C-92C2CA589AB8}" dt="2023-05-20T07:51:39.714" v="4" actId="47"/>
        <pc:sldMkLst>
          <pc:docMk/>
          <pc:sldMk cId="3927925413" sldId="295"/>
        </pc:sldMkLst>
      </pc:sldChg>
      <pc:sldChg chg="del">
        <pc:chgData name="Matthew Purland" userId="8d07c89cff7dd31c" providerId="LiveId" clId="{3BF61652-689D-4586-9B5C-92C2CA589AB8}" dt="2023-05-20T07:51:39.714" v="4" actId="47"/>
        <pc:sldMkLst>
          <pc:docMk/>
          <pc:sldMk cId="3605517836" sldId="296"/>
        </pc:sldMkLst>
      </pc:sldChg>
      <pc:sldChg chg="del">
        <pc:chgData name="Matthew Purland" userId="8d07c89cff7dd31c" providerId="LiveId" clId="{3BF61652-689D-4586-9B5C-92C2CA589AB8}" dt="2023-05-20T07:51:39.714" v="4" actId="47"/>
        <pc:sldMkLst>
          <pc:docMk/>
          <pc:sldMk cId="1515723900" sldId="297"/>
        </pc:sldMkLst>
      </pc:sldChg>
      <pc:sldChg chg="del">
        <pc:chgData name="Matthew Purland" userId="8d07c89cff7dd31c" providerId="LiveId" clId="{3BF61652-689D-4586-9B5C-92C2CA589AB8}" dt="2023-05-20T07:51:39.714" v="4" actId="47"/>
        <pc:sldMkLst>
          <pc:docMk/>
          <pc:sldMk cId="1804444450" sldId="298"/>
        </pc:sldMkLst>
      </pc:sldChg>
      <pc:sldChg chg="del">
        <pc:chgData name="Matthew Purland" userId="8d07c89cff7dd31c" providerId="LiveId" clId="{3BF61652-689D-4586-9B5C-92C2CA589AB8}" dt="2023-05-20T07:51:39.714" v="4" actId="47"/>
        <pc:sldMkLst>
          <pc:docMk/>
          <pc:sldMk cId="2204498622" sldId="299"/>
        </pc:sldMkLst>
      </pc:sldChg>
      <pc:sldChg chg="addSp delSp modSp add del mod">
        <pc:chgData name="Matthew Purland" userId="8d07c89cff7dd31c" providerId="LiveId" clId="{3BF61652-689D-4586-9B5C-92C2CA589AB8}" dt="2023-05-20T08:24:28.557" v="399" actId="478"/>
        <pc:sldMkLst>
          <pc:docMk/>
          <pc:sldMk cId="2729461070" sldId="300"/>
        </pc:sldMkLst>
        <pc:spChg chg="add del mod">
          <ac:chgData name="Matthew Purland" userId="8d07c89cff7dd31c" providerId="LiveId" clId="{3BF61652-689D-4586-9B5C-92C2CA589AB8}" dt="2023-05-20T08:24:28.557" v="399" actId="478"/>
          <ac:spMkLst>
            <pc:docMk/>
            <pc:sldMk cId="2729461070" sldId="300"/>
            <ac:spMk id="2" creationId="{AD9E0CBC-50FC-F7BC-5EC8-3203B21682DF}"/>
          </ac:spMkLst>
        </pc:spChg>
        <pc:spChg chg="mod">
          <ac:chgData name="Matthew Purland" userId="8d07c89cff7dd31c" providerId="LiveId" clId="{3BF61652-689D-4586-9B5C-92C2CA589AB8}" dt="2023-05-20T08:24:19.917" v="398" actId="20577"/>
          <ac:spMkLst>
            <pc:docMk/>
            <pc:sldMk cId="2729461070" sldId="300"/>
            <ac:spMk id="3" creationId="{E352E269-F028-A26B-A8CF-EA1FC264DC9E}"/>
          </ac:spMkLst>
        </pc:spChg>
      </pc:sldChg>
      <pc:sldChg chg="add del">
        <pc:chgData name="Matthew Purland" userId="8d07c89cff7dd31c" providerId="LiveId" clId="{3BF61652-689D-4586-9B5C-92C2CA589AB8}" dt="2023-05-20T09:06:14.819" v="659" actId="47"/>
        <pc:sldMkLst>
          <pc:docMk/>
          <pc:sldMk cId="1178510784" sldId="301"/>
        </pc:sldMkLst>
      </pc:sldChg>
      <pc:sldChg chg="del">
        <pc:chgData name="Matthew Purland" userId="8d07c89cff7dd31c" providerId="LiveId" clId="{3BF61652-689D-4586-9B5C-92C2CA589AB8}" dt="2023-05-20T07:51:39.714" v="4" actId="47"/>
        <pc:sldMkLst>
          <pc:docMk/>
          <pc:sldMk cId="3122794536" sldId="301"/>
        </pc:sldMkLst>
      </pc:sldChg>
      <pc:sldChg chg="del">
        <pc:chgData name="Matthew Purland" userId="8d07c89cff7dd31c" providerId="LiveId" clId="{3BF61652-689D-4586-9B5C-92C2CA589AB8}" dt="2023-05-20T07:51:39.714" v="4" actId="47"/>
        <pc:sldMkLst>
          <pc:docMk/>
          <pc:sldMk cId="1378024014" sldId="302"/>
        </pc:sldMkLst>
      </pc:sldChg>
      <pc:sldChg chg="modSp add mod">
        <pc:chgData name="Matthew Purland" userId="8d07c89cff7dd31c" providerId="LiveId" clId="{3BF61652-689D-4586-9B5C-92C2CA589AB8}" dt="2023-05-20T08:30:28.750" v="521" actId="20577"/>
        <pc:sldMkLst>
          <pc:docMk/>
          <pc:sldMk cId="3925418807" sldId="302"/>
        </pc:sldMkLst>
        <pc:spChg chg="mod">
          <ac:chgData name="Matthew Purland" userId="8d07c89cff7dd31c" providerId="LiveId" clId="{3BF61652-689D-4586-9B5C-92C2CA589AB8}" dt="2023-05-20T08:30:28.750" v="521" actId="20577"/>
          <ac:spMkLst>
            <pc:docMk/>
            <pc:sldMk cId="3925418807" sldId="302"/>
            <ac:spMk id="3" creationId="{E352E269-F028-A26B-A8CF-EA1FC264DC9E}"/>
          </ac:spMkLst>
        </pc:spChg>
      </pc:sldChg>
      <pc:sldChg chg="del">
        <pc:chgData name="Matthew Purland" userId="8d07c89cff7dd31c" providerId="LiveId" clId="{3BF61652-689D-4586-9B5C-92C2CA589AB8}" dt="2023-05-20T07:51:39.714" v="4" actId="47"/>
        <pc:sldMkLst>
          <pc:docMk/>
          <pc:sldMk cId="1354012967" sldId="303"/>
        </pc:sldMkLst>
      </pc:sldChg>
      <pc:sldChg chg="modSp add mod">
        <pc:chgData name="Matthew Purland" userId="8d07c89cff7dd31c" providerId="LiveId" clId="{3BF61652-689D-4586-9B5C-92C2CA589AB8}" dt="2023-05-20T09:15:37.269" v="742" actId="207"/>
        <pc:sldMkLst>
          <pc:docMk/>
          <pc:sldMk cId="2823016913" sldId="303"/>
        </pc:sldMkLst>
        <pc:spChg chg="mod">
          <ac:chgData name="Matthew Purland" userId="8d07c89cff7dd31c" providerId="LiveId" clId="{3BF61652-689D-4586-9B5C-92C2CA589AB8}" dt="2023-05-20T09:15:37.269" v="742" actId="207"/>
          <ac:spMkLst>
            <pc:docMk/>
            <pc:sldMk cId="2823016913" sldId="303"/>
            <ac:spMk id="3" creationId="{E352E269-F028-A26B-A8CF-EA1FC264DC9E}"/>
          </ac:spMkLst>
        </pc:spChg>
      </pc:sldChg>
      <pc:sldChg chg="del">
        <pc:chgData name="Matthew Purland" userId="8d07c89cff7dd31c" providerId="LiveId" clId="{3BF61652-689D-4586-9B5C-92C2CA589AB8}" dt="2023-05-20T07:51:39.714" v="4" actId="47"/>
        <pc:sldMkLst>
          <pc:docMk/>
          <pc:sldMk cId="212909169" sldId="304"/>
        </pc:sldMkLst>
      </pc:sldChg>
      <pc:sldChg chg="addSp delSp modSp add mod">
        <pc:chgData name="Matthew Purland" userId="8d07c89cff7dd31c" providerId="LiveId" clId="{3BF61652-689D-4586-9B5C-92C2CA589AB8}" dt="2023-05-20T08:49:05.069" v="622" actId="1076"/>
        <pc:sldMkLst>
          <pc:docMk/>
          <pc:sldMk cId="1945089552" sldId="304"/>
        </pc:sldMkLst>
        <pc:spChg chg="mod">
          <ac:chgData name="Matthew Purland" userId="8d07c89cff7dd31c" providerId="LiveId" clId="{3BF61652-689D-4586-9B5C-92C2CA589AB8}" dt="2023-05-20T08:33:47.305" v="540" actId="20577"/>
          <ac:spMkLst>
            <pc:docMk/>
            <pc:sldMk cId="1945089552" sldId="304"/>
            <ac:spMk id="3" creationId="{E352E269-F028-A26B-A8CF-EA1FC264DC9E}"/>
          </ac:spMkLst>
        </pc:spChg>
        <pc:picChg chg="del">
          <ac:chgData name="Matthew Purland" userId="8d07c89cff7dd31c" providerId="LiveId" clId="{3BF61652-689D-4586-9B5C-92C2CA589AB8}" dt="2023-05-20T08:48:59.038" v="620" actId="478"/>
          <ac:picMkLst>
            <pc:docMk/>
            <pc:sldMk cId="1945089552" sldId="304"/>
            <ac:picMk id="4" creationId="{E7C61633-C065-B9AE-1CF0-2367461A4613}"/>
          </ac:picMkLst>
        </pc:picChg>
        <pc:picChg chg="del">
          <ac:chgData name="Matthew Purland" userId="8d07c89cff7dd31c" providerId="LiveId" clId="{3BF61652-689D-4586-9B5C-92C2CA589AB8}" dt="2023-05-20T08:48:59.968" v="621" actId="478"/>
          <ac:picMkLst>
            <pc:docMk/>
            <pc:sldMk cId="1945089552" sldId="304"/>
            <ac:picMk id="5" creationId="{6D5809B4-43F1-37EC-3BA0-9A5FD9BFD8DB}"/>
          </ac:picMkLst>
        </pc:picChg>
        <pc:picChg chg="add mod">
          <ac:chgData name="Matthew Purland" userId="8d07c89cff7dd31c" providerId="LiveId" clId="{3BF61652-689D-4586-9B5C-92C2CA589AB8}" dt="2023-05-20T08:49:05.069" v="622" actId="1076"/>
          <ac:picMkLst>
            <pc:docMk/>
            <pc:sldMk cId="1945089552" sldId="304"/>
            <ac:picMk id="6" creationId="{11848AE1-FD9C-C1DD-79B0-7931FE3AE7E9}"/>
          </ac:picMkLst>
        </pc:picChg>
      </pc:sldChg>
      <pc:sldChg chg="del">
        <pc:chgData name="Matthew Purland" userId="8d07c89cff7dd31c" providerId="LiveId" clId="{3BF61652-689D-4586-9B5C-92C2CA589AB8}" dt="2023-05-20T07:51:39.714" v="4" actId="47"/>
        <pc:sldMkLst>
          <pc:docMk/>
          <pc:sldMk cId="1399443888" sldId="305"/>
        </pc:sldMkLst>
      </pc:sldChg>
      <pc:sldChg chg="addSp delSp modSp add mod">
        <pc:chgData name="Matthew Purland" userId="8d07c89cff7dd31c" providerId="LiveId" clId="{3BF61652-689D-4586-9B5C-92C2CA589AB8}" dt="2023-05-20T08:49:25.642" v="629" actId="1076"/>
        <pc:sldMkLst>
          <pc:docMk/>
          <pc:sldMk cId="3064324244" sldId="305"/>
        </pc:sldMkLst>
        <pc:spChg chg="mod">
          <ac:chgData name="Matthew Purland" userId="8d07c89cff7dd31c" providerId="LiveId" clId="{3BF61652-689D-4586-9B5C-92C2CA589AB8}" dt="2023-05-20T08:40:42.678" v="558" actId="11"/>
          <ac:spMkLst>
            <pc:docMk/>
            <pc:sldMk cId="3064324244" sldId="305"/>
            <ac:spMk id="3" creationId="{E352E269-F028-A26B-A8CF-EA1FC264DC9E}"/>
          </ac:spMkLst>
        </pc:spChg>
        <pc:picChg chg="del">
          <ac:chgData name="Matthew Purland" userId="8d07c89cff7dd31c" providerId="LiveId" clId="{3BF61652-689D-4586-9B5C-92C2CA589AB8}" dt="2023-05-20T08:49:10.411" v="625" actId="478"/>
          <ac:picMkLst>
            <pc:docMk/>
            <pc:sldMk cId="3064324244" sldId="305"/>
            <ac:picMk id="4" creationId="{E7C61633-C065-B9AE-1CF0-2367461A4613}"/>
          </ac:picMkLst>
        </pc:picChg>
        <pc:picChg chg="del">
          <ac:chgData name="Matthew Purland" userId="8d07c89cff7dd31c" providerId="LiveId" clId="{3BF61652-689D-4586-9B5C-92C2CA589AB8}" dt="2023-05-20T08:49:11.403" v="626" actId="478"/>
          <ac:picMkLst>
            <pc:docMk/>
            <pc:sldMk cId="3064324244" sldId="305"/>
            <ac:picMk id="5" creationId="{6D5809B4-43F1-37EC-3BA0-9A5FD9BFD8DB}"/>
          </ac:picMkLst>
        </pc:picChg>
        <pc:picChg chg="del">
          <ac:chgData name="Matthew Purland" userId="8d07c89cff7dd31c" providerId="LiveId" clId="{3BF61652-689D-4586-9B5C-92C2CA589AB8}" dt="2023-05-20T08:49:09.467" v="624" actId="478"/>
          <ac:picMkLst>
            <pc:docMk/>
            <pc:sldMk cId="3064324244" sldId="305"/>
            <ac:picMk id="6" creationId="{11848AE1-FD9C-C1DD-79B0-7931FE3AE7E9}"/>
          </ac:picMkLst>
        </pc:picChg>
        <pc:picChg chg="add mod">
          <ac:chgData name="Matthew Purland" userId="8d07c89cff7dd31c" providerId="LiveId" clId="{3BF61652-689D-4586-9B5C-92C2CA589AB8}" dt="2023-05-20T08:49:25.642" v="629" actId="1076"/>
          <ac:picMkLst>
            <pc:docMk/>
            <pc:sldMk cId="3064324244" sldId="305"/>
            <ac:picMk id="7" creationId="{1ABF80A6-ADB4-95F3-4699-929718DEF8B1}"/>
          </ac:picMkLst>
        </pc:picChg>
      </pc:sldChg>
      <pc:sldChg chg="del">
        <pc:chgData name="Matthew Purland" userId="8d07c89cff7dd31c" providerId="LiveId" clId="{3BF61652-689D-4586-9B5C-92C2CA589AB8}" dt="2023-05-20T07:51:39.714" v="4" actId="47"/>
        <pc:sldMkLst>
          <pc:docMk/>
          <pc:sldMk cId="2153944597" sldId="306"/>
        </pc:sldMkLst>
      </pc:sldChg>
      <pc:sldChg chg="delSp modSp add mod">
        <pc:chgData name="Matthew Purland" userId="8d07c89cff7dd31c" providerId="LiveId" clId="{3BF61652-689D-4586-9B5C-92C2CA589AB8}" dt="2023-05-20T08:42:05.361" v="582"/>
        <pc:sldMkLst>
          <pc:docMk/>
          <pc:sldMk cId="3832924780" sldId="306"/>
        </pc:sldMkLst>
        <pc:spChg chg="mod">
          <ac:chgData name="Matthew Purland" userId="8d07c89cff7dd31c" providerId="LiveId" clId="{3BF61652-689D-4586-9B5C-92C2CA589AB8}" dt="2023-05-20T08:42:05.361" v="582"/>
          <ac:spMkLst>
            <pc:docMk/>
            <pc:sldMk cId="3832924780" sldId="306"/>
            <ac:spMk id="3" creationId="{E352E269-F028-A26B-A8CF-EA1FC264DC9E}"/>
          </ac:spMkLst>
        </pc:spChg>
        <pc:picChg chg="del">
          <ac:chgData name="Matthew Purland" userId="8d07c89cff7dd31c" providerId="LiveId" clId="{3BF61652-689D-4586-9B5C-92C2CA589AB8}" dt="2023-05-20T08:41:41.521" v="565" actId="478"/>
          <ac:picMkLst>
            <pc:docMk/>
            <pc:sldMk cId="3832924780" sldId="306"/>
            <ac:picMk id="4" creationId="{E7C61633-C065-B9AE-1CF0-2367461A4613}"/>
          </ac:picMkLst>
        </pc:picChg>
        <pc:picChg chg="del">
          <ac:chgData name="Matthew Purland" userId="8d07c89cff7dd31c" providerId="LiveId" clId="{3BF61652-689D-4586-9B5C-92C2CA589AB8}" dt="2023-05-20T08:41:43.537" v="566" actId="478"/>
          <ac:picMkLst>
            <pc:docMk/>
            <pc:sldMk cId="3832924780" sldId="306"/>
            <ac:picMk id="5" creationId="{6D5809B4-43F1-37EC-3BA0-9A5FD9BFD8DB}"/>
          </ac:picMkLst>
        </pc:picChg>
        <pc:picChg chg="del">
          <ac:chgData name="Matthew Purland" userId="8d07c89cff7dd31c" providerId="LiveId" clId="{3BF61652-689D-4586-9B5C-92C2CA589AB8}" dt="2023-05-20T08:41:39.096" v="564" actId="478"/>
          <ac:picMkLst>
            <pc:docMk/>
            <pc:sldMk cId="3832924780" sldId="306"/>
            <ac:picMk id="6" creationId="{11848AE1-FD9C-C1DD-79B0-7931FE3AE7E9}"/>
          </ac:picMkLst>
        </pc:picChg>
        <pc:picChg chg="del">
          <ac:chgData name="Matthew Purland" userId="8d07c89cff7dd31c" providerId="LiveId" clId="{3BF61652-689D-4586-9B5C-92C2CA589AB8}" dt="2023-05-20T08:41:36.413" v="563" actId="478"/>
          <ac:picMkLst>
            <pc:docMk/>
            <pc:sldMk cId="3832924780" sldId="306"/>
            <ac:picMk id="7" creationId="{1ABF80A6-ADB4-95F3-4699-929718DEF8B1}"/>
          </ac:picMkLst>
        </pc:picChg>
      </pc:sldChg>
      <pc:sldChg chg="del">
        <pc:chgData name="Matthew Purland" userId="8d07c89cff7dd31c" providerId="LiveId" clId="{3BF61652-689D-4586-9B5C-92C2CA589AB8}" dt="2023-05-20T07:51:39.714" v="4" actId="47"/>
        <pc:sldMkLst>
          <pc:docMk/>
          <pc:sldMk cId="704227760" sldId="307"/>
        </pc:sldMkLst>
      </pc:sldChg>
      <pc:sldChg chg="modSp add mod">
        <pc:chgData name="Matthew Purland" userId="8d07c89cff7dd31c" providerId="LiveId" clId="{3BF61652-689D-4586-9B5C-92C2CA589AB8}" dt="2023-05-20T08:43:27.453" v="592" actId="20577"/>
        <pc:sldMkLst>
          <pc:docMk/>
          <pc:sldMk cId="3160806501" sldId="307"/>
        </pc:sldMkLst>
        <pc:spChg chg="mod">
          <ac:chgData name="Matthew Purland" userId="8d07c89cff7dd31c" providerId="LiveId" clId="{3BF61652-689D-4586-9B5C-92C2CA589AB8}" dt="2023-05-20T08:43:27.453" v="592" actId="20577"/>
          <ac:spMkLst>
            <pc:docMk/>
            <pc:sldMk cId="3160806501" sldId="307"/>
            <ac:spMk id="3" creationId="{E352E269-F028-A26B-A8CF-EA1FC264DC9E}"/>
          </ac:spMkLst>
        </pc:spChg>
      </pc:sldChg>
      <pc:sldChg chg="addSp delSp modSp add mod">
        <pc:chgData name="Matthew Purland" userId="8d07c89cff7dd31c" providerId="LiveId" clId="{3BF61652-689D-4586-9B5C-92C2CA589AB8}" dt="2023-05-20T08:49:44.189" v="631" actId="1076"/>
        <pc:sldMkLst>
          <pc:docMk/>
          <pc:sldMk cId="851309356" sldId="308"/>
        </pc:sldMkLst>
        <pc:spChg chg="mod">
          <ac:chgData name="Matthew Purland" userId="8d07c89cff7dd31c" providerId="LiveId" clId="{3BF61652-689D-4586-9B5C-92C2CA589AB8}" dt="2023-05-20T08:46:14.824" v="596" actId="20577"/>
          <ac:spMkLst>
            <pc:docMk/>
            <pc:sldMk cId="851309356" sldId="308"/>
            <ac:spMk id="3" creationId="{E352E269-F028-A26B-A8CF-EA1FC264DC9E}"/>
          </ac:spMkLst>
        </pc:spChg>
        <pc:picChg chg="del">
          <ac:chgData name="Matthew Purland" userId="8d07c89cff7dd31c" providerId="LiveId" clId="{3BF61652-689D-4586-9B5C-92C2CA589AB8}" dt="2023-05-20T08:47:29.193" v="604" actId="478"/>
          <ac:picMkLst>
            <pc:docMk/>
            <pc:sldMk cId="851309356" sldId="308"/>
            <ac:picMk id="4" creationId="{E7C61633-C065-B9AE-1CF0-2367461A4613}"/>
          </ac:picMkLst>
        </pc:picChg>
        <pc:picChg chg="del">
          <ac:chgData name="Matthew Purland" userId="8d07c89cff7dd31c" providerId="LiveId" clId="{3BF61652-689D-4586-9B5C-92C2CA589AB8}" dt="2023-05-20T08:47:29.794" v="605" actId="478"/>
          <ac:picMkLst>
            <pc:docMk/>
            <pc:sldMk cId="851309356" sldId="308"/>
            <ac:picMk id="5" creationId="{6D5809B4-43F1-37EC-3BA0-9A5FD9BFD8DB}"/>
          </ac:picMkLst>
        </pc:picChg>
        <pc:picChg chg="del">
          <ac:chgData name="Matthew Purland" userId="8d07c89cff7dd31c" providerId="LiveId" clId="{3BF61652-689D-4586-9B5C-92C2CA589AB8}" dt="2023-05-20T08:47:28.561" v="603" actId="478"/>
          <ac:picMkLst>
            <pc:docMk/>
            <pc:sldMk cId="851309356" sldId="308"/>
            <ac:picMk id="6" creationId="{11848AE1-FD9C-C1DD-79B0-7931FE3AE7E9}"/>
          </ac:picMkLst>
        </pc:picChg>
        <pc:picChg chg="add mod">
          <ac:chgData name="Matthew Purland" userId="8d07c89cff7dd31c" providerId="LiveId" clId="{3BF61652-689D-4586-9B5C-92C2CA589AB8}" dt="2023-05-20T08:49:44.189" v="631" actId="1076"/>
          <ac:picMkLst>
            <pc:docMk/>
            <pc:sldMk cId="851309356" sldId="308"/>
            <ac:picMk id="7" creationId="{2E82A3DD-30CA-3457-C99E-C872EC98AE85}"/>
          </ac:picMkLst>
        </pc:picChg>
      </pc:sldChg>
      <pc:sldChg chg="del">
        <pc:chgData name="Matthew Purland" userId="8d07c89cff7dd31c" providerId="LiveId" clId="{3BF61652-689D-4586-9B5C-92C2CA589AB8}" dt="2023-05-20T07:51:39.714" v="4" actId="47"/>
        <pc:sldMkLst>
          <pc:docMk/>
          <pc:sldMk cId="4277197158" sldId="308"/>
        </pc:sldMkLst>
      </pc:sldChg>
      <pc:sldChg chg="addSp delSp modSp add mod">
        <pc:chgData name="Matthew Purland" userId="8d07c89cff7dd31c" providerId="LiveId" clId="{3BF61652-689D-4586-9B5C-92C2CA589AB8}" dt="2023-05-21T17:14:11.563" v="1687" actId="962"/>
        <pc:sldMkLst>
          <pc:docMk/>
          <pc:sldMk cId="79889082" sldId="309"/>
        </pc:sldMkLst>
        <pc:spChg chg="mod">
          <ac:chgData name="Matthew Purland" userId="8d07c89cff7dd31c" providerId="LiveId" clId="{3BF61652-689D-4586-9B5C-92C2CA589AB8}" dt="2023-05-20T08:50:12.441" v="634" actId="11"/>
          <ac:spMkLst>
            <pc:docMk/>
            <pc:sldMk cId="79889082" sldId="309"/>
            <ac:spMk id="3" creationId="{E352E269-F028-A26B-A8CF-EA1FC264DC9E}"/>
          </ac:spMkLst>
        </pc:spChg>
        <pc:picChg chg="add del mod">
          <ac:chgData name="Matthew Purland" userId="8d07c89cff7dd31c" providerId="LiveId" clId="{3BF61652-689D-4586-9B5C-92C2CA589AB8}" dt="2023-05-21T17:13:55.250" v="1682" actId="478"/>
          <ac:picMkLst>
            <pc:docMk/>
            <pc:sldMk cId="79889082" sldId="309"/>
            <ac:picMk id="4" creationId="{CB74C9D9-B12E-D2E8-DB08-554FFC27362C}"/>
          </ac:picMkLst>
        </pc:picChg>
        <pc:picChg chg="add mod">
          <ac:chgData name="Matthew Purland" userId="8d07c89cff7dd31c" providerId="LiveId" clId="{3BF61652-689D-4586-9B5C-92C2CA589AB8}" dt="2023-05-21T17:14:11.563" v="1687" actId="962"/>
          <ac:picMkLst>
            <pc:docMk/>
            <pc:sldMk cId="79889082" sldId="309"/>
            <ac:picMk id="5" creationId="{C0FA6945-C142-4B46-B7FE-4F04A32DD29C}"/>
          </ac:picMkLst>
        </pc:picChg>
        <pc:picChg chg="del">
          <ac:chgData name="Matthew Purland" userId="8d07c89cff7dd31c" providerId="LiveId" clId="{3BF61652-689D-4586-9B5C-92C2CA589AB8}" dt="2023-05-20T08:51:18.206" v="641" actId="478"/>
          <ac:picMkLst>
            <pc:docMk/>
            <pc:sldMk cId="79889082" sldId="309"/>
            <ac:picMk id="7" creationId="{2E82A3DD-30CA-3457-C99E-C872EC98AE85}"/>
          </ac:picMkLst>
        </pc:picChg>
      </pc:sldChg>
      <pc:sldChg chg="del">
        <pc:chgData name="Matthew Purland" userId="8d07c89cff7dd31c" providerId="LiveId" clId="{3BF61652-689D-4586-9B5C-92C2CA589AB8}" dt="2023-05-20T07:51:39.714" v="4" actId="47"/>
        <pc:sldMkLst>
          <pc:docMk/>
          <pc:sldMk cId="1862289839" sldId="309"/>
        </pc:sldMkLst>
      </pc:sldChg>
      <pc:sldChg chg="modSp add mod">
        <pc:chgData name="Matthew Purland" userId="8d07c89cff7dd31c" providerId="LiveId" clId="{3BF61652-689D-4586-9B5C-92C2CA589AB8}" dt="2023-05-20T08:52:07.251" v="658" actId="20577"/>
        <pc:sldMkLst>
          <pc:docMk/>
          <pc:sldMk cId="3030028623" sldId="310"/>
        </pc:sldMkLst>
        <pc:spChg chg="mod">
          <ac:chgData name="Matthew Purland" userId="8d07c89cff7dd31c" providerId="LiveId" clId="{3BF61652-689D-4586-9B5C-92C2CA589AB8}" dt="2023-05-20T08:52:07.251" v="658" actId="20577"/>
          <ac:spMkLst>
            <pc:docMk/>
            <pc:sldMk cId="3030028623" sldId="310"/>
            <ac:spMk id="3" creationId="{E352E269-F028-A26B-A8CF-EA1FC264DC9E}"/>
          </ac:spMkLst>
        </pc:spChg>
      </pc:sldChg>
      <pc:sldChg chg="modSp add mod">
        <pc:chgData name="Matthew Purland" userId="8d07c89cff7dd31c" providerId="LiveId" clId="{3BF61652-689D-4586-9B5C-92C2CA589AB8}" dt="2023-05-20T09:09:54.344" v="692" actId="20577"/>
        <pc:sldMkLst>
          <pc:docMk/>
          <pc:sldMk cId="1342339189" sldId="311"/>
        </pc:sldMkLst>
        <pc:spChg chg="mod">
          <ac:chgData name="Matthew Purland" userId="8d07c89cff7dd31c" providerId="LiveId" clId="{3BF61652-689D-4586-9B5C-92C2CA589AB8}" dt="2023-05-20T09:09:54.344" v="692" actId="20577"/>
          <ac:spMkLst>
            <pc:docMk/>
            <pc:sldMk cId="1342339189" sldId="311"/>
            <ac:spMk id="3" creationId="{E352E269-F028-A26B-A8CF-EA1FC264DC9E}"/>
          </ac:spMkLst>
        </pc:spChg>
      </pc:sldChg>
      <pc:sldChg chg="modSp add mod">
        <pc:chgData name="Matthew Purland" userId="8d07c89cff7dd31c" providerId="LiveId" clId="{3BF61652-689D-4586-9B5C-92C2CA589AB8}" dt="2023-05-20T09:11:41.046" v="700"/>
        <pc:sldMkLst>
          <pc:docMk/>
          <pc:sldMk cId="1618817609" sldId="312"/>
        </pc:sldMkLst>
        <pc:spChg chg="mod">
          <ac:chgData name="Matthew Purland" userId="8d07c89cff7dd31c" providerId="LiveId" clId="{3BF61652-689D-4586-9B5C-92C2CA589AB8}" dt="2023-05-20T09:11:41.046" v="700"/>
          <ac:spMkLst>
            <pc:docMk/>
            <pc:sldMk cId="1618817609" sldId="312"/>
            <ac:spMk id="3" creationId="{E352E269-F028-A26B-A8CF-EA1FC264DC9E}"/>
          </ac:spMkLst>
        </pc:spChg>
      </pc:sldChg>
      <pc:sldChg chg="modSp add mod">
        <pc:chgData name="Matthew Purland" userId="8d07c89cff7dd31c" providerId="LiveId" clId="{3BF61652-689D-4586-9B5C-92C2CA589AB8}" dt="2023-05-20T09:15:15.437" v="741" actId="207"/>
        <pc:sldMkLst>
          <pc:docMk/>
          <pc:sldMk cId="3170042289" sldId="313"/>
        </pc:sldMkLst>
        <pc:spChg chg="mod">
          <ac:chgData name="Matthew Purland" userId="8d07c89cff7dd31c" providerId="LiveId" clId="{3BF61652-689D-4586-9B5C-92C2CA589AB8}" dt="2023-05-20T09:15:15.437" v="741" actId="207"/>
          <ac:spMkLst>
            <pc:docMk/>
            <pc:sldMk cId="3170042289" sldId="313"/>
            <ac:spMk id="3" creationId="{E352E269-F028-A26B-A8CF-EA1FC264DC9E}"/>
          </ac:spMkLst>
        </pc:spChg>
      </pc:sldChg>
      <pc:sldChg chg="modSp add mod">
        <pc:chgData name="Matthew Purland" userId="8d07c89cff7dd31c" providerId="LiveId" clId="{3BF61652-689D-4586-9B5C-92C2CA589AB8}" dt="2023-05-20T09:17:08.237" v="754" actId="20577"/>
        <pc:sldMkLst>
          <pc:docMk/>
          <pc:sldMk cId="2901849155" sldId="314"/>
        </pc:sldMkLst>
        <pc:spChg chg="mod">
          <ac:chgData name="Matthew Purland" userId="8d07c89cff7dd31c" providerId="LiveId" clId="{3BF61652-689D-4586-9B5C-92C2CA589AB8}" dt="2023-05-20T09:17:08.237" v="754" actId="20577"/>
          <ac:spMkLst>
            <pc:docMk/>
            <pc:sldMk cId="2901849155" sldId="314"/>
            <ac:spMk id="3" creationId="{E352E269-F028-A26B-A8CF-EA1FC264DC9E}"/>
          </ac:spMkLst>
        </pc:spChg>
      </pc:sldChg>
      <pc:sldChg chg="modSp add mod">
        <pc:chgData name="Matthew Purland" userId="8d07c89cff7dd31c" providerId="LiveId" clId="{3BF61652-689D-4586-9B5C-92C2CA589AB8}" dt="2023-05-21T17:16:14.748" v="1705" actId="20577"/>
        <pc:sldMkLst>
          <pc:docMk/>
          <pc:sldMk cId="1973470114" sldId="315"/>
        </pc:sldMkLst>
        <pc:spChg chg="mod">
          <ac:chgData name="Matthew Purland" userId="8d07c89cff7dd31c" providerId="LiveId" clId="{3BF61652-689D-4586-9B5C-92C2CA589AB8}" dt="2023-05-21T17:16:14.748" v="1705" actId="20577"/>
          <ac:spMkLst>
            <pc:docMk/>
            <pc:sldMk cId="1973470114" sldId="315"/>
            <ac:spMk id="3" creationId="{E352E269-F028-A26B-A8CF-EA1FC264DC9E}"/>
          </ac:spMkLst>
        </pc:spChg>
      </pc:sldChg>
      <pc:sldChg chg="del">
        <pc:chgData name="Matthew Purland" userId="8d07c89cff7dd31c" providerId="LiveId" clId="{3BF61652-689D-4586-9B5C-92C2CA589AB8}" dt="2023-05-20T07:51:39.714" v="4" actId="47"/>
        <pc:sldMkLst>
          <pc:docMk/>
          <pc:sldMk cId="3324597755" sldId="315"/>
        </pc:sldMkLst>
      </pc:sldChg>
      <pc:sldChg chg="del">
        <pc:chgData name="Matthew Purland" userId="8d07c89cff7dd31c" providerId="LiveId" clId="{3BF61652-689D-4586-9B5C-92C2CA589AB8}" dt="2023-05-20T07:51:39.714" v="4" actId="47"/>
        <pc:sldMkLst>
          <pc:docMk/>
          <pc:sldMk cId="850912812" sldId="316"/>
        </pc:sldMkLst>
      </pc:sldChg>
      <pc:sldChg chg="addSp modSp add mod">
        <pc:chgData name="Matthew Purland" userId="8d07c89cff7dd31c" providerId="LiveId" clId="{3BF61652-689D-4586-9B5C-92C2CA589AB8}" dt="2023-05-20T09:21:39.021" v="798" actId="1076"/>
        <pc:sldMkLst>
          <pc:docMk/>
          <pc:sldMk cId="1803052156" sldId="316"/>
        </pc:sldMkLst>
        <pc:spChg chg="mod">
          <ac:chgData name="Matthew Purland" userId="8d07c89cff7dd31c" providerId="LiveId" clId="{3BF61652-689D-4586-9B5C-92C2CA589AB8}" dt="2023-05-20T09:20:11.733" v="792" actId="20577"/>
          <ac:spMkLst>
            <pc:docMk/>
            <pc:sldMk cId="1803052156" sldId="316"/>
            <ac:spMk id="3" creationId="{E352E269-F028-A26B-A8CF-EA1FC264DC9E}"/>
          </ac:spMkLst>
        </pc:spChg>
        <pc:picChg chg="add mod">
          <ac:chgData name="Matthew Purland" userId="8d07c89cff7dd31c" providerId="LiveId" clId="{3BF61652-689D-4586-9B5C-92C2CA589AB8}" dt="2023-05-20T09:21:39.021" v="798" actId="1076"/>
          <ac:picMkLst>
            <pc:docMk/>
            <pc:sldMk cId="1803052156" sldId="316"/>
            <ac:picMk id="4" creationId="{7172CD49-3789-7595-4DFB-9E213717BBFE}"/>
          </ac:picMkLst>
        </pc:picChg>
      </pc:sldChg>
      <pc:sldChg chg="del">
        <pc:chgData name="Matthew Purland" userId="8d07c89cff7dd31c" providerId="LiveId" clId="{3BF61652-689D-4586-9B5C-92C2CA589AB8}" dt="2023-05-20T07:51:39.714" v="4" actId="47"/>
        <pc:sldMkLst>
          <pc:docMk/>
          <pc:sldMk cId="630913684" sldId="317"/>
        </pc:sldMkLst>
      </pc:sldChg>
      <pc:sldChg chg="addSp delSp modSp add mod">
        <pc:chgData name="Matthew Purland" userId="8d07c89cff7dd31c" providerId="LiveId" clId="{3BF61652-689D-4586-9B5C-92C2CA589AB8}" dt="2023-05-20T09:23:44.010" v="817" actId="478"/>
        <pc:sldMkLst>
          <pc:docMk/>
          <pc:sldMk cId="1025863808" sldId="317"/>
        </pc:sldMkLst>
        <pc:spChg chg="mod">
          <ac:chgData name="Matthew Purland" userId="8d07c89cff7dd31c" providerId="LiveId" clId="{3BF61652-689D-4586-9B5C-92C2CA589AB8}" dt="2023-05-20T09:22:11.078" v="808" actId="20577"/>
          <ac:spMkLst>
            <pc:docMk/>
            <pc:sldMk cId="1025863808" sldId="317"/>
            <ac:spMk id="3" creationId="{E352E269-F028-A26B-A8CF-EA1FC264DC9E}"/>
          </ac:spMkLst>
        </pc:spChg>
        <pc:picChg chg="add del">
          <ac:chgData name="Matthew Purland" userId="8d07c89cff7dd31c" providerId="LiveId" clId="{3BF61652-689D-4586-9B5C-92C2CA589AB8}" dt="2023-05-20T09:23:44.010" v="817" actId="478"/>
          <ac:picMkLst>
            <pc:docMk/>
            <pc:sldMk cId="1025863808" sldId="317"/>
            <ac:picMk id="4" creationId="{7172CD49-3789-7595-4DFB-9E213717BBFE}"/>
          </ac:picMkLst>
        </pc:picChg>
        <pc:picChg chg="add mod">
          <ac:chgData name="Matthew Purland" userId="8d07c89cff7dd31c" providerId="LiveId" clId="{3BF61652-689D-4586-9B5C-92C2CA589AB8}" dt="2023-05-20T09:23:41.965" v="816" actId="1076"/>
          <ac:picMkLst>
            <pc:docMk/>
            <pc:sldMk cId="1025863808" sldId="317"/>
            <ac:picMk id="5" creationId="{ED2E5732-6804-CEF1-76C3-8F66F5F12C26}"/>
          </ac:picMkLst>
        </pc:picChg>
      </pc:sldChg>
      <pc:sldChg chg="del">
        <pc:chgData name="Matthew Purland" userId="8d07c89cff7dd31c" providerId="LiveId" clId="{3BF61652-689D-4586-9B5C-92C2CA589AB8}" dt="2023-05-20T07:51:39.714" v="4" actId="47"/>
        <pc:sldMkLst>
          <pc:docMk/>
          <pc:sldMk cId="3651396808" sldId="318"/>
        </pc:sldMkLst>
      </pc:sldChg>
      <pc:sldChg chg="modSp add mod">
        <pc:chgData name="Matthew Purland" userId="8d07c89cff7dd31c" providerId="LiveId" clId="{3BF61652-689D-4586-9B5C-92C2CA589AB8}" dt="2023-05-21T09:06:07.585" v="874"/>
        <pc:sldMkLst>
          <pc:docMk/>
          <pc:sldMk cId="4158967133" sldId="318"/>
        </pc:sldMkLst>
        <pc:spChg chg="mod">
          <ac:chgData name="Matthew Purland" userId="8d07c89cff7dd31c" providerId="LiveId" clId="{3BF61652-689D-4586-9B5C-92C2CA589AB8}" dt="2023-05-21T09:06:07.585" v="874"/>
          <ac:spMkLst>
            <pc:docMk/>
            <pc:sldMk cId="4158967133" sldId="318"/>
            <ac:spMk id="3" creationId="{E352E269-F028-A26B-A8CF-EA1FC264DC9E}"/>
          </ac:spMkLst>
        </pc:spChg>
      </pc:sldChg>
      <pc:sldChg chg="modSp add mod">
        <pc:chgData name="Matthew Purland" userId="8d07c89cff7dd31c" providerId="LiveId" clId="{3BF61652-689D-4586-9B5C-92C2CA589AB8}" dt="2023-05-21T09:07:44.504" v="893" actId="20577"/>
        <pc:sldMkLst>
          <pc:docMk/>
          <pc:sldMk cId="1253362750" sldId="319"/>
        </pc:sldMkLst>
        <pc:spChg chg="mod">
          <ac:chgData name="Matthew Purland" userId="8d07c89cff7dd31c" providerId="LiveId" clId="{3BF61652-689D-4586-9B5C-92C2CA589AB8}" dt="2023-05-21T09:07:44.504" v="893" actId="20577"/>
          <ac:spMkLst>
            <pc:docMk/>
            <pc:sldMk cId="1253362750" sldId="319"/>
            <ac:spMk id="3" creationId="{E352E269-F028-A26B-A8CF-EA1FC264DC9E}"/>
          </ac:spMkLst>
        </pc:spChg>
      </pc:sldChg>
      <pc:sldChg chg="del">
        <pc:chgData name="Matthew Purland" userId="8d07c89cff7dd31c" providerId="LiveId" clId="{3BF61652-689D-4586-9B5C-92C2CA589AB8}" dt="2023-05-20T07:51:39.714" v="4" actId="47"/>
        <pc:sldMkLst>
          <pc:docMk/>
          <pc:sldMk cId="1300907715" sldId="319"/>
        </pc:sldMkLst>
      </pc:sldChg>
      <pc:sldChg chg="modSp add mod">
        <pc:chgData name="Matthew Purland" userId="8d07c89cff7dd31c" providerId="LiveId" clId="{3BF61652-689D-4586-9B5C-92C2CA589AB8}" dt="2023-05-21T09:12:56.631" v="927" actId="207"/>
        <pc:sldMkLst>
          <pc:docMk/>
          <pc:sldMk cId="477579752" sldId="320"/>
        </pc:sldMkLst>
        <pc:spChg chg="mod">
          <ac:chgData name="Matthew Purland" userId="8d07c89cff7dd31c" providerId="LiveId" clId="{3BF61652-689D-4586-9B5C-92C2CA589AB8}" dt="2023-05-21T09:12:56.631" v="927" actId="207"/>
          <ac:spMkLst>
            <pc:docMk/>
            <pc:sldMk cId="477579752" sldId="320"/>
            <ac:spMk id="3" creationId="{E352E269-F028-A26B-A8CF-EA1FC264DC9E}"/>
          </ac:spMkLst>
        </pc:spChg>
      </pc:sldChg>
      <pc:sldChg chg="addSp delSp modSp add mod">
        <pc:chgData name="Matthew Purland" userId="8d07c89cff7dd31c" providerId="LiveId" clId="{3BF61652-689D-4586-9B5C-92C2CA589AB8}" dt="2023-05-21T09:17:20.392" v="938" actId="1076"/>
        <pc:sldMkLst>
          <pc:docMk/>
          <pc:sldMk cId="699331124" sldId="321"/>
        </pc:sldMkLst>
        <pc:spChg chg="mod">
          <ac:chgData name="Matthew Purland" userId="8d07c89cff7dd31c" providerId="LiveId" clId="{3BF61652-689D-4586-9B5C-92C2CA589AB8}" dt="2023-05-21T09:14:00.751" v="933" actId="122"/>
          <ac:spMkLst>
            <pc:docMk/>
            <pc:sldMk cId="699331124" sldId="321"/>
            <ac:spMk id="3" creationId="{E352E269-F028-A26B-A8CF-EA1FC264DC9E}"/>
          </ac:spMkLst>
        </pc:spChg>
        <pc:picChg chg="add del mod">
          <ac:chgData name="Matthew Purland" userId="8d07c89cff7dd31c" providerId="LiveId" clId="{3BF61652-689D-4586-9B5C-92C2CA589AB8}" dt="2023-05-21T09:16:12.413" v="936" actId="478"/>
          <ac:picMkLst>
            <pc:docMk/>
            <pc:sldMk cId="699331124" sldId="321"/>
            <ac:picMk id="4" creationId="{31528F66-1522-5346-A082-C21881AF0890}"/>
          </ac:picMkLst>
        </pc:picChg>
        <pc:picChg chg="add mod">
          <ac:chgData name="Matthew Purland" userId="8d07c89cff7dd31c" providerId="LiveId" clId="{3BF61652-689D-4586-9B5C-92C2CA589AB8}" dt="2023-05-21T09:17:20.392" v="938" actId="1076"/>
          <ac:picMkLst>
            <pc:docMk/>
            <pc:sldMk cId="699331124" sldId="321"/>
            <ac:picMk id="6" creationId="{A6CEE4D3-DF87-E35C-909E-25605305B90B}"/>
          </ac:picMkLst>
        </pc:picChg>
      </pc:sldChg>
      <pc:sldChg chg="add del">
        <pc:chgData name="Matthew Purland" userId="8d07c89cff7dd31c" providerId="LiveId" clId="{3BF61652-689D-4586-9B5C-92C2CA589AB8}" dt="2023-05-21T09:27:12.091" v="955" actId="47"/>
        <pc:sldMkLst>
          <pc:docMk/>
          <pc:sldMk cId="2628576244" sldId="322"/>
        </pc:sldMkLst>
      </pc:sldChg>
      <pc:sldChg chg="add del">
        <pc:chgData name="Matthew Purland" userId="8d07c89cff7dd31c" providerId="LiveId" clId="{3BF61652-689D-4586-9B5C-92C2CA589AB8}" dt="2023-05-21T09:27:14.411" v="956" actId="47"/>
        <pc:sldMkLst>
          <pc:docMk/>
          <pc:sldMk cId="2547139379" sldId="323"/>
        </pc:sldMkLst>
      </pc:sldChg>
      <pc:sldChg chg="add del">
        <pc:chgData name="Matthew Purland" userId="8d07c89cff7dd31c" providerId="LiveId" clId="{3BF61652-689D-4586-9B5C-92C2CA589AB8}" dt="2023-05-21T09:27:15.715" v="957" actId="47"/>
        <pc:sldMkLst>
          <pc:docMk/>
          <pc:sldMk cId="2890261688" sldId="324"/>
        </pc:sldMkLst>
      </pc:sldChg>
      <pc:sldChg chg="add del">
        <pc:chgData name="Matthew Purland" userId="8d07c89cff7dd31c" providerId="LiveId" clId="{3BF61652-689D-4586-9B5C-92C2CA589AB8}" dt="2023-05-21T09:27:16.456" v="958" actId="47"/>
        <pc:sldMkLst>
          <pc:docMk/>
          <pc:sldMk cId="1729581853" sldId="325"/>
        </pc:sldMkLst>
      </pc:sldChg>
      <pc:sldChg chg="addSp delSp modSp add mod ord">
        <pc:chgData name="Matthew Purland" userId="8d07c89cff7dd31c" providerId="LiveId" clId="{3BF61652-689D-4586-9B5C-92C2CA589AB8}" dt="2023-05-21T09:27:07.171" v="954" actId="478"/>
        <pc:sldMkLst>
          <pc:docMk/>
          <pc:sldMk cId="1866416391" sldId="326"/>
        </pc:sldMkLst>
        <pc:spChg chg="mod">
          <ac:chgData name="Matthew Purland" userId="8d07c89cff7dd31c" providerId="LiveId" clId="{3BF61652-689D-4586-9B5C-92C2CA589AB8}" dt="2023-05-21T09:18:00.605" v="943" actId="20577"/>
          <ac:spMkLst>
            <pc:docMk/>
            <pc:sldMk cId="1866416391" sldId="326"/>
            <ac:spMk id="3" creationId="{E352E269-F028-A26B-A8CF-EA1FC264DC9E}"/>
          </ac:spMkLst>
        </pc:spChg>
        <pc:picChg chg="add mod">
          <ac:chgData name="Matthew Purland" userId="8d07c89cff7dd31c" providerId="LiveId" clId="{3BF61652-689D-4586-9B5C-92C2CA589AB8}" dt="2023-05-21T09:24:41.219" v="950" actId="1076"/>
          <ac:picMkLst>
            <pc:docMk/>
            <pc:sldMk cId="1866416391" sldId="326"/>
            <ac:picMk id="4" creationId="{343F13B0-76C6-B2BB-4D84-B5A1517FF20E}"/>
          </ac:picMkLst>
        </pc:picChg>
        <pc:picChg chg="del">
          <ac:chgData name="Matthew Purland" userId="8d07c89cff7dd31c" providerId="LiveId" clId="{3BF61652-689D-4586-9B5C-92C2CA589AB8}" dt="2023-05-21T09:24:23.850" v="944" actId="478"/>
          <ac:picMkLst>
            <pc:docMk/>
            <pc:sldMk cId="1866416391" sldId="326"/>
            <ac:picMk id="5" creationId="{ED2E5732-6804-CEF1-76C3-8F66F5F12C26}"/>
          </ac:picMkLst>
        </pc:picChg>
        <pc:picChg chg="add del">
          <ac:chgData name="Matthew Purland" userId="8d07c89cff7dd31c" providerId="LiveId" clId="{3BF61652-689D-4586-9B5C-92C2CA589AB8}" dt="2023-05-21T09:27:07.171" v="954" actId="478"/>
          <ac:picMkLst>
            <pc:docMk/>
            <pc:sldMk cId="1866416391" sldId="326"/>
            <ac:picMk id="7" creationId="{9533B846-F1BE-8AFE-985E-EA9AF8B0288D}"/>
          </ac:picMkLst>
        </pc:picChg>
      </pc:sldChg>
      <pc:sldChg chg="modSp add mod">
        <pc:chgData name="Matthew Purland" userId="8d07c89cff7dd31c" providerId="LiveId" clId="{3BF61652-689D-4586-9B5C-92C2CA589AB8}" dt="2023-05-21T09:29:09.271" v="1028" actId="20577"/>
        <pc:sldMkLst>
          <pc:docMk/>
          <pc:sldMk cId="1062775742" sldId="327"/>
        </pc:sldMkLst>
        <pc:spChg chg="mod">
          <ac:chgData name="Matthew Purland" userId="8d07c89cff7dd31c" providerId="LiveId" clId="{3BF61652-689D-4586-9B5C-92C2CA589AB8}" dt="2023-05-21T09:29:09.271" v="1028" actId="20577"/>
          <ac:spMkLst>
            <pc:docMk/>
            <pc:sldMk cId="1062775742" sldId="327"/>
            <ac:spMk id="3" creationId="{E352E269-F028-A26B-A8CF-EA1FC264DC9E}"/>
          </ac:spMkLst>
        </pc:spChg>
      </pc:sldChg>
      <pc:sldChg chg="modSp add mod">
        <pc:chgData name="Matthew Purland" userId="8d07c89cff7dd31c" providerId="LiveId" clId="{3BF61652-689D-4586-9B5C-92C2CA589AB8}" dt="2023-05-21T09:30:28.233" v="1046" actId="20577"/>
        <pc:sldMkLst>
          <pc:docMk/>
          <pc:sldMk cId="3128287824" sldId="328"/>
        </pc:sldMkLst>
        <pc:spChg chg="mod">
          <ac:chgData name="Matthew Purland" userId="8d07c89cff7dd31c" providerId="LiveId" clId="{3BF61652-689D-4586-9B5C-92C2CA589AB8}" dt="2023-05-21T09:30:28.233" v="1046" actId="20577"/>
          <ac:spMkLst>
            <pc:docMk/>
            <pc:sldMk cId="3128287824" sldId="328"/>
            <ac:spMk id="3" creationId="{E352E269-F028-A26B-A8CF-EA1FC264DC9E}"/>
          </ac:spMkLst>
        </pc:spChg>
      </pc:sldChg>
      <pc:sldChg chg="modSp add mod">
        <pc:chgData name="Matthew Purland" userId="8d07c89cff7dd31c" providerId="LiveId" clId="{3BF61652-689D-4586-9B5C-92C2CA589AB8}" dt="2023-05-21T09:37:17.361" v="1065" actId="20577"/>
        <pc:sldMkLst>
          <pc:docMk/>
          <pc:sldMk cId="465227427" sldId="329"/>
        </pc:sldMkLst>
        <pc:spChg chg="mod">
          <ac:chgData name="Matthew Purland" userId="8d07c89cff7dd31c" providerId="LiveId" clId="{3BF61652-689D-4586-9B5C-92C2CA589AB8}" dt="2023-05-21T09:37:17.361" v="1065" actId="20577"/>
          <ac:spMkLst>
            <pc:docMk/>
            <pc:sldMk cId="465227427" sldId="329"/>
            <ac:spMk id="3" creationId="{E352E269-F028-A26B-A8CF-EA1FC264DC9E}"/>
          </ac:spMkLst>
        </pc:spChg>
      </pc:sldChg>
      <pc:sldChg chg="modSp add mod">
        <pc:chgData name="Matthew Purland" userId="8d07c89cff7dd31c" providerId="LiveId" clId="{3BF61652-689D-4586-9B5C-92C2CA589AB8}" dt="2023-05-21T09:37:35.681" v="1079" actId="20577"/>
        <pc:sldMkLst>
          <pc:docMk/>
          <pc:sldMk cId="2353342749" sldId="330"/>
        </pc:sldMkLst>
        <pc:spChg chg="mod">
          <ac:chgData name="Matthew Purland" userId="8d07c89cff7dd31c" providerId="LiveId" clId="{3BF61652-689D-4586-9B5C-92C2CA589AB8}" dt="2023-05-21T09:37:35.681" v="1079" actId="20577"/>
          <ac:spMkLst>
            <pc:docMk/>
            <pc:sldMk cId="2353342749" sldId="330"/>
            <ac:spMk id="3" creationId="{E352E269-F028-A26B-A8CF-EA1FC264DC9E}"/>
          </ac:spMkLst>
        </pc:spChg>
      </pc:sldChg>
      <pc:sldChg chg="modSp add mod">
        <pc:chgData name="Matthew Purland" userId="8d07c89cff7dd31c" providerId="LiveId" clId="{3BF61652-689D-4586-9B5C-92C2CA589AB8}" dt="2023-05-21T09:40:41.615" v="1113"/>
        <pc:sldMkLst>
          <pc:docMk/>
          <pc:sldMk cId="1198128850" sldId="331"/>
        </pc:sldMkLst>
        <pc:spChg chg="mod">
          <ac:chgData name="Matthew Purland" userId="8d07c89cff7dd31c" providerId="LiveId" clId="{3BF61652-689D-4586-9B5C-92C2CA589AB8}" dt="2023-05-21T09:40:41.615" v="1113"/>
          <ac:spMkLst>
            <pc:docMk/>
            <pc:sldMk cId="1198128850" sldId="331"/>
            <ac:spMk id="3" creationId="{E352E269-F028-A26B-A8CF-EA1FC264DC9E}"/>
          </ac:spMkLst>
        </pc:spChg>
      </pc:sldChg>
      <pc:sldChg chg="modSp add mod">
        <pc:chgData name="Matthew Purland" userId="8d07c89cff7dd31c" providerId="LiveId" clId="{3BF61652-689D-4586-9B5C-92C2CA589AB8}" dt="2023-05-21T17:31:12.120" v="1862" actId="20577"/>
        <pc:sldMkLst>
          <pc:docMk/>
          <pc:sldMk cId="2071453346" sldId="332"/>
        </pc:sldMkLst>
        <pc:spChg chg="mod">
          <ac:chgData name="Matthew Purland" userId="8d07c89cff7dd31c" providerId="LiveId" clId="{3BF61652-689D-4586-9B5C-92C2CA589AB8}" dt="2023-05-21T17:31:12.120" v="1862" actId="20577"/>
          <ac:spMkLst>
            <pc:docMk/>
            <pc:sldMk cId="2071453346" sldId="332"/>
            <ac:spMk id="3" creationId="{E352E269-F028-A26B-A8CF-EA1FC264DC9E}"/>
          </ac:spMkLst>
        </pc:spChg>
      </pc:sldChg>
      <pc:sldChg chg="modSp add mod">
        <pc:chgData name="Matthew Purland" userId="8d07c89cff7dd31c" providerId="LiveId" clId="{3BF61652-689D-4586-9B5C-92C2CA589AB8}" dt="2023-05-21T17:32:20.640" v="1876" actId="20577"/>
        <pc:sldMkLst>
          <pc:docMk/>
          <pc:sldMk cId="3342242356" sldId="333"/>
        </pc:sldMkLst>
        <pc:spChg chg="mod">
          <ac:chgData name="Matthew Purland" userId="8d07c89cff7dd31c" providerId="LiveId" clId="{3BF61652-689D-4586-9B5C-92C2CA589AB8}" dt="2023-05-21T17:32:20.640" v="1876" actId="20577"/>
          <ac:spMkLst>
            <pc:docMk/>
            <pc:sldMk cId="3342242356" sldId="333"/>
            <ac:spMk id="3" creationId="{E352E269-F028-A26B-A8CF-EA1FC264DC9E}"/>
          </ac:spMkLst>
        </pc:spChg>
      </pc:sldChg>
      <pc:sldChg chg="delSp modSp add mod">
        <pc:chgData name="Matthew Purland" userId="8d07c89cff7dd31c" providerId="LiveId" clId="{3BF61652-689D-4586-9B5C-92C2CA589AB8}" dt="2023-05-21T09:45:25.799" v="1148" actId="20577"/>
        <pc:sldMkLst>
          <pc:docMk/>
          <pc:sldMk cId="2998189690" sldId="334"/>
        </pc:sldMkLst>
        <pc:spChg chg="mod">
          <ac:chgData name="Matthew Purland" userId="8d07c89cff7dd31c" providerId="LiveId" clId="{3BF61652-689D-4586-9B5C-92C2CA589AB8}" dt="2023-05-21T09:45:25.799" v="1148" actId="20577"/>
          <ac:spMkLst>
            <pc:docMk/>
            <pc:sldMk cId="2998189690" sldId="334"/>
            <ac:spMk id="3" creationId="{E352E269-F028-A26B-A8CF-EA1FC264DC9E}"/>
          </ac:spMkLst>
        </pc:spChg>
        <pc:picChg chg="del">
          <ac:chgData name="Matthew Purland" userId="8d07c89cff7dd31c" providerId="LiveId" clId="{3BF61652-689D-4586-9B5C-92C2CA589AB8}" dt="2023-05-21T09:44:56.422" v="1142" actId="478"/>
          <ac:picMkLst>
            <pc:docMk/>
            <pc:sldMk cId="2998189690" sldId="334"/>
            <ac:picMk id="6" creationId="{A6CEE4D3-DF87-E35C-909E-25605305B90B}"/>
          </ac:picMkLst>
        </pc:picChg>
      </pc:sldChg>
      <pc:sldChg chg="addSp delSp modSp add mod">
        <pc:chgData name="Matthew Purland" userId="8d07c89cff7dd31c" providerId="LiveId" clId="{3BF61652-689D-4586-9B5C-92C2CA589AB8}" dt="2023-05-21T09:49:05.102" v="1159" actId="1076"/>
        <pc:sldMkLst>
          <pc:docMk/>
          <pc:sldMk cId="2910849402" sldId="335"/>
        </pc:sldMkLst>
        <pc:spChg chg="mod">
          <ac:chgData name="Matthew Purland" userId="8d07c89cff7dd31c" providerId="LiveId" clId="{3BF61652-689D-4586-9B5C-92C2CA589AB8}" dt="2023-05-21T09:46:59.895" v="1152" actId="20577"/>
          <ac:spMkLst>
            <pc:docMk/>
            <pc:sldMk cId="2910849402" sldId="335"/>
            <ac:spMk id="3" creationId="{E352E269-F028-A26B-A8CF-EA1FC264DC9E}"/>
          </ac:spMkLst>
        </pc:spChg>
        <pc:picChg chg="del">
          <ac:chgData name="Matthew Purland" userId="8d07c89cff7dd31c" providerId="LiveId" clId="{3BF61652-689D-4586-9B5C-92C2CA589AB8}" dt="2023-05-21T09:48:45.178" v="1153" actId="478"/>
          <ac:picMkLst>
            <pc:docMk/>
            <pc:sldMk cId="2910849402" sldId="335"/>
            <ac:picMk id="4" creationId="{343F13B0-76C6-B2BB-4D84-B5A1517FF20E}"/>
          </ac:picMkLst>
        </pc:picChg>
        <pc:picChg chg="add mod">
          <ac:chgData name="Matthew Purland" userId="8d07c89cff7dd31c" providerId="LiveId" clId="{3BF61652-689D-4586-9B5C-92C2CA589AB8}" dt="2023-05-21T09:49:05.102" v="1159" actId="1076"/>
          <ac:picMkLst>
            <pc:docMk/>
            <pc:sldMk cId="2910849402" sldId="335"/>
            <ac:picMk id="5" creationId="{CD9A8A8E-11EF-3349-CAB4-B28608BBC00C}"/>
          </ac:picMkLst>
        </pc:picChg>
      </pc:sldChg>
      <pc:sldChg chg="addSp delSp modSp add mod">
        <pc:chgData name="Matthew Purland" userId="8d07c89cff7dd31c" providerId="LiveId" clId="{3BF61652-689D-4586-9B5C-92C2CA589AB8}" dt="2023-05-21T09:54:11.559" v="1178" actId="1076"/>
        <pc:sldMkLst>
          <pc:docMk/>
          <pc:sldMk cId="1616951786" sldId="336"/>
        </pc:sldMkLst>
        <pc:spChg chg="mod">
          <ac:chgData name="Matthew Purland" userId="8d07c89cff7dd31c" providerId="LiveId" clId="{3BF61652-689D-4586-9B5C-92C2CA589AB8}" dt="2023-05-21T09:52:14.323" v="1171" actId="6549"/>
          <ac:spMkLst>
            <pc:docMk/>
            <pc:sldMk cId="1616951786" sldId="336"/>
            <ac:spMk id="3" creationId="{E352E269-F028-A26B-A8CF-EA1FC264DC9E}"/>
          </ac:spMkLst>
        </pc:spChg>
        <pc:picChg chg="add mod">
          <ac:chgData name="Matthew Purland" userId="8d07c89cff7dd31c" providerId="LiveId" clId="{3BF61652-689D-4586-9B5C-92C2CA589AB8}" dt="2023-05-21T09:53:38.190" v="1176" actId="1076"/>
          <ac:picMkLst>
            <pc:docMk/>
            <pc:sldMk cId="1616951786" sldId="336"/>
            <ac:picMk id="4" creationId="{8F1E3BA6-C8A0-59B7-5900-B4F40F93B3FE}"/>
          </ac:picMkLst>
        </pc:picChg>
        <pc:picChg chg="add del">
          <ac:chgData name="Matthew Purland" userId="8d07c89cff7dd31c" providerId="LiveId" clId="{3BF61652-689D-4586-9B5C-92C2CA589AB8}" dt="2023-05-21T09:52:01.159" v="1169" actId="478"/>
          <ac:picMkLst>
            <pc:docMk/>
            <pc:sldMk cId="1616951786" sldId="336"/>
            <ac:picMk id="5" creationId="{CD9A8A8E-11EF-3349-CAB4-B28608BBC00C}"/>
          </ac:picMkLst>
        </pc:picChg>
        <pc:picChg chg="add mod">
          <ac:chgData name="Matthew Purland" userId="8d07c89cff7dd31c" providerId="LiveId" clId="{3BF61652-689D-4586-9B5C-92C2CA589AB8}" dt="2023-05-21T09:54:11.559" v="1178" actId="1076"/>
          <ac:picMkLst>
            <pc:docMk/>
            <pc:sldMk cId="1616951786" sldId="336"/>
            <ac:picMk id="7" creationId="{4A5AA3FA-587E-2D89-574B-26DD9AF12CFB}"/>
          </ac:picMkLst>
        </pc:picChg>
      </pc:sldChg>
      <pc:sldChg chg="addSp delSp modSp add mod">
        <pc:chgData name="Matthew Purland" userId="8d07c89cff7dd31c" providerId="LiveId" clId="{3BF61652-689D-4586-9B5C-92C2CA589AB8}" dt="2023-05-21T09:58:08.869" v="1188" actId="1076"/>
        <pc:sldMkLst>
          <pc:docMk/>
          <pc:sldMk cId="2001736057" sldId="337"/>
        </pc:sldMkLst>
        <pc:picChg chg="del">
          <ac:chgData name="Matthew Purland" userId="8d07c89cff7dd31c" providerId="LiveId" clId="{3BF61652-689D-4586-9B5C-92C2CA589AB8}" dt="2023-05-21T09:57:39.031" v="1185" actId="478"/>
          <ac:picMkLst>
            <pc:docMk/>
            <pc:sldMk cId="2001736057" sldId="337"/>
            <ac:picMk id="4" creationId="{8F1E3BA6-C8A0-59B7-5900-B4F40F93B3FE}"/>
          </ac:picMkLst>
        </pc:picChg>
        <pc:picChg chg="add mod">
          <ac:chgData name="Matthew Purland" userId="8d07c89cff7dd31c" providerId="LiveId" clId="{3BF61652-689D-4586-9B5C-92C2CA589AB8}" dt="2023-05-21T09:58:08.869" v="1188" actId="1076"/>
          <ac:picMkLst>
            <pc:docMk/>
            <pc:sldMk cId="2001736057" sldId="337"/>
            <ac:picMk id="5" creationId="{72B9613F-2D40-1DC5-7546-51F3EFFA0AEE}"/>
          </ac:picMkLst>
        </pc:picChg>
        <pc:picChg chg="del">
          <ac:chgData name="Matthew Purland" userId="8d07c89cff7dd31c" providerId="LiveId" clId="{3BF61652-689D-4586-9B5C-92C2CA589AB8}" dt="2023-05-21T09:57:19.595" v="1180" actId="478"/>
          <ac:picMkLst>
            <pc:docMk/>
            <pc:sldMk cId="2001736057" sldId="337"/>
            <ac:picMk id="7" creationId="{4A5AA3FA-587E-2D89-574B-26DD9AF12CFB}"/>
          </ac:picMkLst>
        </pc:picChg>
      </pc:sldChg>
      <pc:sldChg chg="modSp add mod">
        <pc:chgData name="Matthew Purland" userId="8d07c89cff7dd31c" providerId="LiveId" clId="{3BF61652-689D-4586-9B5C-92C2CA589AB8}" dt="2023-05-21T10:07:48.140" v="1381" actId="20577"/>
        <pc:sldMkLst>
          <pc:docMk/>
          <pc:sldMk cId="3962095273" sldId="338"/>
        </pc:sldMkLst>
        <pc:spChg chg="mod">
          <ac:chgData name="Matthew Purland" userId="8d07c89cff7dd31c" providerId="LiveId" clId="{3BF61652-689D-4586-9B5C-92C2CA589AB8}" dt="2023-05-21T10:07:48.140" v="1381" actId="20577"/>
          <ac:spMkLst>
            <pc:docMk/>
            <pc:sldMk cId="3962095273" sldId="338"/>
            <ac:spMk id="3" creationId="{E352E269-F028-A26B-A8CF-EA1FC264DC9E}"/>
          </ac:spMkLst>
        </pc:spChg>
      </pc:sldChg>
      <pc:sldChg chg="modSp add mod">
        <pc:chgData name="Matthew Purland" userId="8d07c89cff7dd31c" providerId="LiveId" clId="{3BF61652-689D-4586-9B5C-92C2CA589AB8}" dt="2023-05-21T10:08:46.088" v="1412" actId="20577"/>
        <pc:sldMkLst>
          <pc:docMk/>
          <pc:sldMk cId="3715561569" sldId="339"/>
        </pc:sldMkLst>
        <pc:spChg chg="mod">
          <ac:chgData name="Matthew Purland" userId="8d07c89cff7dd31c" providerId="LiveId" clId="{3BF61652-689D-4586-9B5C-92C2CA589AB8}" dt="2023-05-21T10:08:46.088" v="1412" actId="20577"/>
          <ac:spMkLst>
            <pc:docMk/>
            <pc:sldMk cId="3715561569" sldId="339"/>
            <ac:spMk id="3" creationId="{E352E269-F028-A26B-A8CF-EA1FC264DC9E}"/>
          </ac:spMkLst>
        </pc:spChg>
      </pc:sldChg>
      <pc:sldChg chg="modSp add mod">
        <pc:chgData name="Matthew Purland" userId="8d07c89cff7dd31c" providerId="LiveId" clId="{3BF61652-689D-4586-9B5C-92C2CA589AB8}" dt="2023-05-21T10:31:41.202" v="1439" actId="20577"/>
        <pc:sldMkLst>
          <pc:docMk/>
          <pc:sldMk cId="580872621" sldId="340"/>
        </pc:sldMkLst>
        <pc:spChg chg="mod">
          <ac:chgData name="Matthew Purland" userId="8d07c89cff7dd31c" providerId="LiveId" clId="{3BF61652-689D-4586-9B5C-92C2CA589AB8}" dt="2023-05-21T10:31:41.202" v="1439" actId="20577"/>
          <ac:spMkLst>
            <pc:docMk/>
            <pc:sldMk cId="580872621" sldId="340"/>
            <ac:spMk id="3" creationId="{E352E269-F028-A26B-A8CF-EA1FC264DC9E}"/>
          </ac:spMkLst>
        </pc:spChg>
      </pc:sldChg>
      <pc:sldChg chg="add del">
        <pc:chgData name="Matthew Purland" userId="8d07c89cff7dd31c" providerId="LiveId" clId="{3BF61652-689D-4586-9B5C-92C2CA589AB8}" dt="2023-05-21T10:33:43.299" v="1441" actId="47"/>
        <pc:sldMkLst>
          <pc:docMk/>
          <pc:sldMk cId="1552310244" sldId="341"/>
        </pc:sldMkLst>
      </pc:sldChg>
      <pc:sldChg chg="delSp modSp add mod">
        <pc:chgData name="Matthew Purland" userId="8d07c89cff7dd31c" providerId="LiveId" clId="{3BF61652-689D-4586-9B5C-92C2CA589AB8}" dt="2023-05-21T11:10:41.727" v="1614" actId="27636"/>
        <pc:sldMkLst>
          <pc:docMk/>
          <pc:sldMk cId="3030971570" sldId="341"/>
        </pc:sldMkLst>
        <pc:spChg chg="mod">
          <ac:chgData name="Matthew Purland" userId="8d07c89cff7dd31c" providerId="LiveId" clId="{3BF61652-689D-4586-9B5C-92C2CA589AB8}" dt="2023-05-21T11:10:41.727" v="1614" actId="27636"/>
          <ac:spMkLst>
            <pc:docMk/>
            <pc:sldMk cId="3030971570" sldId="341"/>
            <ac:spMk id="3" creationId="{E352E269-F028-A26B-A8CF-EA1FC264DC9E}"/>
          </ac:spMkLst>
        </pc:spChg>
        <pc:picChg chg="del">
          <ac:chgData name="Matthew Purland" userId="8d07c89cff7dd31c" providerId="LiveId" clId="{3BF61652-689D-4586-9B5C-92C2CA589AB8}" dt="2023-05-21T10:34:21.537" v="1446" actId="478"/>
          <ac:picMkLst>
            <pc:docMk/>
            <pc:sldMk cId="3030971570" sldId="341"/>
            <ac:picMk id="4" creationId="{343F13B0-76C6-B2BB-4D84-B5A1517FF20E}"/>
          </ac:picMkLst>
        </pc:picChg>
      </pc:sldChg>
      <pc:sldChg chg="addSp delSp modSp add mod">
        <pc:chgData name="Matthew Purland" userId="8d07c89cff7dd31c" providerId="LiveId" clId="{3BF61652-689D-4586-9B5C-92C2CA589AB8}" dt="2023-05-21T10:48:00.234" v="1477" actId="962"/>
        <pc:sldMkLst>
          <pc:docMk/>
          <pc:sldMk cId="986345735" sldId="342"/>
        </pc:sldMkLst>
        <pc:picChg chg="add del mod">
          <ac:chgData name="Matthew Purland" userId="8d07c89cff7dd31c" providerId="LiveId" clId="{3BF61652-689D-4586-9B5C-92C2CA589AB8}" dt="2023-05-21T10:47:47.336" v="1472" actId="478"/>
          <ac:picMkLst>
            <pc:docMk/>
            <pc:sldMk cId="986345735" sldId="342"/>
            <ac:picMk id="4" creationId="{A8719B69-4733-1B20-A31C-43ABBE5E81B1}"/>
          </ac:picMkLst>
        </pc:picChg>
        <pc:picChg chg="del">
          <ac:chgData name="Matthew Purland" userId="8d07c89cff7dd31c" providerId="LiveId" clId="{3BF61652-689D-4586-9B5C-92C2CA589AB8}" dt="2023-05-21T10:41:41.604" v="1457" actId="478"/>
          <ac:picMkLst>
            <pc:docMk/>
            <pc:sldMk cId="986345735" sldId="342"/>
            <ac:picMk id="5" creationId="{72B9613F-2D40-1DC5-7546-51F3EFFA0AEE}"/>
          </ac:picMkLst>
        </pc:picChg>
        <pc:picChg chg="add del">
          <ac:chgData name="Matthew Purland" userId="8d07c89cff7dd31c" providerId="LiveId" clId="{3BF61652-689D-4586-9B5C-92C2CA589AB8}" dt="2023-05-21T10:45:26.460" v="1464" actId="22"/>
          <ac:picMkLst>
            <pc:docMk/>
            <pc:sldMk cId="986345735" sldId="342"/>
            <ac:picMk id="7" creationId="{9367266F-D264-77B3-8509-DA2086535846}"/>
          </ac:picMkLst>
        </pc:picChg>
        <pc:picChg chg="add mod">
          <ac:chgData name="Matthew Purland" userId="8d07c89cff7dd31c" providerId="LiveId" clId="{3BF61652-689D-4586-9B5C-92C2CA589AB8}" dt="2023-05-21T10:48:00.234" v="1477" actId="962"/>
          <ac:picMkLst>
            <pc:docMk/>
            <pc:sldMk cId="986345735" sldId="342"/>
            <ac:picMk id="9" creationId="{1C80F906-7B02-C143-6289-6E9E67E90220}"/>
          </ac:picMkLst>
        </pc:picChg>
      </pc:sldChg>
      <pc:sldChg chg="addSp delSp modSp add mod">
        <pc:chgData name="Matthew Purland" userId="8d07c89cff7dd31c" providerId="LiveId" clId="{3BF61652-689D-4586-9B5C-92C2CA589AB8}" dt="2023-05-21T10:45:56.226" v="1471" actId="962"/>
        <pc:sldMkLst>
          <pc:docMk/>
          <pc:sldMk cId="3714691074" sldId="343"/>
        </pc:sldMkLst>
        <pc:picChg chg="del">
          <ac:chgData name="Matthew Purland" userId="8d07c89cff7dd31c" providerId="LiveId" clId="{3BF61652-689D-4586-9B5C-92C2CA589AB8}" dt="2023-05-21T10:45:41.031" v="1466" actId="478"/>
          <ac:picMkLst>
            <pc:docMk/>
            <pc:sldMk cId="3714691074" sldId="343"/>
            <ac:picMk id="4" creationId="{A8719B69-4733-1B20-A31C-43ABBE5E81B1}"/>
          </ac:picMkLst>
        </pc:picChg>
        <pc:picChg chg="add mod">
          <ac:chgData name="Matthew Purland" userId="8d07c89cff7dd31c" providerId="LiveId" clId="{3BF61652-689D-4586-9B5C-92C2CA589AB8}" dt="2023-05-21T10:45:56.226" v="1471" actId="962"/>
          <ac:picMkLst>
            <pc:docMk/>
            <pc:sldMk cId="3714691074" sldId="343"/>
            <ac:picMk id="5" creationId="{04854035-3FD3-C32D-8CD0-9772853C97DD}"/>
          </ac:picMkLst>
        </pc:picChg>
      </pc:sldChg>
      <pc:sldChg chg="addSp delSp modSp add mod">
        <pc:chgData name="Matthew Purland" userId="8d07c89cff7dd31c" providerId="LiveId" clId="{3BF61652-689D-4586-9B5C-92C2CA589AB8}" dt="2023-05-21T10:52:44.598" v="1490" actId="962"/>
        <pc:sldMkLst>
          <pc:docMk/>
          <pc:sldMk cId="1629302219" sldId="344"/>
        </pc:sldMkLst>
        <pc:picChg chg="add del mod">
          <ac:chgData name="Matthew Purland" userId="8d07c89cff7dd31c" providerId="LiveId" clId="{3BF61652-689D-4586-9B5C-92C2CA589AB8}" dt="2023-05-21T10:51:39.244" v="1485" actId="478"/>
          <ac:picMkLst>
            <pc:docMk/>
            <pc:sldMk cId="1629302219" sldId="344"/>
            <ac:picMk id="4" creationId="{30A40B2F-4CA2-2A1B-BBEE-D9BCE6908CB8}"/>
          </ac:picMkLst>
        </pc:picChg>
        <pc:picChg chg="del">
          <ac:chgData name="Matthew Purland" userId="8d07c89cff7dd31c" providerId="LiveId" clId="{3BF61652-689D-4586-9B5C-92C2CA589AB8}" dt="2023-05-21T10:49:32.026" v="1479" actId="478"/>
          <ac:picMkLst>
            <pc:docMk/>
            <pc:sldMk cId="1629302219" sldId="344"/>
            <ac:picMk id="5" creationId="{04854035-3FD3-C32D-8CD0-9772853C97DD}"/>
          </ac:picMkLst>
        </pc:picChg>
        <pc:picChg chg="add mod">
          <ac:chgData name="Matthew Purland" userId="8d07c89cff7dd31c" providerId="LiveId" clId="{3BF61652-689D-4586-9B5C-92C2CA589AB8}" dt="2023-05-21T10:52:44.598" v="1490" actId="962"/>
          <ac:picMkLst>
            <pc:docMk/>
            <pc:sldMk cId="1629302219" sldId="344"/>
            <ac:picMk id="7" creationId="{512A7DAD-E7DA-32F1-78BA-01F8DB38FCAA}"/>
          </ac:picMkLst>
        </pc:picChg>
      </pc:sldChg>
      <pc:sldChg chg="modSp add mod">
        <pc:chgData name="Matthew Purland" userId="8d07c89cff7dd31c" providerId="LiveId" clId="{3BF61652-689D-4586-9B5C-92C2CA589AB8}" dt="2023-05-21T17:19:57.231" v="1728" actId="20577"/>
        <pc:sldMkLst>
          <pc:docMk/>
          <pc:sldMk cId="2231009091" sldId="345"/>
        </pc:sldMkLst>
        <pc:spChg chg="mod">
          <ac:chgData name="Matthew Purland" userId="8d07c89cff7dd31c" providerId="LiveId" clId="{3BF61652-689D-4586-9B5C-92C2CA589AB8}" dt="2023-05-21T17:19:57.231" v="1728" actId="20577"/>
          <ac:spMkLst>
            <pc:docMk/>
            <pc:sldMk cId="2231009091" sldId="345"/>
            <ac:spMk id="3" creationId="{E352E269-F028-A26B-A8CF-EA1FC264DC9E}"/>
          </ac:spMkLst>
        </pc:spChg>
      </pc:sldChg>
      <pc:sldChg chg="modSp add mod">
        <pc:chgData name="Matthew Purland" userId="8d07c89cff7dd31c" providerId="LiveId" clId="{3BF61652-689D-4586-9B5C-92C2CA589AB8}" dt="2023-05-21T11:00:24.337" v="1566" actId="20577"/>
        <pc:sldMkLst>
          <pc:docMk/>
          <pc:sldMk cId="1153638624" sldId="346"/>
        </pc:sldMkLst>
        <pc:spChg chg="mod">
          <ac:chgData name="Matthew Purland" userId="8d07c89cff7dd31c" providerId="LiveId" clId="{3BF61652-689D-4586-9B5C-92C2CA589AB8}" dt="2023-05-21T11:00:24.337" v="1566" actId="20577"/>
          <ac:spMkLst>
            <pc:docMk/>
            <pc:sldMk cId="1153638624" sldId="346"/>
            <ac:spMk id="3" creationId="{E352E269-F028-A26B-A8CF-EA1FC264DC9E}"/>
          </ac:spMkLst>
        </pc:spChg>
      </pc:sldChg>
      <pc:sldChg chg="modSp add mod">
        <pc:chgData name="Matthew Purland" userId="8d07c89cff7dd31c" providerId="LiveId" clId="{3BF61652-689D-4586-9B5C-92C2CA589AB8}" dt="2023-05-21T11:08:07.435" v="1580" actId="207"/>
        <pc:sldMkLst>
          <pc:docMk/>
          <pc:sldMk cId="3801183168" sldId="347"/>
        </pc:sldMkLst>
        <pc:spChg chg="mod">
          <ac:chgData name="Matthew Purland" userId="8d07c89cff7dd31c" providerId="LiveId" clId="{3BF61652-689D-4586-9B5C-92C2CA589AB8}" dt="2023-05-21T11:08:07.435" v="1580" actId="207"/>
          <ac:spMkLst>
            <pc:docMk/>
            <pc:sldMk cId="3801183168" sldId="347"/>
            <ac:spMk id="3" creationId="{E352E269-F028-A26B-A8CF-EA1FC264DC9E}"/>
          </ac:spMkLst>
        </pc:spChg>
      </pc:sldChg>
      <pc:sldChg chg="modSp add mod">
        <pc:chgData name="Matthew Purland" userId="8d07c89cff7dd31c" providerId="LiveId" clId="{3BF61652-689D-4586-9B5C-92C2CA589AB8}" dt="2023-05-21T11:10:24.822" v="1610" actId="20577"/>
        <pc:sldMkLst>
          <pc:docMk/>
          <pc:sldMk cId="2493903279" sldId="348"/>
        </pc:sldMkLst>
        <pc:spChg chg="mod">
          <ac:chgData name="Matthew Purland" userId="8d07c89cff7dd31c" providerId="LiveId" clId="{3BF61652-689D-4586-9B5C-92C2CA589AB8}" dt="2023-05-21T11:10:24.822" v="1610" actId="20577"/>
          <ac:spMkLst>
            <pc:docMk/>
            <pc:sldMk cId="2493903279" sldId="348"/>
            <ac:spMk id="3" creationId="{E352E269-F028-A26B-A8CF-EA1FC264DC9E}"/>
          </ac:spMkLst>
        </pc:spChg>
      </pc:sldChg>
      <pc:sldChg chg="addSp delSp modSp add mod">
        <pc:chgData name="Matthew Purland" userId="8d07c89cff7dd31c" providerId="LiveId" clId="{3BF61652-689D-4586-9B5C-92C2CA589AB8}" dt="2023-05-21T11:13:47.178" v="1621" actId="962"/>
        <pc:sldMkLst>
          <pc:docMk/>
          <pc:sldMk cId="424320179" sldId="349"/>
        </pc:sldMkLst>
        <pc:picChg chg="add mod">
          <ac:chgData name="Matthew Purland" userId="8d07c89cff7dd31c" providerId="LiveId" clId="{3BF61652-689D-4586-9B5C-92C2CA589AB8}" dt="2023-05-21T11:13:47.178" v="1621" actId="962"/>
          <ac:picMkLst>
            <pc:docMk/>
            <pc:sldMk cId="424320179" sldId="349"/>
            <ac:picMk id="4" creationId="{FE96A3EE-AAE9-CEE5-4A7A-2BA34D6AE8C2}"/>
          </ac:picMkLst>
        </pc:picChg>
        <pc:picChg chg="del">
          <ac:chgData name="Matthew Purland" userId="8d07c89cff7dd31c" providerId="LiveId" clId="{3BF61652-689D-4586-9B5C-92C2CA589AB8}" dt="2023-05-21T11:13:32.062" v="1616" actId="478"/>
          <ac:picMkLst>
            <pc:docMk/>
            <pc:sldMk cId="424320179" sldId="349"/>
            <ac:picMk id="5" creationId="{04854035-3FD3-C32D-8CD0-9772853C97DD}"/>
          </ac:picMkLst>
        </pc:picChg>
      </pc:sldChg>
      <pc:sldChg chg="addSp delSp modSp add mod">
        <pc:chgData name="Matthew Purland" userId="8d07c89cff7dd31c" providerId="LiveId" clId="{3BF61652-689D-4586-9B5C-92C2CA589AB8}" dt="2023-05-21T11:15:57.346" v="1628" actId="962"/>
        <pc:sldMkLst>
          <pc:docMk/>
          <pc:sldMk cId="4206991601" sldId="350"/>
        </pc:sldMkLst>
        <pc:picChg chg="del">
          <ac:chgData name="Matthew Purland" userId="8d07c89cff7dd31c" providerId="LiveId" clId="{3BF61652-689D-4586-9B5C-92C2CA589AB8}" dt="2023-05-21T11:15:49.203" v="1623" actId="478"/>
          <ac:picMkLst>
            <pc:docMk/>
            <pc:sldMk cId="4206991601" sldId="350"/>
            <ac:picMk id="4" creationId="{FE96A3EE-AAE9-CEE5-4A7A-2BA34D6AE8C2}"/>
          </ac:picMkLst>
        </pc:picChg>
        <pc:picChg chg="add mod">
          <ac:chgData name="Matthew Purland" userId="8d07c89cff7dd31c" providerId="LiveId" clId="{3BF61652-689D-4586-9B5C-92C2CA589AB8}" dt="2023-05-21T11:15:57.346" v="1628" actId="962"/>
          <ac:picMkLst>
            <pc:docMk/>
            <pc:sldMk cId="4206991601" sldId="350"/>
            <ac:picMk id="5" creationId="{691EA93B-6407-802E-CDD8-88D2FDAC5BF2}"/>
          </ac:picMkLst>
        </pc:picChg>
      </pc:sldChg>
      <pc:sldChg chg="modSp add mod">
        <pc:chgData name="Matthew Purland" userId="8d07c89cff7dd31c" providerId="LiveId" clId="{3BF61652-689D-4586-9B5C-92C2CA589AB8}" dt="2023-05-21T11:22:08.652" v="1646" actId="20577"/>
        <pc:sldMkLst>
          <pc:docMk/>
          <pc:sldMk cId="1227392757" sldId="351"/>
        </pc:sldMkLst>
        <pc:spChg chg="mod">
          <ac:chgData name="Matthew Purland" userId="8d07c89cff7dd31c" providerId="LiveId" clId="{3BF61652-689D-4586-9B5C-92C2CA589AB8}" dt="2023-05-21T11:22:08.652" v="1646" actId="20577"/>
          <ac:spMkLst>
            <pc:docMk/>
            <pc:sldMk cId="1227392757" sldId="351"/>
            <ac:spMk id="3" creationId="{E352E269-F028-A26B-A8CF-EA1FC264DC9E}"/>
          </ac:spMkLst>
        </pc:spChg>
      </pc:sldChg>
      <pc:sldChg chg="modSp add mod">
        <pc:chgData name="Matthew Purland" userId="8d07c89cff7dd31c" providerId="LiveId" clId="{3BF61652-689D-4586-9B5C-92C2CA589AB8}" dt="2023-05-21T11:23:19.578" v="1661" actId="20577"/>
        <pc:sldMkLst>
          <pc:docMk/>
          <pc:sldMk cId="2460634819" sldId="352"/>
        </pc:sldMkLst>
        <pc:spChg chg="mod">
          <ac:chgData name="Matthew Purland" userId="8d07c89cff7dd31c" providerId="LiveId" clId="{3BF61652-689D-4586-9B5C-92C2CA589AB8}" dt="2023-05-21T11:23:19.578" v="1661" actId="20577"/>
          <ac:spMkLst>
            <pc:docMk/>
            <pc:sldMk cId="2460634819" sldId="352"/>
            <ac:spMk id="3" creationId="{E352E269-F028-A26B-A8CF-EA1FC264DC9E}"/>
          </ac:spMkLst>
        </pc:spChg>
      </pc:sldChg>
      <pc:sldChg chg="modSp add mod">
        <pc:chgData name="Matthew Purland" userId="8d07c89cff7dd31c" providerId="LiveId" clId="{3BF61652-689D-4586-9B5C-92C2CA589AB8}" dt="2023-05-21T11:24:41.537" v="1673" actId="207"/>
        <pc:sldMkLst>
          <pc:docMk/>
          <pc:sldMk cId="894109062" sldId="353"/>
        </pc:sldMkLst>
        <pc:spChg chg="mod">
          <ac:chgData name="Matthew Purland" userId="8d07c89cff7dd31c" providerId="LiveId" clId="{3BF61652-689D-4586-9B5C-92C2CA589AB8}" dt="2023-05-21T11:24:41.537" v="1673" actId="207"/>
          <ac:spMkLst>
            <pc:docMk/>
            <pc:sldMk cId="894109062" sldId="353"/>
            <ac:spMk id="3" creationId="{E352E269-F028-A26B-A8CF-EA1FC264DC9E}"/>
          </ac:spMkLst>
        </pc:spChg>
      </pc:sldChg>
      <pc:sldChg chg="modSp add del mod">
        <pc:chgData name="Matthew Purland" userId="8d07c89cff7dd31c" providerId="LiveId" clId="{3BF61652-689D-4586-9B5C-92C2CA589AB8}" dt="2023-05-21T17:40:42.712" v="1895" actId="47"/>
        <pc:sldMkLst>
          <pc:docMk/>
          <pc:sldMk cId="2831362119" sldId="354"/>
        </pc:sldMkLst>
        <pc:spChg chg="mod">
          <ac:chgData name="Matthew Purland" userId="8d07c89cff7dd31c" providerId="LiveId" clId="{3BF61652-689D-4586-9B5C-92C2CA589AB8}" dt="2023-05-21T17:33:20.253" v="1894" actId="20577"/>
          <ac:spMkLst>
            <pc:docMk/>
            <pc:sldMk cId="2831362119" sldId="354"/>
            <ac:spMk id="3" creationId="{E352E269-F028-A26B-A8CF-EA1FC264DC9E}"/>
          </ac:spMkLst>
        </pc:spChg>
      </pc:sldChg>
    </pc:docChg>
  </pc:docChgLst>
  <pc:docChgLst>
    <pc:chgData name="Matthew Purland" userId="8d07c89cff7dd31c" providerId="LiveId" clId="{D332767D-05C6-4ACD-801B-43E6861D6AE1}"/>
    <pc:docChg chg="undo redo custSel addSld delSld modSld">
      <pc:chgData name="Matthew Purland" userId="8d07c89cff7dd31c" providerId="LiveId" clId="{D332767D-05C6-4ACD-801B-43E6861D6AE1}" dt="2023-04-24T05:31:06.480" v="2618" actId="404"/>
      <pc:docMkLst>
        <pc:docMk/>
      </pc:docMkLst>
      <pc:sldChg chg="modSp mod">
        <pc:chgData name="Matthew Purland" userId="8d07c89cff7dd31c" providerId="LiveId" clId="{D332767D-05C6-4ACD-801B-43E6861D6AE1}" dt="2023-04-20T06:00:44.727" v="759" actId="207"/>
        <pc:sldMkLst>
          <pc:docMk/>
          <pc:sldMk cId="3132766640" sldId="276"/>
        </pc:sldMkLst>
        <pc:spChg chg="mod">
          <ac:chgData name="Matthew Purland" userId="8d07c89cff7dd31c" providerId="LiveId" clId="{D332767D-05C6-4ACD-801B-43E6861D6AE1}" dt="2023-04-20T06:00:44.727" v="759" actId="207"/>
          <ac:spMkLst>
            <pc:docMk/>
            <pc:sldMk cId="3132766640" sldId="276"/>
            <ac:spMk id="3" creationId="{E352E269-F028-A26B-A8CF-EA1FC264DC9E}"/>
          </ac:spMkLst>
        </pc:spChg>
      </pc:sldChg>
      <pc:sldChg chg="del">
        <pc:chgData name="Matthew Purland" userId="8d07c89cff7dd31c" providerId="LiveId" clId="{D332767D-05C6-4ACD-801B-43E6861D6AE1}" dt="2023-04-20T08:12:18.778" v="856" actId="47"/>
        <pc:sldMkLst>
          <pc:docMk/>
          <pc:sldMk cId="1265656714" sldId="304"/>
        </pc:sldMkLst>
      </pc:sldChg>
      <pc:sldChg chg="del">
        <pc:chgData name="Matthew Purland" userId="8d07c89cff7dd31c" providerId="LiveId" clId="{D332767D-05C6-4ACD-801B-43E6861D6AE1}" dt="2023-04-20T08:12:25.712" v="857" actId="47"/>
        <pc:sldMkLst>
          <pc:docMk/>
          <pc:sldMk cId="1644845555" sldId="305"/>
        </pc:sldMkLst>
      </pc:sldChg>
      <pc:sldChg chg="modSp mod">
        <pc:chgData name="Matthew Purland" userId="8d07c89cff7dd31c" providerId="LiveId" clId="{D332767D-05C6-4ACD-801B-43E6861D6AE1}" dt="2023-04-23T15:04:46.883" v="2253" actId="20577"/>
        <pc:sldMkLst>
          <pc:docMk/>
          <pc:sldMk cId="2775907622" sldId="311"/>
        </pc:sldMkLst>
        <pc:spChg chg="mod">
          <ac:chgData name="Matthew Purland" userId="8d07c89cff7dd31c" providerId="LiveId" clId="{D332767D-05C6-4ACD-801B-43E6861D6AE1}" dt="2023-04-23T15:04:46.883" v="2253" actId="20577"/>
          <ac:spMkLst>
            <pc:docMk/>
            <pc:sldMk cId="2775907622" sldId="311"/>
            <ac:spMk id="3" creationId="{E352E269-F028-A26B-A8CF-EA1FC264DC9E}"/>
          </ac:spMkLst>
        </pc:spChg>
      </pc:sldChg>
      <pc:sldChg chg="del">
        <pc:chgData name="Matthew Purland" userId="8d07c89cff7dd31c" providerId="LiveId" clId="{D332767D-05C6-4ACD-801B-43E6861D6AE1}" dt="2023-04-20T08:12:27.629" v="858" actId="47"/>
        <pc:sldMkLst>
          <pc:docMk/>
          <pc:sldMk cId="1056467187" sldId="319"/>
        </pc:sldMkLst>
      </pc:sldChg>
      <pc:sldChg chg="del">
        <pc:chgData name="Matthew Purland" userId="8d07c89cff7dd31c" providerId="LiveId" clId="{D332767D-05C6-4ACD-801B-43E6861D6AE1}" dt="2023-04-20T08:12:32.989" v="859" actId="47"/>
        <pc:sldMkLst>
          <pc:docMk/>
          <pc:sldMk cId="1690396758" sldId="320"/>
        </pc:sldMkLst>
      </pc:sldChg>
      <pc:sldChg chg="del">
        <pc:chgData name="Matthew Purland" userId="8d07c89cff7dd31c" providerId="LiveId" clId="{D332767D-05C6-4ACD-801B-43E6861D6AE1}" dt="2023-04-20T08:12:35.920" v="860" actId="47"/>
        <pc:sldMkLst>
          <pc:docMk/>
          <pc:sldMk cId="2181574163" sldId="321"/>
        </pc:sldMkLst>
      </pc:sldChg>
      <pc:sldChg chg="modSp mod">
        <pc:chgData name="Matthew Purland" userId="8d07c89cff7dd31c" providerId="LiveId" clId="{D332767D-05C6-4ACD-801B-43E6861D6AE1}" dt="2023-04-19T19:53:10.191" v="190" actId="207"/>
        <pc:sldMkLst>
          <pc:docMk/>
          <pc:sldMk cId="1151583892" sldId="323"/>
        </pc:sldMkLst>
        <pc:spChg chg="mod">
          <ac:chgData name="Matthew Purland" userId="8d07c89cff7dd31c" providerId="LiveId" clId="{D332767D-05C6-4ACD-801B-43E6861D6AE1}" dt="2023-04-19T19:53:10.191" v="190" actId="207"/>
          <ac:spMkLst>
            <pc:docMk/>
            <pc:sldMk cId="1151583892" sldId="323"/>
            <ac:spMk id="3" creationId="{E352E269-F028-A26B-A8CF-EA1FC264DC9E}"/>
          </ac:spMkLst>
        </pc:spChg>
      </pc:sldChg>
      <pc:sldChg chg="modSp mod">
        <pc:chgData name="Matthew Purland" userId="8d07c89cff7dd31c" providerId="LiveId" clId="{D332767D-05C6-4ACD-801B-43E6861D6AE1}" dt="2023-04-20T05:43:12.019" v="311" actId="20577"/>
        <pc:sldMkLst>
          <pc:docMk/>
          <pc:sldMk cId="2701183226" sldId="324"/>
        </pc:sldMkLst>
        <pc:spChg chg="mod">
          <ac:chgData name="Matthew Purland" userId="8d07c89cff7dd31c" providerId="LiveId" clId="{D332767D-05C6-4ACD-801B-43E6861D6AE1}" dt="2023-04-20T05:43:12.019" v="311" actId="20577"/>
          <ac:spMkLst>
            <pc:docMk/>
            <pc:sldMk cId="2701183226" sldId="324"/>
            <ac:spMk id="3" creationId="{E352E269-F028-A26B-A8CF-EA1FC264DC9E}"/>
          </ac:spMkLst>
        </pc:spChg>
      </pc:sldChg>
      <pc:sldChg chg="modSp mod">
        <pc:chgData name="Matthew Purland" userId="8d07c89cff7dd31c" providerId="LiveId" clId="{D332767D-05C6-4ACD-801B-43E6861D6AE1}" dt="2023-04-20T05:44:10.642" v="318" actId="20577"/>
        <pc:sldMkLst>
          <pc:docMk/>
          <pc:sldMk cId="96845296" sldId="325"/>
        </pc:sldMkLst>
        <pc:spChg chg="mod">
          <ac:chgData name="Matthew Purland" userId="8d07c89cff7dd31c" providerId="LiveId" clId="{D332767D-05C6-4ACD-801B-43E6861D6AE1}" dt="2023-04-20T05:44:10.642" v="318" actId="20577"/>
          <ac:spMkLst>
            <pc:docMk/>
            <pc:sldMk cId="96845296" sldId="325"/>
            <ac:spMk id="3" creationId="{E352E269-F028-A26B-A8CF-EA1FC264DC9E}"/>
          </ac:spMkLst>
        </pc:spChg>
      </pc:sldChg>
      <pc:sldChg chg="modSp mod">
        <pc:chgData name="Matthew Purland" userId="8d07c89cff7dd31c" providerId="LiveId" clId="{D332767D-05C6-4ACD-801B-43E6861D6AE1}" dt="2023-04-20T05:50:37.427" v="420" actId="6549"/>
        <pc:sldMkLst>
          <pc:docMk/>
          <pc:sldMk cId="593736018" sldId="326"/>
        </pc:sldMkLst>
        <pc:spChg chg="mod">
          <ac:chgData name="Matthew Purland" userId="8d07c89cff7dd31c" providerId="LiveId" clId="{D332767D-05C6-4ACD-801B-43E6861D6AE1}" dt="2023-04-20T05:50:37.427" v="420" actId="6549"/>
          <ac:spMkLst>
            <pc:docMk/>
            <pc:sldMk cId="593736018" sldId="326"/>
            <ac:spMk id="3" creationId="{E352E269-F028-A26B-A8CF-EA1FC264DC9E}"/>
          </ac:spMkLst>
        </pc:spChg>
      </pc:sldChg>
      <pc:sldChg chg="del">
        <pc:chgData name="Matthew Purland" userId="8d07c89cff7dd31c" providerId="LiveId" clId="{D332767D-05C6-4ACD-801B-43E6861D6AE1}" dt="2023-04-20T08:12:12.687" v="855" actId="47"/>
        <pc:sldMkLst>
          <pc:docMk/>
          <pc:sldMk cId="892894522" sldId="327"/>
        </pc:sldMkLst>
      </pc:sldChg>
      <pc:sldChg chg="modSp add mod">
        <pc:chgData name="Matthew Purland" userId="8d07c89cff7dd31c" providerId="LiveId" clId="{D332767D-05C6-4ACD-801B-43E6861D6AE1}" dt="2023-04-20T05:53:10.464" v="502" actId="20577"/>
        <pc:sldMkLst>
          <pc:docMk/>
          <pc:sldMk cId="4046948773" sldId="328"/>
        </pc:sldMkLst>
        <pc:spChg chg="mod">
          <ac:chgData name="Matthew Purland" userId="8d07c89cff7dd31c" providerId="LiveId" clId="{D332767D-05C6-4ACD-801B-43E6861D6AE1}" dt="2023-04-20T05:53:10.464" v="502" actId="20577"/>
          <ac:spMkLst>
            <pc:docMk/>
            <pc:sldMk cId="4046948773" sldId="328"/>
            <ac:spMk id="3" creationId="{E352E269-F028-A26B-A8CF-EA1FC264DC9E}"/>
          </ac:spMkLst>
        </pc:spChg>
      </pc:sldChg>
      <pc:sldChg chg="modSp add mod">
        <pc:chgData name="Matthew Purland" userId="8d07c89cff7dd31c" providerId="LiveId" clId="{D332767D-05C6-4ACD-801B-43E6861D6AE1}" dt="2023-04-20T05:57:47.502" v="600" actId="20577"/>
        <pc:sldMkLst>
          <pc:docMk/>
          <pc:sldMk cId="4065797031" sldId="329"/>
        </pc:sldMkLst>
        <pc:spChg chg="mod">
          <ac:chgData name="Matthew Purland" userId="8d07c89cff7dd31c" providerId="LiveId" clId="{D332767D-05C6-4ACD-801B-43E6861D6AE1}" dt="2023-04-20T05:57:47.502" v="600" actId="20577"/>
          <ac:spMkLst>
            <pc:docMk/>
            <pc:sldMk cId="4065797031" sldId="329"/>
            <ac:spMk id="3" creationId="{E352E269-F028-A26B-A8CF-EA1FC264DC9E}"/>
          </ac:spMkLst>
        </pc:spChg>
      </pc:sldChg>
      <pc:sldChg chg="modSp add del mod">
        <pc:chgData name="Matthew Purland" userId="8d07c89cff7dd31c" providerId="LiveId" clId="{D332767D-05C6-4ACD-801B-43E6861D6AE1}" dt="2023-04-20T08:14:51.638" v="875" actId="47"/>
        <pc:sldMkLst>
          <pc:docMk/>
          <pc:sldMk cId="1165363325" sldId="330"/>
        </pc:sldMkLst>
        <pc:spChg chg="mod">
          <ac:chgData name="Matthew Purland" userId="8d07c89cff7dd31c" providerId="LiveId" clId="{D332767D-05C6-4ACD-801B-43E6861D6AE1}" dt="2023-04-20T08:13:04.028" v="864" actId="403"/>
          <ac:spMkLst>
            <pc:docMk/>
            <pc:sldMk cId="1165363325" sldId="330"/>
            <ac:spMk id="3" creationId="{E352E269-F028-A26B-A8CF-EA1FC264DC9E}"/>
          </ac:spMkLst>
        </pc:spChg>
      </pc:sldChg>
      <pc:sldChg chg="modSp add mod">
        <pc:chgData name="Matthew Purland" userId="8d07c89cff7dd31c" providerId="LiveId" clId="{D332767D-05C6-4ACD-801B-43E6861D6AE1}" dt="2023-04-20T08:16:05.969" v="883" actId="20577"/>
        <pc:sldMkLst>
          <pc:docMk/>
          <pc:sldMk cId="1021803616" sldId="331"/>
        </pc:sldMkLst>
        <pc:spChg chg="mod">
          <ac:chgData name="Matthew Purland" userId="8d07c89cff7dd31c" providerId="LiveId" clId="{D332767D-05C6-4ACD-801B-43E6861D6AE1}" dt="2023-04-20T08:16:05.969" v="883" actId="20577"/>
          <ac:spMkLst>
            <pc:docMk/>
            <pc:sldMk cId="1021803616" sldId="331"/>
            <ac:spMk id="3" creationId="{E352E269-F028-A26B-A8CF-EA1FC264DC9E}"/>
          </ac:spMkLst>
        </pc:spChg>
      </pc:sldChg>
      <pc:sldChg chg="modSp add mod">
        <pc:chgData name="Matthew Purland" userId="8d07c89cff7dd31c" providerId="LiveId" clId="{D332767D-05C6-4ACD-801B-43E6861D6AE1}" dt="2023-04-20T08:13:41.563" v="866" actId="404"/>
        <pc:sldMkLst>
          <pc:docMk/>
          <pc:sldMk cId="742754337" sldId="332"/>
        </pc:sldMkLst>
        <pc:spChg chg="mod">
          <ac:chgData name="Matthew Purland" userId="8d07c89cff7dd31c" providerId="LiveId" clId="{D332767D-05C6-4ACD-801B-43E6861D6AE1}" dt="2023-04-20T08:13:41.563" v="866" actId="404"/>
          <ac:spMkLst>
            <pc:docMk/>
            <pc:sldMk cId="742754337" sldId="332"/>
            <ac:spMk id="3" creationId="{E352E269-F028-A26B-A8CF-EA1FC264DC9E}"/>
          </ac:spMkLst>
        </pc:spChg>
      </pc:sldChg>
      <pc:sldChg chg="modSp add mod">
        <pc:chgData name="Matthew Purland" userId="8d07c89cff7dd31c" providerId="LiveId" clId="{D332767D-05C6-4ACD-801B-43E6861D6AE1}" dt="2023-04-20T08:14:43.274" v="874" actId="404"/>
        <pc:sldMkLst>
          <pc:docMk/>
          <pc:sldMk cId="1008929535" sldId="333"/>
        </pc:sldMkLst>
        <pc:spChg chg="mod">
          <ac:chgData name="Matthew Purland" userId="8d07c89cff7dd31c" providerId="LiveId" clId="{D332767D-05C6-4ACD-801B-43E6861D6AE1}" dt="2023-04-20T08:14:43.274" v="874" actId="404"/>
          <ac:spMkLst>
            <pc:docMk/>
            <pc:sldMk cId="1008929535" sldId="333"/>
            <ac:spMk id="3" creationId="{E352E269-F028-A26B-A8CF-EA1FC264DC9E}"/>
          </ac:spMkLst>
        </pc:spChg>
      </pc:sldChg>
      <pc:sldChg chg="modSp add mod">
        <pc:chgData name="Matthew Purland" userId="8d07c89cff7dd31c" providerId="LiveId" clId="{D332767D-05C6-4ACD-801B-43E6861D6AE1}" dt="2023-04-20T19:07:43.142" v="1750" actId="20577"/>
        <pc:sldMkLst>
          <pc:docMk/>
          <pc:sldMk cId="300321486" sldId="334"/>
        </pc:sldMkLst>
        <pc:spChg chg="mod">
          <ac:chgData name="Matthew Purland" userId="8d07c89cff7dd31c" providerId="LiveId" clId="{D332767D-05C6-4ACD-801B-43E6861D6AE1}" dt="2023-04-20T19:07:43.142" v="1750" actId="20577"/>
          <ac:spMkLst>
            <pc:docMk/>
            <pc:sldMk cId="300321486" sldId="334"/>
            <ac:spMk id="3" creationId="{E352E269-F028-A26B-A8CF-EA1FC264DC9E}"/>
          </ac:spMkLst>
        </pc:spChg>
      </pc:sldChg>
      <pc:sldChg chg="addSp delSp modSp add mod">
        <pc:chgData name="Matthew Purland" userId="8d07c89cff7dd31c" providerId="LiveId" clId="{D332767D-05C6-4ACD-801B-43E6861D6AE1}" dt="2023-04-24T05:27:12.847" v="2466" actId="20577"/>
        <pc:sldMkLst>
          <pc:docMk/>
          <pc:sldMk cId="3870341593" sldId="335"/>
        </pc:sldMkLst>
        <pc:spChg chg="mod">
          <ac:chgData name="Matthew Purland" userId="8d07c89cff7dd31c" providerId="LiveId" clId="{D332767D-05C6-4ACD-801B-43E6861D6AE1}" dt="2023-04-24T05:27:12.847" v="2466" actId="20577"/>
          <ac:spMkLst>
            <pc:docMk/>
            <pc:sldMk cId="3870341593" sldId="335"/>
            <ac:spMk id="3" creationId="{E352E269-F028-A26B-A8CF-EA1FC264DC9E}"/>
          </ac:spMkLst>
        </pc:spChg>
        <pc:inkChg chg="add del">
          <ac:chgData name="Matthew Purland" userId="8d07c89cff7dd31c" providerId="LiveId" clId="{D332767D-05C6-4ACD-801B-43E6861D6AE1}" dt="2023-04-24T05:10:25.080" v="2263" actId="478"/>
          <ac:inkMkLst>
            <pc:docMk/>
            <pc:sldMk cId="3870341593" sldId="335"/>
            <ac:inkMk id="2" creationId="{B67F3BA6-CBC1-E579-CCCA-AF5D568FCC24}"/>
          </ac:inkMkLst>
        </pc:inkChg>
        <pc:inkChg chg="add del">
          <ac:chgData name="Matthew Purland" userId="8d07c89cff7dd31c" providerId="LiveId" clId="{D332767D-05C6-4ACD-801B-43E6861D6AE1}" dt="2023-04-24T05:10:24.202" v="2262" actId="478"/>
          <ac:inkMkLst>
            <pc:docMk/>
            <pc:sldMk cId="3870341593" sldId="335"/>
            <ac:inkMk id="4" creationId="{30CD5D54-EF74-B3BB-1093-CBBB3EE44CCA}"/>
          </ac:inkMkLst>
        </pc:inkChg>
        <pc:inkChg chg="add del">
          <ac:chgData name="Matthew Purland" userId="8d07c89cff7dd31c" providerId="LiveId" clId="{D332767D-05C6-4ACD-801B-43E6861D6AE1}" dt="2023-04-24T05:10:22.870" v="2261" actId="478"/>
          <ac:inkMkLst>
            <pc:docMk/>
            <pc:sldMk cId="3870341593" sldId="335"/>
            <ac:inkMk id="5" creationId="{1DE9A218-8C18-C698-28A9-BD7E8F5A8C55}"/>
          </ac:inkMkLst>
        </pc:inkChg>
        <pc:inkChg chg="add del">
          <ac:chgData name="Matthew Purland" userId="8d07c89cff7dd31c" providerId="LiveId" clId="{D332767D-05C6-4ACD-801B-43E6861D6AE1}" dt="2023-04-24T05:10:21.760" v="2260" actId="478"/>
          <ac:inkMkLst>
            <pc:docMk/>
            <pc:sldMk cId="3870341593" sldId="335"/>
            <ac:inkMk id="6" creationId="{9194AB23-B4C3-7BA8-779A-04B6AD3C2F58}"/>
          </ac:inkMkLst>
        </pc:inkChg>
        <pc:inkChg chg="add del">
          <ac:chgData name="Matthew Purland" userId="8d07c89cff7dd31c" providerId="LiveId" clId="{D332767D-05C6-4ACD-801B-43E6861D6AE1}" dt="2023-04-24T05:10:20.626" v="2259" actId="478"/>
          <ac:inkMkLst>
            <pc:docMk/>
            <pc:sldMk cId="3870341593" sldId="335"/>
            <ac:inkMk id="7" creationId="{30997A96-C28B-70D7-5F01-8B62A920F0B3}"/>
          </ac:inkMkLst>
        </pc:inkChg>
        <pc:inkChg chg="add del">
          <ac:chgData name="Matthew Purland" userId="8d07c89cff7dd31c" providerId="LiveId" clId="{D332767D-05C6-4ACD-801B-43E6861D6AE1}" dt="2023-04-24T05:10:16.150" v="2255" actId="478"/>
          <ac:inkMkLst>
            <pc:docMk/>
            <pc:sldMk cId="3870341593" sldId="335"/>
            <ac:inkMk id="8" creationId="{A66AE7AC-CA92-2B1C-2982-12FC43F5FC9F}"/>
          </ac:inkMkLst>
        </pc:inkChg>
        <pc:inkChg chg="add del">
          <ac:chgData name="Matthew Purland" userId="8d07c89cff7dd31c" providerId="LiveId" clId="{D332767D-05C6-4ACD-801B-43E6861D6AE1}" dt="2023-04-24T05:10:17.445" v="2256" actId="478"/>
          <ac:inkMkLst>
            <pc:docMk/>
            <pc:sldMk cId="3870341593" sldId="335"/>
            <ac:inkMk id="9" creationId="{F2DE9467-A76D-5D41-4563-12DDC5E76927}"/>
          </ac:inkMkLst>
        </pc:inkChg>
        <pc:inkChg chg="add del">
          <ac:chgData name="Matthew Purland" userId="8d07c89cff7dd31c" providerId="LiveId" clId="{D332767D-05C6-4ACD-801B-43E6861D6AE1}" dt="2023-04-24T05:10:18.637" v="2257" actId="478"/>
          <ac:inkMkLst>
            <pc:docMk/>
            <pc:sldMk cId="3870341593" sldId="335"/>
            <ac:inkMk id="10" creationId="{E3A34A6A-61FC-E556-6A9D-A7A18BEBC138}"/>
          </ac:inkMkLst>
        </pc:inkChg>
        <pc:inkChg chg="add del">
          <ac:chgData name="Matthew Purland" userId="8d07c89cff7dd31c" providerId="LiveId" clId="{D332767D-05C6-4ACD-801B-43E6861D6AE1}" dt="2023-04-24T05:10:11.891" v="2254" actId="478"/>
          <ac:inkMkLst>
            <pc:docMk/>
            <pc:sldMk cId="3870341593" sldId="335"/>
            <ac:inkMk id="11" creationId="{F52895BB-1E85-990C-29EA-F1E53811472D}"/>
          </ac:inkMkLst>
        </pc:inkChg>
        <pc:inkChg chg="add del">
          <ac:chgData name="Matthew Purland" userId="8d07c89cff7dd31c" providerId="LiveId" clId="{D332767D-05C6-4ACD-801B-43E6861D6AE1}" dt="2023-04-24T05:10:19.519" v="2258" actId="478"/>
          <ac:inkMkLst>
            <pc:docMk/>
            <pc:sldMk cId="3870341593" sldId="335"/>
            <ac:inkMk id="12" creationId="{DC6C3C51-3C32-88E2-2BB9-499DBA965CA2}"/>
          </ac:inkMkLst>
        </pc:inkChg>
      </pc:sldChg>
      <pc:sldChg chg="addSp delSp modSp add mod">
        <pc:chgData name="Matthew Purland" userId="8d07c89cff7dd31c" providerId="LiveId" clId="{D332767D-05C6-4ACD-801B-43E6861D6AE1}" dt="2023-04-24T05:31:06.480" v="2618" actId="404"/>
        <pc:sldMkLst>
          <pc:docMk/>
          <pc:sldMk cId="1430603730" sldId="336"/>
        </pc:sldMkLst>
        <pc:spChg chg="mod">
          <ac:chgData name="Matthew Purland" userId="8d07c89cff7dd31c" providerId="LiveId" clId="{D332767D-05C6-4ACD-801B-43E6861D6AE1}" dt="2023-04-24T05:31:06.480" v="2618" actId="404"/>
          <ac:spMkLst>
            <pc:docMk/>
            <pc:sldMk cId="1430603730" sldId="336"/>
            <ac:spMk id="3" creationId="{E352E269-F028-A26B-A8CF-EA1FC264DC9E}"/>
          </ac:spMkLst>
        </pc:spChg>
        <pc:inkChg chg="add del">
          <ac:chgData name="Matthew Purland" userId="8d07c89cff7dd31c" providerId="LiveId" clId="{D332767D-05C6-4ACD-801B-43E6861D6AE1}" dt="2023-04-24T05:10:34.492" v="2271" actId="478"/>
          <ac:inkMkLst>
            <pc:docMk/>
            <pc:sldMk cId="1430603730" sldId="336"/>
            <ac:inkMk id="2" creationId="{2E29F687-CB9B-8DB3-C84F-59953EC6C336}"/>
          </ac:inkMkLst>
        </pc:inkChg>
        <pc:inkChg chg="add del">
          <ac:chgData name="Matthew Purland" userId="8d07c89cff7dd31c" providerId="LiveId" clId="{D332767D-05C6-4ACD-801B-43E6861D6AE1}" dt="2023-04-24T05:10:36.270" v="2273" actId="478"/>
          <ac:inkMkLst>
            <pc:docMk/>
            <pc:sldMk cId="1430603730" sldId="336"/>
            <ac:inkMk id="4" creationId="{0ACC4D1E-8EC7-A1C7-0E66-E5E92A53D59B}"/>
          </ac:inkMkLst>
        </pc:inkChg>
        <pc:inkChg chg="add del">
          <ac:chgData name="Matthew Purland" userId="8d07c89cff7dd31c" providerId="LiveId" clId="{D332767D-05C6-4ACD-801B-43E6861D6AE1}" dt="2023-04-24T05:10:33.690" v="2270" actId="478"/>
          <ac:inkMkLst>
            <pc:docMk/>
            <pc:sldMk cId="1430603730" sldId="336"/>
            <ac:inkMk id="5" creationId="{DA288BC3-1A8B-55B5-B3B9-AE65F8CA8AB4}"/>
          </ac:inkMkLst>
        </pc:inkChg>
        <pc:inkChg chg="add del">
          <ac:chgData name="Matthew Purland" userId="8d07c89cff7dd31c" providerId="LiveId" clId="{D332767D-05C6-4ACD-801B-43E6861D6AE1}" dt="2023-04-24T05:10:32.718" v="2269" actId="478"/>
          <ac:inkMkLst>
            <pc:docMk/>
            <pc:sldMk cId="1430603730" sldId="336"/>
            <ac:inkMk id="6" creationId="{0E3E4354-EC98-310C-66D6-6EA61B228895}"/>
          </ac:inkMkLst>
        </pc:inkChg>
        <pc:inkChg chg="add del">
          <ac:chgData name="Matthew Purland" userId="8d07c89cff7dd31c" providerId="LiveId" clId="{D332767D-05C6-4ACD-801B-43E6861D6AE1}" dt="2023-04-24T05:10:31.949" v="2268" actId="478"/>
          <ac:inkMkLst>
            <pc:docMk/>
            <pc:sldMk cId="1430603730" sldId="336"/>
            <ac:inkMk id="7" creationId="{1BEC40F5-D342-00DA-3517-94FD104DE04C}"/>
          </ac:inkMkLst>
        </pc:inkChg>
        <pc:inkChg chg="add del">
          <ac:chgData name="Matthew Purland" userId="8d07c89cff7dd31c" providerId="LiveId" clId="{D332767D-05C6-4ACD-801B-43E6861D6AE1}" dt="2023-04-24T05:10:31.134" v="2267" actId="478"/>
          <ac:inkMkLst>
            <pc:docMk/>
            <pc:sldMk cId="1430603730" sldId="336"/>
            <ac:inkMk id="8" creationId="{84D25EB7-5175-DABF-FE33-7F1BCF7D208F}"/>
          </ac:inkMkLst>
        </pc:inkChg>
        <pc:inkChg chg="add del">
          <ac:chgData name="Matthew Purland" userId="8d07c89cff7dd31c" providerId="LiveId" clId="{D332767D-05C6-4ACD-801B-43E6861D6AE1}" dt="2023-04-24T05:10:35.493" v="2272" actId="478"/>
          <ac:inkMkLst>
            <pc:docMk/>
            <pc:sldMk cId="1430603730" sldId="336"/>
            <ac:inkMk id="9" creationId="{C552A66B-B7AA-263B-02A5-A9AF10A5722B}"/>
          </ac:inkMkLst>
        </pc:inkChg>
        <pc:inkChg chg="add del">
          <ac:chgData name="Matthew Purland" userId="8d07c89cff7dd31c" providerId="LiveId" clId="{D332767D-05C6-4ACD-801B-43E6861D6AE1}" dt="2023-04-24T05:10:27.937" v="2264" actId="478"/>
          <ac:inkMkLst>
            <pc:docMk/>
            <pc:sldMk cId="1430603730" sldId="336"/>
            <ac:inkMk id="10" creationId="{63828810-77D2-1CF6-8331-62E963061AC8}"/>
          </ac:inkMkLst>
        </pc:inkChg>
        <pc:inkChg chg="add del">
          <ac:chgData name="Matthew Purland" userId="8d07c89cff7dd31c" providerId="LiveId" clId="{D332767D-05C6-4ACD-801B-43E6861D6AE1}" dt="2023-04-24T05:10:29.308" v="2265" actId="478"/>
          <ac:inkMkLst>
            <pc:docMk/>
            <pc:sldMk cId="1430603730" sldId="336"/>
            <ac:inkMk id="11" creationId="{AADEF6DF-BC53-D84C-F69C-E60BD4DE4346}"/>
          </ac:inkMkLst>
        </pc:inkChg>
        <pc:inkChg chg="add del">
          <ac:chgData name="Matthew Purland" userId="8d07c89cff7dd31c" providerId="LiveId" clId="{D332767D-05C6-4ACD-801B-43E6861D6AE1}" dt="2023-04-24T05:10:30.153" v="2266" actId="478"/>
          <ac:inkMkLst>
            <pc:docMk/>
            <pc:sldMk cId="1430603730" sldId="336"/>
            <ac:inkMk id="12" creationId="{5DFCA306-5434-8034-D861-F1223CD40AA4}"/>
          </ac:inkMkLst>
        </pc:inkChg>
      </pc:sldChg>
      <pc:sldChg chg="modSp add mod">
        <pc:chgData name="Matthew Purland" userId="8d07c89cff7dd31c" providerId="LiveId" clId="{D332767D-05C6-4ACD-801B-43E6861D6AE1}" dt="2023-04-21T06:28:57.910" v="2225" actId="207"/>
        <pc:sldMkLst>
          <pc:docMk/>
          <pc:sldMk cId="3064958748" sldId="337"/>
        </pc:sldMkLst>
        <pc:spChg chg="mod">
          <ac:chgData name="Matthew Purland" userId="8d07c89cff7dd31c" providerId="LiveId" clId="{D332767D-05C6-4ACD-801B-43E6861D6AE1}" dt="2023-04-21T06:28:57.910" v="2225" actId="207"/>
          <ac:spMkLst>
            <pc:docMk/>
            <pc:sldMk cId="3064958748" sldId="337"/>
            <ac:spMk id="3" creationId="{E352E269-F028-A26B-A8CF-EA1FC264DC9E}"/>
          </ac:spMkLst>
        </pc:spChg>
      </pc:sldChg>
    </pc:docChg>
  </pc:docChgLst>
  <pc:docChgLst>
    <pc:chgData name="Matthew Purland" userId="8d07c89cff7dd31c" providerId="LiveId" clId="{D17784D4-9FE3-4F44-B03C-8FD6C02619DD}"/>
    <pc:docChg chg="undo redo custSel addSld delSld modSld">
      <pc:chgData name="Matthew Purland" userId="8d07c89cff7dd31c" providerId="LiveId" clId="{D17784D4-9FE3-4F44-B03C-8FD6C02619DD}" dt="2023-05-01T07:00:31.499" v="3535" actId="403"/>
      <pc:docMkLst>
        <pc:docMk/>
      </pc:docMkLst>
      <pc:sldChg chg="modSp mod">
        <pc:chgData name="Matthew Purland" userId="8d07c89cff7dd31c" providerId="LiveId" clId="{D17784D4-9FE3-4F44-B03C-8FD6C02619DD}" dt="2023-04-24T08:48:13.114" v="11" actId="20577"/>
        <pc:sldMkLst>
          <pc:docMk/>
          <pc:sldMk cId="3687110327" sldId="268"/>
        </pc:sldMkLst>
        <pc:spChg chg="mod">
          <ac:chgData name="Matthew Purland" userId="8d07c89cff7dd31c" providerId="LiveId" clId="{D17784D4-9FE3-4F44-B03C-8FD6C02619DD}" dt="2023-04-24T08:48:13.114" v="11" actId="20577"/>
          <ac:spMkLst>
            <pc:docMk/>
            <pc:sldMk cId="3687110327" sldId="268"/>
            <ac:spMk id="2" creationId="{F240269D-6DED-F2E7-DFE0-1FB44C095B75}"/>
          </ac:spMkLst>
        </pc:spChg>
      </pc:sldChg>
      <pc:sldChg chg="modSp mod">
        <pc:chgData name="Matthew Purland" userId="8d07c89cff7dd31c" providerId="LiveId" clId="{D17784D4-9FE3-4F44-B03C-8FD6C02619DD}" dt="2023-04-24T11:16:46.576" v="32" actId="27636"/>
        <pc:sldMkLst>
          <pc:docMk/>
          <pc:sldMk cId="127422633" sldId="269"/>
        </pc:sldMkLst>
        <pc:spChg chg="mod">
          <ac:chgData name="Matthew Purland" userId="8d07c89cff7dd31c" providerId="LiveId" clId="{D17784D4-9FE3-4F44-B03C-8FD6C02619DD}" dt="2023-04-24T11:16:46.576" v="32" actId="27636"/>
          <ac:spMkLst>
            <pc:docMk/>
            <pc:sldMk cId="127422633" sldId="269"/>
            <ac:spMk id="3" creationId="{E352E269-F028-A26B-A8CF-EA1FC264DC9E}"/>
          </ac:spMkLst>
        </pc:spChg>
      </pc:sldChg>
      <pc:sldChg chg="modSp mod">
        <pc:chgData name="Matthew Purland" userId="8d07c89cff7dd31c" providerId="LiveId" clId="{D17784D4-9FE3-4F44-B03C-8FD6C02619DD}" dt="2023-04-24T11:17:34.240" v="40" actId="207"/>
        <pc:sldMkLst>
          <pc:docMk/>
          <pc:sldMk cId="3132766640" sldId="276"/>
        </pc:sldMkLst>
        <pc:spChg chg="mod">
          <ac:chgData name="Matthew Purland" userId="8d07c89cff7dd31c" providerId="LiveId" clId="{D17784D4-9FE3-4F44-B03C-8FD6C02619DD}" dt="2023-04-24T11:17:34.240" v="40" actId="207"/>
          <ac:spMkLst>
            <pc:docMk/>
            <pc:sldMk cId="3132766640" sldId="276"/>
            <ac:spMk id="3" creationId="{E352E269-F028-A26B-A8CF-EA1FC264DC9E}"/>
          </ac:spMkLst>
        </pc:spChg>
      </pc:sldChg>
      <pc:sldChg chg="modSp mod">
        <pc:chgData name="Matthew Purland" userId="8d07c89cff7dd31c" providerId="LiveId" clId="{D17784D4-9FE3-4F44-B03C-8FD6C02619DD}" dt="2023-04-24T11:23:45.298" v="84" actId="20577"/>
        <pc:sldMkLst>
          <pc:docMk/>
          <pc:sldMk cId="1462857606" sldId="306"/>
        </pc:sldMkLst>
        <pc:spChg chg="mod">
          <ac:chgData name="Matthew Purland" userId="8d07c89cff7dd31c" providerId="LiveId" clId="{D17784D4-9FE3-4F44-B03C-8FD6C02619DD}" dt="2023-04-24T11:23:45.298" v="84" actId="20577"/>
          <ac:spMkLst>
            <pc:docMk/>
            <pc:sldMk cId="1462857606" sldId="306"/>
            <ac:spMk id="3" creationId="{E352E269-F028-A26B-A8CF-EA1FC264DC9E}"/>
          </ac:spMkLst>
        </pc:spChg>
      </pc:sldChg>
      <pc:sldChg chg="modSp mod">
        <pc:chgData name="Matthew Purland" userId="8d07c89cff7dd31c" providerId="LiveId" clId="{D17784D4-9FE3-4F44-B03C-8FD6C02619DD}" dt="2023-05-01T06:20:22.287" v="2323" actId="20577"/>
        <pc:sldMkLst>
          <pc:docMk/>
          <pc:sldMk cId="3050127184" sldId="307"/>
        </pc:sldMkLst>
        <pc:spChg chg="mod">
          <ac:chgData name="Matthew Purland" userId="8d07c89cff7dd31c" providerId="LiveId" clId="{D17784D4-9FE3-4F44-B03C-8FD6C02619DD}" dt="2023-05-01T06:20:22.287" v="2323" actId="20577"/>
          <ac:spMkLst>
            <pc:docMk/>
            <pc:sldMk cId="3050127184" sldId="307"/>
            <ac:spMk id="3" creationId="{E352E269-F028-A26B-A8CF-EA1FC264DC9E}"/>
          </ac:spMkLst>
        </pc:spChg>
      </pc:sldChg>
      <pc:sldChg chg="modSp mod">
        <pc:chgData name="Matthew Purland" userId="8d07c89cff7dd31c" providerId="LiveId" clId="{D17784D4-9FE3-4F44-B03C-8FD6C02619DD}" dt="2023-04-24T11:29:19.219" v="131" actId="207"/>
        <pc:sldMkLst>
          <pc:docMk/>
          <pc:sldMk cId="1238584135" sldId="308"/>
        </pc:sldMkLst>
        <pc:spChg chg="mod">
          <ac:chgData name="Matthew Purland" userId="8d07c89cff7dd31c" providerId="LiveId" clId="{D17784D4-9FE3-4F44-B03C-8FD6C02619DD}" dt="2023-04-24T11:29:19.219" v="131" actId="207"/>
          <ac:spMkLst>
            <pc:docMk/>
            <pc:sldMk cId="1238584135" sldId="308"/>
            <ac:spMk id="3" creationId="{E352E269-F028-A26B-A8CF-EA1FC264DC9E}"/>
          </ac:spMkLst>
        </pc:spChg>
      </pc:sldChg>
      <pc:sldChg chg="modSp mod">
        <pc:chgData name="Matthew Purland" userId="8d07c89cff7dd31c" providerId="LiveId" clId="{D17784D4-9FE3-4F44-B03C-8FD6C02619DD}" dt="2023-05-01T06:21:21.032" v="2345" actId="20577"/>
        <pc:sldMkLst>
          <pc:docMk/>
          <pc:sldMk cId="3012138569" sldId="309"/>
        </pc:sldMkLst>
        <pc:spChg chg="mod">
          <ac:chgData name="Matthew Purland" userId="8d07c89cff7dd31c" providerId="LiveId" clId="{D17784D4-9FE3-4F44-B03C-8FD6C02619DD}" dt="2023-05-01T06:21:21.032" v="2345" actId="20577"/>
          <ac:spMkLst>
            <pc:docMk/>
            <pc:sldMk cId="3012138569" sldId="309"/>
            <ac:spMk id="3" creationId="{E352E269-F028-A26B-A8CF-EA1FC264DC9E}"/>
          </ac:spMkLst>
        </pc:spChg>
      </pc:sldChg>
      <pc:sldChg chg="modSp mod">
        <pc:chgData name="Matthew Purland" userId="8d07c89cff7dd31c" providerId="LiveId" clId="{D17784D4-9FE3-4F44-B03C-8FD6C02619DD}" dt="2023-04-24T11:33:13.224" v="193" actId="20577"/>
        <pc:sldMkLst>
          <pc:docMk/>
          <pc:sldMk cId="1569301724" sldId="310"/>
        </pc:sldMkLst>
        <pc:spChg chg="mod">
          <ac:chgData name="Matthew Purland" userId="8d07c89cff7dd31c" providerId="LiveId" clId="{D17784D4-9FE3-4F44-B03C-8FD6C02619DD}" dt="2023-04-24T11:33:13.224" v="193" actId="20577"/>
          <ac:spMkLst>
            <pc:docMk/>
            <pc:sldMk cId="1569301724" sldId="310"/>
            <ac:spMk id="3" creationId="{E352E269-F028-A26B-A8CF-EA1FC264DC9E}"/>
          </ac:spMkLst>
        </pc:spChg>
      </pc:sldChg>
      <pc:sldChg chg="addSp delSp modSp mod setBg">
        <pc:chgData name="Matthew Purland" userId="8d07c89cff7dd31c" providerId="LiveId" clId="{D17784D4-9FE3-4F44-B03C-8FD6C02619DD}" dt="2023-04-24T11:37:12.315" v="262" actId="26606"/>
        <pc:sldMkLst>
          <pc:docMk/>
          <pc:sldMk cId="2775907622" sldId="311"/>
        </pc:sldMkLst>
        <pc:spChg chg="add del">
          <ac:chgData name="Matthew Purland" userId="8d07c89cff7dd31c" providerId="LiveId" clId="{D17784D4-9FE3-4F44-B03C-8FD6C02619DD}" dt="2023-04-24T11:33:41.247" v="195"/>
          <ac:spMkLst>
            <pc:docMk/>
            <pc:sldMk cId="2775907622" sldId="311"/>
            <ac:spMk id="2" creationId="{0F7F6C98-834C-577D-8490-4FB8B69C9F8D}"/>
          </ac:spMkLst>
        </pc:spChg>
        <pc:spChg chg="add del mod">
          <ac:chgData name="Matthew Purland" userId="8d07c89cff7dd31c" providerId="LiveId" clId="{D17784D4-9FE3-4F44-B03C-8FD6C02619DD}" dt="2023-04-24T11:37:12.315" v="262" actId="26606"/>
          <ac:spMkLst>
            <pc:docMk/>
            <pc:sldMk cId="2775907622" sldId="311"/>
            <ac:spMk id="3" creationId="{E352E269-F028-A26B-A8CF-EA1FC264DC9E}"/>
          </ac:spMkLst>
        </pc:spChg>
        <pc:spChg chg="add del mod">
          <ac:chgData name="Matthew Purland" userId="8d07c89cff7dd31c" providerId="LiveId" clId="{D17784D4-9FE3-4F44-B03C-8FD6C02619DD}" dt="2023-04-24T11:36:08.942" v="241" actId="478"/>
          <ac:spMkLst>
            <pc:docMk/>
            <pc:sldMk cId="2775907622" sldId="311"/>
            <ac:spMk id="8" creationId="{FF287C23-C7BB-57EE-0F59-2E3D2E9324DC}"/>
          </ac:spMkLst>
        </pc:spChg>
        <pc:spChg chg="add del">
          <ac:chgData name="Matthew Purland" userId="8d07c89cff7dd31c" providerId="LiveId" clId="{D17784D4-9FE3-4F44-B03C-8FD6C02619DD}" dt="2023-04-24T11:37:12.315" v="262" actId="26606"/>
          <ac:spMkLst>
            <pc:docMk/>
            <pc:sldMk cId="2775907622" sldId="311"/>
            <ac:spMk id="11" creationId="{2B97F24A-32CE-4C1C-A50D-3016B394DCFB}"/>
          </ac:spMkLst>
        </pc:spChg>
        <pc:spChg chg="add del">
          <ac:chgData name="Matthew Purland" userId="8d07c89cff7dd31c" providerId="LiveId" clId="{D17784D4-9FE3-4F44-B03C-8FD6C02619DD}" dt="2023-04-24T11:37:12.315" v="262" actId="26606"/>
          <ac:spMkLst>
            <pc:docMk/>
            <pc:sldMk cId="2775907622" sldId="311"/>
            <ac:spMk id="13" creationId="{CD8B4F24-440B-49E9-B85D-733523DC064B}"/>
          </ac:spMkLst>
        </pc:spChg>
        <pc:graphicFrameChg chg="add del">
          <ac:chgData name="Matthew Purland" userId="8d07c89cff7dd31c" providerId="LiveId" clId="{D17784D4-9FE3-4F44-B03C-8FD6C02619DD}" dt="2023-04-24T11:33:41.247" v="195"/>
          <ac:graphicFrameMkLst>
            <pc:docMk/>
            <pc:sldMk cId="2775907622" sldId="311"/>
            <ac:graphicFrameMk id="4" creationId="{3F508D28-BB53-EA68-AD79-F07C8D4BCCFF}"/>
          </ac:graphicFrameMkLst>
        </pc:graphicFrameChg>
        <pc:graphicFrameChg chg="add mod">
          <ac:chgData name="Matthew Purland" userId="8d07c89cff7dd31c" providerId="LiveId" clId="{D17784D4-9FE3-4F44-B03C-8FD6C02619DD}" dt="2023-04-24T11:34:29.959" v="209"/>
          <ac:graphicFrameMkLst>
            <pc:docMk/>
            <pc:sldMk cId="2775907622" sldId="311"/>
            <ac:graphicFrameMk id="5" creationId="{3F508D28-BB53-EA68-AD79-F07C8D4BCCFF}"/>
          </ac:graphicFrameMkLst>
        </pc:graphicFrameChg>
        <pc:graphicFrameChg chg="add mod">
          <ac:chgData name="Matthew Purland" userId="8d07c89cff7dd31c" providerId="LiveId" clId="{D17784D4-9FE3-4F44-B03C-8FD6C02619DD}" dt="2023-04-24T11:37:12.315" v="262" actId="26606"/>
          <ac:graphicFrameMkLst>
            <pc:docMk/>
            <pc:sldMk cId="2775907622" sldId="311"/>
            <ac:graphicFrameMk id="6" creationId="{3F508D28-BB53-EA68-AD79-F07C8D4BCCFF}"/>
          </ac:graphicFrameMkLst>
        </pc:graphicFrameChg>
      </pc:sldChg>
      <pc:sldChg chg="modSp mod">
        <pc:chgData name="Matthew Purland" userId="8d07c89cff7dd31c" providerId="LiveId" clId="{D17784D4-9FE3-4F44-B03C-8FD6C02619DD}" dt="2023-04-24T11:38:11.503" v="296" actId="207"/>
        <pc:sldMkLst>
          <pc:docMk/>
          <pc:sldMk cId="2436253448" sldId="312"/>
        </pc:sldMkLst>
        <pc:spChg chg="mod">
          <ac:chgData name="Matthew Purland" userId="8d07c89cff7dd31c" providerId="LiveId" clId="{D17784D4-9FE3-4F44-B03C-8FD6C02619DD}" dt="2023-04-24T11:38:11.503" v="296" actId="207"/>
          <ac:spMkLst>
            <pc:docMk/>
            <pc:sldMk cId="2436253448" sldId="312"/>
            <ac:spMk id="3" creationId="{E352E269-F028-A26B-A8CF-EA1FC264DC9E}"/>
          </ac:spMkLst>
        </pc:spChg>
      </pc:sldChg>
      <pc:sldChg chg="modSp mod">
        <pc:chgData name="Matthew Purland" userId="8d07c89cff7dd31c" providerId="LiveId" clId="{D17784D4-9FE3-4F44-B03C-8FD6C02619DD}" dt="2023-04-24T11:22:10.451" v="70" actId="20577"/>
        <pc:sldMkLst>
          <pc:docMk/>
          <pc:sldMk cId="3080008797" sldId="313"/>
        </pc:sldMkLst>
        <pc:spChg chg="mod">
          <ac:chgData name="Matthew Purland" userId="8d07c89cff7dd31c" providerId="LiveId" clId="{D17784D4-9FE3-4F44-B03C-8FD6C02619DD}" dt="2023-04-24T11:22:10.451" v="70" actId="20577"/>
          <ac:spMkLst>
            <pc:docMk/>
            <pc:sldMk cId="3080008797" sldId="313"/>
            <ac:spMk id="3" creationId="{E352E269-F028-A26B-A8CF-EA1FC264DC9E}"/>
          </ac:spMkLst>
        </pc:spChg>
      </pc:sldChg>
      <pc:sldChg chg="modSp mod">
        <pc:chgData name="Matthew Purland" userId="8d07c89cff7dd31c" providerId="LiveId" clId="{D17784D4-9FE3-4F44-B03C-8FD6C02619DD}" dt="2023-04-24T11:19:38.108" v="48" actId="207"/>
        <pc:sldMkLst>
          <pc:docMk/>
          <pc:sldMk cId="3340650579" sldId="314"/>
        </pc:sldMkLst>
        <pc:spChg chg="mod">
          <ac:chgData name="Matthew Purland" userId="8d07c89cff7dd31c" providerId="LiveId" clId="{D17784D4-9FE3-4F44-B03C-8FD6C02619DD}" dt="2023-04-24T11:19:38.108" v="48" actId="207"/>
          <ac:spMkLst>
            <pc:docMk/>
            <pc:sldMk cId="3340650579" sldId="314"/>
            <ac:spMk id="3" creationId="{E352E269-F028-A26B-A8CF-EA1FC264DC9E}"/>
          </ac:spMkLst>
        </pc:spChg>
      </pc:sldChg>
      <pc:sldChg chg="modSp mod">
        <pc:chgData name="Matthew Purland" userId="8d07c89cff7dd31c" providerId="LiveId" clId="{D17784D4-9FE3-4F44-B03C-8FD6C02619DD}" dt="2023-04-24T11:21:19.606" v="58" actId="20577"/>
        <pc:sldMkLst>
          <pc:docMk/>
          <pc:sldMk cId="3542085204" sldId="315"/>
        </pc:sldMkLst>
        <pc:spChg chg="mod">
          <ac:chgData name="Matthew Purland" userId="8d07c89cff7dd31c" providerId="LiveId" clId="{D17784D4-9FE3-4F44-B03C-8FD6C02619DD}" dt="2023-04-24T11:21:19.606" v="58" actId="20577"/>
          <ac:spMkLst>
            <pc:docMk/>
            <pc:sldMk cId="3542085204" sldId="315"/>
            <ac:spMk id="3" creationId="{E352E269-F028-A26B-A8CF-EA1FC264DC9E}"/>
          </ac:spMkLst>
        </pc:spChg>
      </pc:sldChg>
      <pc:sldChg chg="modSp mod">
        <pc:chgData name="Matthew Purland" userId="8d07c89cff7dd31c" providerId="LiveId" clId="{D17784D4-9FE3-4F44-B03C-8FD6C02619DD}" dt="2023-04-24T11:22:47.153" v="78" actId="20577"/>
        <pc:sldMkLst>
          <pc:docMk/>
          <pc:sldMk cId="2758929063" sldId="316"/>
        </pc:sldMkLst>
        <pc:spChg chg="mod">
          <ac:chgData name="Matthew Purland" userId="8d07c89cff7dd31c" providerId="LiveId" clId="{D17784D4-9FE3-4F44-B03C-8FD6C02619DD}" dt="2023-04-24T11:22:47.153" v="78" actId="20577"/>
          <ac:spMkLst>
            <pc:docMk/>
            <pc:sldMk cId="2758929063" sldId="316"/>
            <ac:spMk id="3" creationId="{E352E269-F028-A26B-A8CF-EA1FC264DC9E}"/>
          </ac:spMkLst>
        </pc:spChg>
      </pc:sldChg>
      <pc:sldChg chg="modSp mod">
        <pc:chgData name="Matthew Purland" userId="8d07c89cff7dd31c" providerId="LiveId" clId="{D17784D4-9FE3-4F44-B03C-8FD6C02619DD}" dt="2023-05-01T06:33:19.615" v="2472" actId="20577"/>
        <pc:sldMkLst>
          <pc:docMk/>
          <pc:sldMk cId="2372146117" sldId="317"/>
        </pc:sldMkLst>
        <pc:spChg chg="mod">
          <ac:chgData name="Matthew Purland" userId="8d07c89cff7dd31c" providerId="LiveId" clId="{D17784D4-9FE3-4F44-B03C-8FD6C02619DD}" dt="2023-05-01T06:33:19.615" v="2472" actId="20577"/>
          <ac:spMkLst>
            <pc:docMk/>
            <pc:sldMk cId="2372146117" sldId="317"/>
            <ac:spMk id="3" creationId="{E352E269-F028-A26B-A8CF-EA1FC264DC9E}"/>
          </ac:spMkLst>
        </pc:spChg>
      </pc:sldChg>
      <pc:sldChg chg="modSp mod">
        <pc:chgData name="Matthew Purland" userId="8d07c89cff7dd31c" providerId="LiveId" clId="{D17784D4-9FE3-4F44-B03C-8FD6C02619DD}" dt="2023-04-24T11:40:22.400" v="320" actId="207"/>
        <pc:sldMkLst>
          <pc:docMk/>
          <pc:sldMk cId="2468936208" sldId="318"/>
        </pc:sldMkLst>
        <pc:spChg chg="mod">
          <ac:chgData name="Matthew Purland" userId="8d07c89cff7dd31c" providerId="LiveId" clId="{D17784D4-9FE3-4F44-B03C-8FD6C02619DD}" dt="2023-04-24T11:40:22.400" v="320" actId="207"/>
          <ac:spMkLst>
            <pc:docMk/>
            <pc:sldMk cId="2468936208" sldId="318"/>
            <ac:spMk id="3" creationId="{E352E269-F028-A26B-A8CF-EA1FC264DC9E}"/>
          </ac:spMkLst>
        </pc:spChg>
      </pc:sldChg>
      <pc:sldChg chg="modSp mod">
        <pc:chgData name="Matthew Purland" userId="8d07c89cff7dd31c" providerId="LiveId" clId="{D17784D4-9FE3-4F44-B03C-8FD6C02619DD}" dt="2023-04-24T11:32:06.220" v="162" actId="20577"/>
        <pc:sldMkLst>
          <pc:docMk/>
          <pc:sldMk cId="2775800582" sldId="322"/>
        </pc:sldMkLst>
        <pc:spChg chg="mod">
          <ac:chgData name="Matthew Purland" userId="8d07c89cff7dd31c" providerId="LiveId" clId="{D17784D4-9FE3-4F44-B03C-8FD6C02619DD}" dt="2023-04-24T11:32:06.220" v="162" actId="20577"/>
          <ac:spMkLst>
            <pc:docMk/>
            <pc:sldMk cId="2775800582" sldId="322"/>
            <ac:spMk id="3" creationId="{E352E269-F028-A26B-A8CF-EA1FC264DC9E}"/>
          </ac:spMkLst>
        </pc:spChg>
      </pc:sldChg>
      <pc:sldChg chg="modSp mod">
        <pc:chgData name="Matthew Purland" userId="8d07c89cff7dd31c" providerId="LiveId" clId="{D17784D4-9FE3-4F44-B03C-8FD6C02619DD}" dt="2023-04-24T11:42:56.604" v="360" actId="207"/>
        <pc:sldMkLst>
          <pc:docMk/>
          <pc:sldMk cId="1151583892" sldId="323"/>
        </pc:sldMkLst>
        <pc:spChg chg="mod">
          <ac:chgData name="Matthew Purland" userId="8d07c89cff7dd31c" providerId="LiveId" clId="{D17784D4-9FE3-4F44-B03C-8FD6C02619DD}" dt="2023-04-24T11:42:56.604" v="360" actId="207"/>
          <ac:spMkLst>
            <pc:docMk/>
            <pc:sldMk cId="1151583892" sldId="323"/>
            <ac:spMk id="3" creationId="{E352E269-F028-A26B-A8CF-EA1FC264DC9E}"/>
          </ac:spMkLst>
        </pc:spChg>
      </pc:sldChg>
      <pc:sldChg chg="modSp mod">
        <pc:chgData name="Matthew Purland" userId="8d07c89cff7dd31c" providerId="LiveId" clId="{D17784D4-9FE3-4F44-B03C-8FD6C02619DD}" dt="2023-04-24T11:42:24.086" v="359"/>
        <pc:sldMkLst>
          <pc:docMk/>
          <pc:sldMk cId="2701183226" sldId="324"/>
        </pc:sldMkLst>
        <pc:spChg chg="mod">
          <ac:chgData name="Matthew Purland" userId="8d07c89cff7dd31c" providerId="LiveId" clId="{D17784D4-9FE3-4F44-B03C-8FD6C02619DD}" dt="2023-04-24T11:42:24.086" v="359"/>
          <ac:spMkLst>
            <pc:docMk/>
            <pc:sldMk cId="2701183226" sldId="324"/>
            <ac:spMk id="3" creationId="{E352E269-F028-A26B-A8CF-EA1FC264DC9E}"/>
          </ac:spMkLst>
        </pc:spChg>
      </pc:sldChg>
      <pc:sldChg chg="addSp delSp modSp mod">
        <pc:chgData name="Matthew Purland" userId="8d07c89cff7dd31c" providerId="LiveId" clId="{D17784D4-9FE3-4F44-B03C-8FD6C02619DD}" dt="2023-04-24T11:44:05.685" v="368" actId="20577"/>
        <pc:sldMkLst>
          <pc:docMk/>
          <pc:sldMk cId="96845296" sldId="325"/>
        </pc:sldMkLst>
        <pc:spChg chg="mod">
          <ac:chgData name="Matthew Purland" userId="8d07c89cff7dd31c" providerId="LiveId" clId="{D17784D4-9FE3-4F44-B03C-8FD6C02619DD}" dt="2023-04-24T11:44:05.685" v="368" actId="20577"/>
          <ac:spMkLst>
            <pc:docMk/>
            <pc:sldMk cId="96845296" sldId="325"/>
            <ac:spMk id="3" creationId="{E352E269-F028-A26B-A8CF-EA1FC264DC9E}"/>
          </ac:spMkLst>
        </pc:spChg>
        <pc:spChg chg="add del mod">
          <ac:chgData name="Matthew Purland" userId="8d07c89cff7dd31c" providerId="LiveId" clId="{D17784D4-9FE3-4F44-B03C-8FD6C02619DD}" dt="2023-04-24T11:43:32.522" v="362"/>
          <ac:spMkLst>
            <pc:docMk/>
            <pc:sldMk cId="96845296" sldId="325"/>
            <ac:spMk id="4" creationId="{07AF5E1C-7754-C608-7EC8-496A8E602AAC}"/>
          </ac:spMkLst>
        </pc:spChg>
        <pc:graphicFrameChg chg="add del mod">
          <ac:chgData name="Matthew Purland" userId="8d07c89cff7dd31c" providerId="LiveId" clId="{D17784D4-9FE3-4F44-B03C-8FD6C02619DD}" dt="2023-04-24T11:43:32.522" v="362"/>
          <ac:graphicFrameMkLst>
            <pc:docMk/>
            <pc:sldMk cId="96845296" sldId="325"/>
            <ac:graphicFrameMk id="2" creationId="{3DFE2B95-C553-0C5F-0288-047EF2CA535D}"/>
          </ac:graphicFrameMkLst>
        </pc:graphicFrameChg>
      </pc:sldChg>
      <pc:sldChg chg="del">
        <pc:chgData name="Matthew Purland" userId="8d07c89cff7dd31c" providerId="LiveId" clId="{D17784D4-9FE3-4F44-B03C-8FD6C02619DD}" dt="2023-04-24T11:48:22.546" v="419" actId="47"/>
        <pc:sldMkLst>
          <pc:docMk/>
          <pc:sldMk cId="593736018" sldId="326"/>
        </pc:sldMkLst>
      </pc:sldChg>
      <pc:sldChg chg="del">
        <pc:chgData name="Matthew Purland" userId="8d07c89cff7dd31c" providerId="LiveId" clId="{D17784D4-9FE3-4F44-B03C-8FD6C02619DD}" dt="2023-04-26T19:24:18.361" v="1875" actId="47"/>
        <pc:sldMkLst>
          <pc:docMk/>
          <pc:sldMk cId="4046948773" sldId="328"/>
        </pc:sldMkLst>
      </pc:sldChg>
      <pc:sldChg chg="del">
        <pc:chgData name="Matthew Purland" userId="8d07c89cff7dd31c" providerId="LiveId" clId="{D17784D4-9FE3-4F44-B03C-8FD6C02619DD}" dt="2023-04-26T19:24:21.381" v="1876" actId="47"/>
        <pc:sldMkLst>
          <pc:docMk/>
          <pc:sldMk cId="4065797031" sldId="329"/>
        </pc:sldMkLst>
      </pc:sldChg>
      <pc:sldChg chg="del">
        <pc:chgData name="Matthew Purland" userId="8d07c89cff7dd31c" providerId="LiveId" clId="{D17784D4-9FE3-4F44-B03C-8FD6C02619DD}" dt="2023-04-26T19:24:40.416" v="1878" actId="47"/>
        <pc:sldMkLst>
          <pc:docMk/>
          <pc:sldMk cId="1021803616" sldId="331"/>
        </pc:sldMkLst>
      </pc:sldChg>
      <pc:sldChg chg="add del">
        <pc:chgData name="Matthew Purland" userId="8d07c89cff7dd31c" providerId="LiveId" clId="{D17784D4-9FE3-4F44-B03C-8FD6C02619DD}" dt="2023-04-26T19:27:24.508" v="1889" actId="47"/>
        <pc:sldMkLst>
          <pc:docMk/>
          <pc:sldMk cId="742754337" sldId="332"/>
        </pc:sldMkLst>
      </pc:sldChg>
      <pc:sldChg chg="del">
        <pc:chgData name="Matthew Purland" userId="8d07c89cff7dd31c" providerId="LiveId" clId="{D17784D4-9FE3-4F44-B03C-8FD6C02619DD}" dt="2023-04-26T19:24:38.142" v="1877" actId="47"/>
        <pc:sldMkLst>
          <pc:docMk/>
          <pc:sldMk cId="1008929535" sldId="333"/>
        </pc:sldMkLst>
      </pc:sldChg>
      <pc:sldChg chg="add del">
        <pc:chgData name="Matthew Purland" userId="8d07c89cff7dd31c" providerId="LiveId" clId="{D17784D4-9FE3-4F44-B03C-8FD6C02619DD}" dt="2023-04-26T19:27:29.435" v="1890" actId="47"/>
        <pc:sldMkLst>
          <pc:docMk/>
          <pc:sldMk cId="300321486" sldId="334"/>
        </pc:sldMkLst>
      </pc:sldChg>
      <pc:sldChg chg="add del">
        <pc:chgData name="Matthew Purland" userId="8d07c89cff7dd31c" providerId="LiveId" clId="{D17784D4-9FE3-4F44-B03C-8FD6C02619DD}" dt="2023-04-26T19:27:35.910" v="1891" actId="47"/>
        <pc:sldMkLst>
          <pc:docMk/>
          <pc:sldMk cId="3870341593" sldId="335"/>
        </pc:sldMkLst>
      </pc:sldChg>
      <pc:sldChg chg="add del">
        <pc:chgData name="Matthew Purland" userId="8d07c89cff7dd31c" providerId="LiveId" clId="{D17784D4-9FE3-4F44-B03C-8FD6C02619DD}" dt="2023-04-26T19:27:42.376" v="1892" actId="47"/>
        <pc:sldMkLst>
          <pc:docMk/>
          <pc:sldMk cId="1430603730" sldId="336"/>
        </pc:sldMkLst>
      </pc:sldChg>
      <pc:sldChg chg="modSp mod">
        <pc:chgData name="Matthew Purland" userId="8d07c89cff7dd31c" providerId="LiveId" clId="{D17784D4-9FE3-4F44-B03C-8FD6C02619DD}" dt="2023-04-24T11:24:09.712" v="89" actId="27636"/>
        <pc:sldMkLst>
          <pc:docMk/>
          <pc:sldMk cId="3064958748" sldId="337"/>
        </pc:sldMkLst>
        <pc:spChg chg="mod">
          <ac:chgData name="Matthew Purland" userId="8d07c89cff7dd31c" providerId="LiveId" clId="{D17784D4-9FE3-4F44-B03C-8FD6C02619DD}" dt="2023-04-24T11:24:09.712" v="89" actId="27636"/>
          <ac:spMkLst>
            <pc:docMk/>
            <pc:sldMk cId="3064958748" sldId="337"/>
            <ac:spMk id="3" creationId="{E352E269-F028-A26B-A8CF-EA1FC264DC9E}"/>
          </ac:spMkLst>
        </pc:spChg>
      </pc:sldChg>
      <pc:sldChg chg="addSp delSp modSp add mod setBg">
        <pc:chgData name="Matthew Purland" userId="8d07c89cff7dd31c" providerId="LiveId" clId="{D17784D4-9FE3-4F44-B03C-8FD6C02619DD}" dt="2023-04-24T11:48:08.774" v="418" actId="113"/>
        <pc:sldMkLst>
          <pc:docMk/>
          <pc:sldMk cId="2517115542" sldId="338"/>
        </pc:sldMkLst>
        <pc:spChg chg="add del mod">
          <ac:chgData name="Matthew Purland" userId="8d07c89cff7dd31c" providerId="LiveId" clId="{D17784D4-9FE3-4F44-B03C-8FD6C02619DD}" dt="2023-04-24T11:47:57.573" v="417" actId="478"/>
          <ac:spMkLst>
            <pc:docMk/>
            <pc:sldMk cId="2517115542" sldId="338"/>
            <ac:spMk id="3" creationId="{E352E269-F028-A26B-A8CF-EA1FC264DC9E}"/>
          </ac:spMkLst>
        </pc:spChg>
        <pc:spChg chg="add del mod">
          <ac:chgData name="Matthew Purland" userId="8d07c89cff7dd31c" providerId="LiveId" clId="{D17784D4-9FE3-4F44-B03C-8FD6C02619DD}" dt="2023-04-24T11:47:57.573" v="417" actId="478"/>
          <ac:spMkLst>
            <pc:docMk/>
            <pc:sldMk cId="2517115542" sldId="338"/>
            <ac:spMk id="6" creationId="{C85B3A50-BEC6-CDEF-0FA1-8766E57F2568}"/>
          </ac:spMkLst>
        </pc:spChg>
        <pc:spChg chg="add del">
          <ac:chgData name="Matthew Purland" userId="8d07c89cff7dd31c" providerId="LiveId" clId="{D17784D4-9FE3-4F44-B03C-8FD6C02619DD}" dt="2023-04-24T11:44:47.063" v="373" actId="26606"/>
          <ac:spMkLst>
            <pc:docMk/>
            <pc:sldMk cId="2517115542" sldId="338"/>
            <ac:spMk id="8" creationId="{2B97F24A-32CE-4C1C-A50D-3016B394DCFB}"/>
          </ac:spMkLst>
        </pc:spChg>
        <pc:spChg chg="add del">
          <ac:chgData name="Matthew Purland" userId="8d07c89cff7dd31c" providerId="LiveId" clId="{D17784D4-9FE3-4F44-B03C-8FD6C02619DD}" dt="2023-04-24T11:44:47.063" v="373" actId="26606"/>
          <ac:spMkLst>
            <pc:docMk/>
            <pc:sldMk cId="2517115542" sldId="338"/>
            <ac:spMk id="10" creationId="{CD8B4F24-440B-49E9-B85D-733523DC064B}"/>
          </ac:spMkLst>
        </pc:spChg>
        <pc:spChg chg="add del">
          <ac:chgData name="Matthew Purland" userId="8d07c89cff7dd31c" providerId="LiveId" clId="{D17784D4-9FE3-4F44-B03C-8FD6C02619DD}" dt="2023-04-24T11:44:48.967" v="375" actId="26606"/>
          <ac:spMkLst>
            <pc:docMk/>
            <pc:sldMk cId="2517115542" sldId="338"/>
            <ac:spMk id="12" creationId="{32AEEBC8-9D30-42EF-95F2-386C2653FBF0}"/>
          </ac:spMkLst>
        </pc:spChg>
        <pc:spChg chg="add del">
          <ac:chgData name="Matthew Purland" userId="8d07c89cff7dd31c" providerId="LiveId" clId="{D17784D4-9FE3-4F44-B03C-8FD6C02619DD}" dt="2023-04-24T11:44:48.967" v="375" actId="26606"/>
          <ac:spMkLst>
            <pc:docMk/>
            <pc:sldMk cId="2517115542" sldId="338"/>
            <ac:spMk id="13" creationId="{2E92FA66-67D7-4CB4-94D3-E643A9AD4757}"/>
          </ac:spMkLst>
        </pc:spChg>
        <pc:spChg chg="add del">
          <ac:chgData name="Matthew Purland" userId="8d07c89cff7dd31c" providerId="LiveId" clId="{D17784D4-9FE3-4F44-B03C-8FD6C02619DD}" dt="2023-04-24T11:44:52.899" v="377" actId="26606"/>
          <ac:spMkLst>
            <pc:docMk/>
            <pc:sldMk cId="2517115542" sldId="338"/>
            <ac:spMk id="15" creationId="{131BAD53-4E89-4F62-BBB7-26359763ED39}"/>
          </ac:spMkLst>
        </pc:spChg>
        <pc:spChg chg="add del">
          <ac:chgData name="Matthew Purland" userId="8d07c89cff7dd31c" providerId="LiveId" clId="{D17784D4-9FE3-4F44-B03C-8FD6C02619DD}" dt="2023-04-24T11:44:52.899" v="377" actId="26606"/>
          <ac:spMkLst>
            <pc:docMk/>
            <pc:sldMk cId="2517115542" sldId="338"/>
            <ac:spMk id="16" creationId="{62756DA2-40EB-4C6F-B962-5822FFB54FB6}"/>
          </ac:spMkLst>
        </pc:spChg>
        <pc:spChg chg="add del">
          <ac:chgData name="Matthew Purland" userId="8d07c89cff7dd31c" providerId="LiveId" clId="{D17784D4-9FE3-4F44-B03C-8FD6C02619DD}" dt="2023-04-24T11:45:07.093" v="382" actId="26606"/>
          <ac:spMkLst>
            <pc:docMk/>
            <pc:sldMk cId="2517115542" sldId="338"/>
            <ac:spMk id="18" creationId="{131BAD53-4E89-4F62-BBB7-26359763ED39}"/>
          </ac:spMkLst>
        </pc:spChg>
        <pc:spChg chg="add del">
          <ac:chgData name="Matthew Purland" userId="8d07c89cff7dd31c" providerId="LiveId" clId="{D17784D4-9FE3-4F44-B03C-8FD6C02619DD}" dt="2023-04-24T11:45:07.093" v="382" actId="26606"/>
          <ac:spMkLst>
            <pc:docMk/>
            <pc:sldMk cId="2517115542" sldId="338"/>
            <ac:spMk id="19" creationId="{62756DA2-40EB-4C6F-B962-5822FFB54FB6}"/>
          </ac:spMkLst>
        </pc:spChg>
        <pc:spChg chg="add del">
          <ac:chgData name="Matthew Purland" userId="8d07c89cff7dd31c" providerId="LiveId" clId="{D17784D4-9FE3-4F44-B03C-8FD6C02619DD}" dt="2023-04-24T11:45:07.057" v="381" actId="26606"/>
          <ac:spMkLst>
            <pc:docMk/>
            <pc:sldMk cId="2517115542" sldId="338"/>
            <ac:spMk id="24" creationId="{F821940F-7A1D-4ACC-85B4-A932898ABB37}"/>
          </ac:spMkLst>
        </pc:spChg>
        <pc:spChg chg="add del">
          <ac:chgData name="Matthew Purland" userId="8d07c89cff7dd31c" providerId="LiveId" clId="{D17784D4-9FE3-4F44-B03C-8FD6C02619DD}" dt="2023-04-24T11:45:07.057" v="381" actId="26606"/>
          <ac:spMkLst>
            <pc:docMk/>
            <pc:sldMk cId="2517115542" sldId="338"/>
            <ac:spMk id="26" creationId="{16674508-81D3-48CF-96BF-7FC60EAA572A}"/>
          </ac:spMkLst>
        </pc:spChg>
        <pc:spChg chg="add del">
          <ac:chgData name="Matthew Purland" userId="8d07c89cff7dd31c" providerId="LiveId" clId="{D17784D4-9FE3-4F44-B03C-8FD6C02619DD}" dt="2023-04-24T11:47:57.573" v="417" actId="478"/>
          <ac:spMkLst>
            <pc:docMk/>
            <pc:sldMk cId="2517115542" sldId="338"/>
            <ac:spMk id="28" creationId="{D19BB8BE-1351-4D9B-B761-F84A0B5B6519}"/>
          </ac:spMkLst>
        </pc:spChg>
        <pc:graphicFrameChg chg="add del mod modGraphic">
          <ac:chgData name="Matthew Purland" userId="8d07c89cff7dd31c" providerId="LiveId" clId="{D17784D4-9FE3-4F44-B03C-8FD6C02619DD}" dt="2023-04-24T11:46:37.999" v="387" actId="478"/>
          <ac:graphicFrameMkLst>
            <pc:docMk/>
            <pc:sldMk cId="2517115542" sldId="338"/>
            <ac:graphicFrameMk id="2" creationId="{B6F7E23A-F293-D37D-2D53-13813EF63B9B}"/>
          </ac:graphicFrameMkLst>
        </pc:graphicFrameChg>
        <pc:graphicFrameChg chg="add del mod modGraphic">
          <ac:chgData name="Matthew Purland" userId="8d07c89cff7dd31c" providerId="LiveId" clId="{D17784D4-9FE3-4F44-B03C-8FD6C02619DD}" dt="2023-04-24T11:48:08.774" v="418" actId="113"/>
          <ac:graphicFrameMkLst>
            <pc:docMk/>
            <pc:sldMk cId="2517115542" sldId="338"/>
            <ac:graphicFrameMk id="4" creationId="{FA91E1FF-0D74-78D6-EFA5-E683DE7296C1}"/>
          </ac:graphicFrameMkLst>
        </pc:graphicFrameChg>
      </pc:sldChg>
      <pc:sldChg chg="modSp add mod">
        <pc:chgData name="Matthew Purland" userId="8d07c89cff7dd31c" providerId="LiveId" clId="{D17784D4-9FE3-4F44-B03C-8FD6C02619DD}" dt="2023-04-24T11:50:21.210" v="475" actId="20577"/>
        <pc:sldMkLst>
          <pc:docMk/>
          <pc:sldMk cId="1988095300" sldId="339"/>
        </pc:sldMkLst>
        <pc:spChg chg="mod">
          <ac:chgData name="Matthew Purland" userId="8d07c89cff7dd31c" providerId="LiveId" clId="{D17784D4-9FE3-4F44-B03C-8FD6C02619DD}" dt="2023-04-24T11:50:21.210" v="475" actId="20577"/>
          <ac:spMkLst>
            <pc:docMk/>
            <pc:sldMk cId="1988095300" sldId="339"/>
            <ac:spMk id="3" creationId="{E352E269-F028-A26B-A8CF-EA1FC264DC9E}"/>
          </ac:spMkLst>
        </pc:spChg>
      </pc:sldChg>
      <pc:sldChg chg="modSp add mod">
        <pc:chgData name="Matthew Purland" userId="8d07c89cff7dd31c" providerId="LiveId" clId="{D17784D4-9FE3-4F44-B03C-8FD6C02619DD}" dt="2023-04-25T12:35:48.451" v="536" actId="207"/>
        <pc:sldMkLst>
          <pc:docMk/>
          <pc:sldMk cId="2830740769" sldId="340"/>
        </pc:sldMkLst>
        <pc:spChg chg="mod">
          <ac:chgData name="Matthew Purland" userId="8d07c89cff7dd31c" providerId="LiveId" clId="{D17784D4-9FE3-4F44-B03C-8FD6C02619DD}" dt="2023-04-25T12:35:48.451" v="536" actId="207"/>
          <ac:spMkLst>
            <pc:docMk/>
            <pc:sldMk cId="2830740769" sldId="340"/>
            <ac:spMk id="3" creationId="{E352E269-F028-A26B-A8CF-EA1FC264DC9E}"/>
          </ac:spMkLst>
        </pc:spChg>
      </pc:sldChg>
      <pc:sldChg chg="modSp add mod">
        <pc:chgData name="Matthew Purland" userId="8d07c89cff7dd31c" providerId="LiveId" clId="{D17784D4-9FE3-4F44-B03C-8FD6C02619DD}" dt="2023-04-25T12:37:19.935" v="564" actId="207"/>
        <pc:sldMkLst>
          <pc:docMk/>
          <pc:sldMk cId="2666118414" sldId="341"/>
        </pc:sldMkLst>
        <pc:spChg chg="mod">
          <ac:chgData name="Matthew Purland" userId="8d07c89cff7dd31c" providerId="LiveId" clId="{D17784D4-9FE3-4F44-B03C-8FD6C02619DD}" dt="2023-04-25T12:37:19.935" v="564" actId="207"/>
          <ac:spMkLst>
            <pc:docMk/>
            <pc:sldMk cId="2666118414" sldId="341"/>
            <ac:spMk id="3" creationId="{E352E269-F028-A26B-A8CF-EA1FC264DC9E}"/>
          </ac:spMkLst>
        </pc:spChg>
      </pc:sldChg>
      <pc:sldChg chg="modSp add mod">
        <pc:chgData name="Matthew Purland" userId="8d07c89cff7dd31c" providerId="LiveId" clId="{D17784D4-9FE3-4F44-B03C-8FD6C02619DD}" dt="2023-04-25T12:38:59.279" v="573" actId="207"/>
        <pc:sldMkLst>
          <pc:docMk/>
          <pc:sldMk cId="1057797153" sldId="342"/>
        </pc:sldMkLst>
        <pc:spChg chg="mod">
          <ac:chgData name="Matthew Purland" userId="8d07c89cff7dd31c" providerId="LiveId" clId="{D17784D4-9FE3-4F44-B03C-8FD6C02619DD}" dt="2023-04-25T12:38:59.279" v="573" actId="207"/>
          <ac:spMkLst>
            <pc:docMk/>
            <pc:sldMk cId="1057797153" sldId="342"/>
            <ac:spMk id="3" creationId="{E352E269-F028-A26B-A8CF-EA1FC264DC9E}"/>
          </ac:spMkLst>
        </pc:spChg>
      </pc:sldChg>
      <pc:sldChg chg="modSp add mod">
        <pc:chgData name="Matthew Purland" userId="8d07c89cff7dd31c" providerId="LiveId" clId="{D17784D4-9FE3-4F44-B03C-8FD6C02619DD}" dt="2023-04-25T12:40:26.125" v="590" actId="207"/>
        <pc:sldMkLst>
          <pc:docMk/>
          <pc:sldMk cId="1768188448" sldId="343"/>
        </pc:sldMkLst>
        <pc:spChg chg="mod">
          <ac:chgData name="Matthew Purland" userId="8d07c89cff7dd31c" providerId="LiveId" clId="{D17784D4-9FE3-4F44-B03C-8FD6C02619DD}" dt="2023-04-25T12:40:26.125" v="590" actId="207"/>
          <ac:spMkLst>
            <pc:docMk/>
            <pc:sldMk cId="1768188448" sldId="343"/>
            <ac:spMk id="3" creationId="{E352E269-F028-A26B-A8CF-EA1FC264DC9E}"/>
          </ac:spMkLst>
        </pc:spChg>
      </pc:sldChg>
      <pc:sldChg chg="modSp add mod">
        <pc:chgData name="Matthew Purland" userId="8d07c89cff7dd31c" providerId="LiveId" clId="{D17784D4-9FE3-4F44-B03C-8FD6C02619DD}" dt="2023-05-01T06:23:57.508" v="2392" actId="20577"/>
        <pc:sldMkLst>
          <pc:docMk/>
          <pc:sldMk cId="2014314741" sldId="344"/>
        </pc:sldMkLst>
        <pc:spChg chg="mod">
          <ac:chgData name="Matthew Purland" userId="8d07c89cff7dd31c" providerId="LiveId" clId="{D17784D4-9FE3-4F44-B03C-8FD6C02619DD}" dt="2023-05-01T06:23:57.508" v="2392" actId="20577"/>
          <ac:spMkLst>
            <pc:docMk/>
            <pc:sldMk cId="2014314741" sldId="344"/>
            <ac:spMk id="3" creationId="{E352E269-F028-A26B-A8CF-EA1FC264DC9E}"/>
          </ac:spMkLst>
        </pc:spChg>
      </pc:sldChg>
      <pc:sldChg chg="modSp add mod">
        <pc:chgData name="Matthew Purland" userId="8d07c89cff7dd31c" providerId="LiveId" clId="{D17784D4-9FE3-4F44-B03C-8FD6C02619DD}" dt="2023-04-25T12:41:34.684" v="600" actId="20577"/>
        <pc:sldMkLst>
          <pc:docMk/>
          <pc:sldMk cId="1523760510" sldId="345"/>
        </pc:sldMkLst>
        <pc:spChg chg="mod">
          <ac:chgData name="Matthew Purland" userId="8d07c89cff7dd31c" providerId="LiveId" clId="{D17784D4-9FE3-4F44-B03C-8FD6C02619DD}" dt="2023-04-25T12:41:34.684" v="600" actId="20577"/>
          <ac:spMkLst>
            <pc:docMk/>
            <pc:sldMk cId="1523760510" sldId="345"/>
            <ac:spMk id="3" creationId="{E352E269-F028-A26B-A8CF-EA1FC264DC9E}"/>
          </ac:spMkLst>
        </pc:spChg>
      </pc:sldChg>
      <pc:sldChg chg="modSp add mod">
        <pc:chgData name="Matthew Purland" userId="8d07c89cff7dd31c" providerId="LiveId" clId="{D17784D4-9FE3-4F44-B03C-8FD6C02619DD}" dt="2023-05-01T07:00:31.499" v="3535" actId="403"/>
        <pc:sldMkLst>
          <pc:docMk/>
          <pc:sldMk cId="2756469437" sldId="346"/>
        </pc:sldMkLst>
        <pc:spChg chg="mod">
          <ac:chgData name="Matthew Purland" userId="8d07c89cff7dd31c" providerId="LiveId" clId="{D17784D4-9FE3-4F44-B03C-8FD6C02619DD}" dt="2023-05-01T07:00:31.499" v="3535" actId="403"/>
          <ac:spMkLst>
            <pc:docMk/>
            <pc:sldMk cId="2756469437" sldId="346"/>
            <ac:spMk id="3" creationId="{E352E269-F028-A26B-A8CF-EA1FC264DC9E}"/>
          </ac:spMkLst>
        </pc:spChg>
      </pc:sldChg>
      <pc:sldChg chg="modSp add mod">
        <pc:chgData name="Matthew Purland" userId="8d07c89cff7dd31c" providerId="LiveId" clId="{D17784D4-9FE3-4F44-B03C-8FD6C02619DD}" dt="2023-04-26T19:23:54.580" v="1872" actId="6549"/>
        <pc:sldMkLst>
          <pc:docMk/>
          <pc:sldMk cId="3724340291" sldId="347"/>
        </pc:sldMkLst>
        <pc:spChg chg="mod">
          <ac:chgData name="Matthew Purland" userId="8d07c89cff7dd31c" providerId="LiveId" clId="{D17784D4-9FE3-4F44-B03C-8FD6C02619DD}" dt="2023-04-26T19:23:54.580" v="1872" actId="6549"/>
          <ac:spMkLst>
            <pc:docMk/>
            <pc:sldMk cId="3724340291" sldId="347"/>
            <ac:spMk id="3" creationId="{E352E269-F028-A26B-A8CF-EA1FC264DC9E}"/>
          </ac:spMkLst>
        </pc:spChg>
      </pc:sldChg>
      <pc:sldChg chg="modSp add mod">
        <pc:chgData name="Matthew Purland" userId="8d07c89cff7dd31c" providerId="LiveId" clId="{D17784D4-9FE3-4F44-B03C-8FD6C02619DD}" dt="2023-04-25T13:17:27.668" v="1539" actId="20577"/>
        <pc:sldMkLst>
          <pc:docMk/>
          <pc:sldMk cId="3095628916" sldId="348"/>
        </pc:sldMkLst>
        <pc:spChg chg="mod">
          <ac:chgData name="Matthew Purland" userId="8d07c89cff7dd31c" providerId="LiveId" clId="{D17784D4-9FE3-4F44-B03C-8FD6C02619DD}" dt="2023-04-25T13:17:27.668" v="1539" actId="20577"/>
          <ac:spMkLst>
            <pc:docMk/>
            <pc:sldMk cId="3095628916" sldId="348"/>
            <ac:spMk id="3" creationId="{E352E269-F028-A26B-A8CF-EA1FC264DC9E}"/>
          </ac:spMkLst>
        </pc:spChg>
      </pc:sldChg>
      <pc:sldChg chg="modSp add mod">
        <pc:chgData name="Matthew Purland" userId="8d07c89cff7dd31c" providerId="LiveId" clId="{D17784D4-9FE3-4F44-B03C-8FD6C02619DD}" dt="2023-04-25T13:20:53.930" v="1566" actId="20577"/>
        <pc:sldMkLst>
          <pc:docMk/>
          <pc:sldMk cId="2925221850" sldId="349"/>
        </pc:sldMkLst>
        <pc:spChg chg="mod">
          <ac:chgData name="Matthew Purland" userId="8d07c89cff7dd31c" providerId="LiveId" clId="{D17784D4-9FE3-4F44-B03C-8FD6C02619DD}" dt="2023-04-25T13:20:53.930" v="1566" actId="20577"/>
          <ac:spMkLst>
            <pc:docMk/>
            <pc:sldMk cId="2925221850" sldId="349"/>
            <ac:spMk id="3" creationId="{E352E269-F028-A26B-A8CF-EA1FC264DC9E}"/>
          </ac:spMkLst>
        </pc:spChg>
      </pc:sldChg>
      <pc:sldChg chg="add del">
        <pc:chgData name="Matthew Purland" userId="8d07c89cff7dd31c" providerId="LiveId" clId="{D17784D4-9FE3-4F44-B03C-8FD6C02619DD}" dt="2023-04-26T19:24:10.499" v="1873" actId="47"/>
        <pc:sldMkLst>
          <pc:docMk/>
          <pc:sldMk cId="1042453513" sldId="350"/>
        </pc:sldMkLst>
      </pc:sldChg>
      <pc:sldChg chg="add del">
        <pc:chgData name="Matthew Purland" userId="8d07c89cff7dd31c" providerId="LiveId" clId="{D17784D4-9FE3-4F44-B03C-8FD6C02619DD}" dt="2023-04-26T19:24:14.508" v="1874" actId="47"/>
        <pc:sldMkLst>
          <pc:docMk/>
          <pc:sldMk cId="4018358993" sldId="351"/>
        </pc:sldMkLst>
      </pc:sldChg>
      <pc:sldChg chg="modSp add mod">
        <pc:chgData name="Matthew Purland" userId="8d07c89cff7dd31c" providerId="LiveId" clId="{D17784D4-9FE3-4F44-B03C-8FD6C02619DD}" dt="2023-05-01T06:47:48.271" v="3081" actId="20577"/>
        <pc:sldMkLst>
          <pc:docMk/>
          <pc:sldMk cId="1037690908" sldId="352"/>
        </pc:sldMkLst>
        <pc:spChg chg="mod">
          <ac:chgData name="Matthew Purland" userId="8d07c89cff7dd31c" providerId="LiveId" clId="{D17784D4-9FE3-4F44-B03C-8FD6C02619DD}" dt="2023-05-01T06:47:48.271" v="3081" actId="20577"/>
          <ac:spMkLst>
            <pc:docMk/>
            <pc:sldMk cId="1037690908" sldId="352"/>
            <ac:spMk id="3" creationId="{E352E269-F028-A26B-A8CF-EA1FC264DC9E}"/>
          </ac:spMkLst>
        </pc:spChg>
      </pc:sldChg>
      <pc:sldChg chg="modSp add mod">
        <pc:chgData name="Matthew Purland" userId="8d07c89cff7dd31c" providerId="LiveId" clId="{D17784D4-9FE3-4F44-B03C-8FD6C02619DD}" dt="2023-05-01T06:47:35.666" v="3074" actId="20577"/>
        <pc:sldMkLst>
          <pc:docMk/>
          <pc:sldMk cId="3990105969" sldId="353"/>
        </pc:sldMkLst>
        <pc:spChg chg="mod">
          <ac:chgData name="Matthew Purland" userId="8d07c89cff7dd31c" providerId="LiveId" clId="{D17784D4-9FE3-4F44-B03C-8FD6C02619DD}" dt="2023-05-01T06:47:35.666" v="3074" actId="20577"/>
          <ac:spMkLst>
            <pc:docMk/>
            <pc:sldMk cId="3990105969" sldId="353"/>
            <ac:spMk id="3" creationId="{E352E269-F028-A26B-A8CF-EA1FC264DC9E}"/>
          </ac:spMkLst>
        </pc:spChg>
      </pc:sldChg>
      <pc:sldChg chg="modSp add mod">
        <pc:chgData name="Matthew Purland" userId="8d07c89cff7dd31c" providerId="LiveId" clId="{D17784D4-9FE3-4F44-B03C-8FD6C02619DD}" dt="2023-05-01T06:58:01.023" v="3518" actId="20577"/>
        <pc:sldMkLst>
          <pc:docMk/>
          <pc:sldMk cId="2838005308" sldId="354"/>
        </pc:sldMkLst>
        <pc:spChg chg="mod">
          <ac:chgData name="Matthew Purland" userId="8d07c89cff7dd31c" providerId="LiveId" clId="{D17784D4-9FE3-4F44-B03C-8FD6C02619DD}" dt="2023-05-01T06:58:01.023" v="3518" actId="20577"/>
          <ac:spMkLst>
            <pc:docMk/>
            <pc:sldMk cId="2838005308" sldId="354"/>
            <ac:spMk id="3" creationId="{E352E269-F028-A26B-A8CF-EA1FC264DC9E}"/>
          </ac:spMkLst>
        </pc:spChg>
      </pc:sldChg>
      <pc:sldChg chg="modSp add mod">
        <pc:chgData name="Matthew Purland" userId="8d07c89cff7dd31c" providerId="LiveId" clId="{D17784D4-9FE3-4F44-B03C-8FD6C02619DD}" dt="2023-04-26T19:08:36.807" v="1605" actId="207"/>
        <pc:sldMkLst>
          <pc:docMk/>
          <pc:sldMk cId="3478940970" sldId="355"/>
        </pc:sldMkLst>
        <pc:spChg chg="mod">
          <ac:chgData name="Matthew Purland" userId="8d07c89cff7dd31c" providerId="LiveId" clId="{D17784D4-9FE3-4F44-B03C-8FD6C02619DD}" dt="2023-04-26T19:08:36.807" v="1605" actId="207"/>
          <ac:spMkLst>
            <pc:docMk/>
            <pc:sldMk cId="3478940970" sldId="355"/>
            <ac:spMk id="3" creationId="{E352E269-F028-A26B-A8CF-EA1FC264DC9E}"/>
          </ac:spMkLst>
        </pc:spChg>
      </pc:sldChg>
      <pc:sldChg chg="modSp add del mod">
        <pc:chgData name="Matthew Purland" userId="8d07c89cff7dd31c" providerId="LiveId" clId="{D17784D4-9FE3-4F44-B03C-8FD6C02619DD}" dt="2023-04-26T19:27:04.831" v="1886" actId="47"/>
        <pc:sldMkLst>
          <pc:docMk/>
          <pc:sldMk cId="95017503" sldId="356"/>
        </pc:sldMkLst>
        <pc:spChg chg="mod">
          <ac:chgData name="Matthew Purland" userId="8d07c89cff7dd31c" providerId="LiveId" clId="{D17784D4-9FE3-4F44-B03C-8FD6C02619DD}" dt="2023-04-26T19:11:39.491" v="1647" actId="207"/>
          <ac:spMkLst>
            <pc:docMk/>
            <pc:sldMk cId="95017503" sldId="356"/>
            <ac:spMk id="3" creationId="{E352E269-F028-A26B-A8CF-EA1FC264DC9E}"/>
          </ac:spMkLst>
        </pc:spChg>
      </pc:sldChg>
      <pc:sldChg chg="modSp add mod">
        <pc:chgData name="Matthew Purland" userId="8d07c89cff7dd31c" providerId="LiveId" clId="{D17784D4-9FE3-4F44-B03C-8FD6C02619DD}" dt="2023-04-26T19:23:36.837" v="1864" actId="403"/>
        <pc:sldMkLst>
          <pc:docMk/>
          <pc:sldMk cId="386494882" sldId="357"/>
        </pc:sldMkLst>
        <pc:spChg chg="mod">
          <ac:chgData name="Matthew Purland" userId="8d07c89cff7dd31c" providerId="LiveId" clId="{D17784D4-9FE3-4F44-B03C-8FD6C02619DD}" dt="2023-04-26T19:23:36.837" v="1864" actId="403"/>
          <ac:spMkLst>
            <pc:docMk/>
            <pc:sldMk cId="386494882" sldId="357"/>
            <ac:spMk id="3" creationId="{E352E269-F028-A26B-A8CF-EA1FC264DC9E}"/>
          </ac:spMkLst>
        </pc:spChg>
      </pc:sldChg>
    </pc:docChg>
  </pc:docChgLst>
  <pc:docChgLst>
    <pc:chgData name="Matthew Purland" userId="8d07c89cff7dd31c" providerId="LiveId" clId="{F76E1E6F-A48C-4120-850F-A2AB4D442C01}"/>
    <pc:docChg chg="addSld delSld modSld">
      <pc:chgData name="Matthew Purland" userId="8d07c89cff7dd31c" providerId="LiveId" clId="{F76E1E6F-A48C-4120-850F-A2AB4D442C01}" dt="2023-07-21T10:42:55.427" v="6" actId="20577"/>
      <pc:docMkLst>
        <pc:docMk/>
      </pc:docMkLst>
      <pc:sldChg chg="del">
        <pc:chgData name="Matthew Purland" userId="8d07c89cff7dd31c" providerId="LiveId" clId="{F76E1E6F-A48C-4120-850F-A2AB4D442C01}" dt="2023-07-21T10:41:42.030" v="0" actId="47"/>
        <pc:sldMkLst>
          <pc:docMk/>
          <pc:sldMk cId="3687110327" sldId="268"/>
        </pc:sldMkLst>
      </pc:sldChg>
      <pc:sldChg chg="del">
        <pc:chgData name="Matthew Purland" userId="8d07c89cff7dd31c" providerId="LiveId" clId="{F76E1E6F-A48C-4120-850F-A2AB4D442C01}" dt="2023-07-21T10:41:42.030" v="0" actId="47"/>
        <pc:sldMkLst>
          <pc:docMk/>
          <pc:sldMk cId="2459611209" sldId="277"/>
        </pc:sldMkLst>
      </pc:sldChg>
      <pc:sldChg chg="del">
        <pc:chgData name="Matthew Purland" userId="8d07c89cff7dd31c" providerId="LiveId" clId="{F76E1E6F-A48C-4120-850F-A2AB4D442C01}" dt="2023-07-21T10:41:42.030" v="0" actId="47"/>
        <pc:sldMkLst>
          <pc:docMk/>
          <pc:sldMk cId="668199295" sldId="282"/>
        </pc:sldMkLst>
      </pc:sldChg>
      <pc:sldChg chg="del">
        <pc:chgData name="Matthew Purland" userId="8d07c89cff7dd31c" providerId="LiveId" clId="{F76E1E6F-A48C-4120-850F-A2AB4D442C01}" dt="2023-07-21T10:41:42.030" v="0" actId="47"/>
        <pc:sldMkLst>
          <pc:docMk/>
          <pc:sldMk cId="3348914219" sldId="335"/>
        </pc:sldMkLst>
      </pc:sldChg>
      <pc:sldChg chg="del">
        <pc:chgData name="Matthew Purland" userId="8d07c89cff7dd31c" providerId="LiveId" clId="{F76E1E6F-A48C-4120-850F-A2AB4D442C01}" dt="2023-07-21T10:41:42.030" v="0" actId="47"/>
        <pc:sldMkLst>
          <pc:docMk/>
          <pc:sldMk cId="1800276891" sldId="336"/>
        </pc:sldMkLst>
      </pc:sldChg>
      <pc:sldChg chg="del">
        <pc:chgData name="Matthew Purland" userId="8d07c89cff7dd31c" providerId="LiveId" clId="{F76E1E6F-A48C-4120-850F-A2AB4D442C01}" dt="2023-07-21T10:41:42.030" v="0" actId="47"/>
        <pc:sldMkLst>
          <pc:docMk/>
          <pc:sldMk cId="3011256716" sldId="350"/>
        </pc:sldMkLst>
      </pc:sldChg>
      <pc:sldChg chg="del">
        <pc:chgData name="Matthew Purland" userId="8d07c89cff7dd31c" providerId="LiveId" clId="{F76E1E6F-A48C-4120-850F-A2AB4D442C01}" dt="2023-07-21T10:41:42.030" v="0" actId="47"/>
        <pc:sldMkLst>
          <pc:docMk/>
          <pc:sldMk cId="2151428866" sldId="351"/>
        </pc:sldMkLst>
      </pc:sldChg>
      <pc:sldChg chg="del">
        <pc:chgData name="Matthew Purland" userId="8d07c89cff7dd31c" providerId="LiveId" clId="{F76E1E6F-A48C-4120-850F-A2AB4D442C01}" dt="2023-07-21T10:41:42.030" v="0" actId="47"/>
        <pc:sldMkLst>
          <pc:docMk/>
          <pc:sldMk cId="2627433178" sldId="352"/>
        </pc:sldMkLst>
      </pc:sldChg>
      <pc:sldChg chg="del">
        <pc:chgData name="Matthew Purland" userId="8d07c89cff7dd31c" providerId="LiveId" clId="{F76E1E6F-A48C-4120-850F-A2AB4D442C01}" dt="2023-07-21T10:41:42.030" v="0" actId="47"/>
        <pc:sldMkLst>
          <pc:docMk/>
          <pc:sldMk cId="173604468" sldId="353"/>
        </pc:sldMkLst>
      </pc:sldChg>
      <pc:sldChg chg="del">
        <pc:chgData name="Matthew Purland" userId="8d07c89cff7dd31c" providerId="LiveId" clId="{F76E1E6F-A48C-4120-850F-A2AB4D442C01}" dt="2023-07-21T10:41:42.030" v="0" actId="47"/>
        <pc:sldMkLst>
          <pc:docMk/>
          <pc:sldMk cId="733919612" sldId="354"/>
        </pc:sldMkLst>
      </pc:sldChg>
      <pc:sldChg chg="del">
        <pc:chgData name="Matthew Purland" userId="8d07c89cff7dd31c" providerId="LiveId" clId="{F76E1E6F-A48C-4120-850F-A2AB4D442C01}" dt="2023-07-21T10:41:42.030" v="0" actId="47"/>
        <pc:sldMkLst>
          <pc:docMk/>
          <pc:sldMk cId="3478576615" sldId="355"/>
        </pc:sldMkLst>
      </pc:sldChg>
      <pc:sldChg chg="del">
        <pc:chgData name="Matthew Purland" userId="8d07c89cff7dd31c" providerId="LiveId" clId="{F76E1E6F-A48C-4120-850F-A2AB4D442C01}" dt="2023-07-21T10:41:42.030" v="0" actId="47"/>
        <pc:sldMkLst>
          <pc:docMk/>
          <pc:sldMk cId="2167986219" sldId="356"/>
        </pc:sldMkLst>
      </pc:sldChg>
      <pc:sldChg chg="del">
        <pc:chgData name="Matthew Purland" userId="8d07c89cff7dd31c" providerId="LiveId" clId="{F76E1E6F-A48C-4120-850F-A2AB4D442C01}" dt="2023-07-21T10:41:42.030" v="0" actId="47"/>
        <pc:sldMkLst>
          <pc:docMk/>
          <pc:sldMk cId="4070946641" sldId="357"/>
        </pc:sldMkLst>
      </pc:sldChg>
      <pc:sldChg chg="del">
        <pc:chgData name="Matthew Purland" userId="8d07c89cff7dd31c" providerId="LiveId" clId="{F76E1E6F-A48C-4120-850F-A2AB4D442C01}" dt="2023-07-21T10:41:42.030" v="0" actId="47"/>
        <pc:sldMkLst>
          <pc:docMk/>
          <pc:sldMk cId="3244511282" sldId="358"/>
        </pc:sldMkLst>
      </pc:sldChg>
      <pc:sldChg chg="del">
        <pc:chgData name="Matthew Purland" userId="8d07c89cff7dd31c" providerId="LiveId" clId="{F76E1E6F-A48C-4120-850F-A2AB4D442C01}" dt="2023-07-21T10:41:42.030" v="0" actId="47"/>
        <pc:sldMkLst>
          <pc:docMk/>
          <pc:sldMk cId="2999197822" sldId="359"/>
        </pc:sldMkLst>
      </pc:sldChg>
      <pc:sldChg chg="del">
        <pc:chgData name="Matthew Purland" userId="8d07c89cff7dd31c" providerId="LiveId" clId="{F76E1E6F-A48C-4120-850F-A2AB4D442C01}" dt="2023-07-21T10:41:42.030" v="0" actId="47"/>
        <pc:sldMkLst>
          <pc:docMk/>
          <pc:sldMk cId="1082575604" sldId="360"/>
        </pc:sldMkLst>
      </pc:sldChg>
      <pc:sldChg chg="del">
        <pc:chgData name="Matthew Purland" userId="8d07c89cff7dd31c" providerId="LiveId" clId="{F76E1E6F-A48C-4120-850F-A2AB4D442C01}" dt="2023-07-21T10:41:42.030" v="0" actId="47"/>
        <pc:sldMkLst>
          <pc:docMk/>
          <pc:sldMk cId="780877967" sldId="361"/>
        </pc:sldMkLst>
      </pc:sldChg>
      <pc:sldChg chg="del">
        <pc:chgData name="Matthew Purland" userId="8d07c89cff7dd31c" providerId="LiveId" clId="{F76E1E6F-A48C-4120-850F-A2AB4D442C01}" dt="2023-07-21T10:41:42.030" v="0" actId="47"/>
        <pc:sldMkLst>
          <pc:docMk/>
          <pc:sldMk cId="1560753626" sldId="362"/>
        </pc:sldMkLst>
      </pc:sldChg>
      <pc:sldChg chg="del">
        <pc:chgData name="Matthew Purland" userId="8d07c89cff7dd31c" providerId="LiveId" clId="{F76E1E6F-A48C-4120-850F-A2AB4D442C01}" dt="2023-07-21T10:41:42.030" v="0" actId="47"/>
        <pc:sldMkLst>
          <pc:docMk/>
          <pc:sldMk cId="3852653384" sldId="363"/>
        </pc:sldMkLst>
      </pc:sldChg>
      <pc:sldChg chg="del">
        <pc:chgData name="Matthew Purland" userId="8d07c89cff7dd31c" providerId="LiveId" clId="{F76E1E6F-A48C-4120-850F-A2AB4D442C01}" dt="2023-07-21T10:41:42.030" v="0" actId="47"/>
        <pc:sldMkLst>
          <pc:docMk/>
          <pc:sldMk cId="860592349" sldId="364"/>
        </pc:sldMkLst>
      </pc:sldChg>
      <pc:sldChg chg="del">
        <pc:chgData name="Matthew Purland" userId="8d07c89cff7dd31c" providerId="LiveId" clId="{F76E1E6F-A48C-4120-850F-A2AB4D442C01}" dt="2023-07-21T10:41:42.030" v="0" actId="47"/>
        <pc:sldMkLst>
          <pc:docMk/>
          <pc:sldMk cId="2399689716" sldId="365"/>
        </pc:sldMkLst>
      </pc:sldChg>
      <pc:sldChg chg="del">
        <pc:chgData name="Matthew Purland" userId="8d07c89cff7dd31c" providerId="LiveId" clId="{F76E1E6F-A48C-4120-850F-A2AB4D442C01}" dt="2023-07-21T10:41:42.030" v="0" actId="47"/>
        <pc:sldMkLst>
          <pc:docMk/>
          <pc:sldMk cId="1662236746" sldId="366"/>
        </pc:sldMkLst>
      </pc:sldChg>
      <pc:sldChg chg="del">
        <pc:chgData name="Matthew Purland" userId="8d07c89cff7dd31c" providerId="LiveId" clId="{F76E1E6F-A48C-4120-850F-A2AB4D442C01}" dt="2023-07-21T10:41:42.030" v="0" actId="47"/>
        <pc:sldMkLst>
          <pc:docMk/>
          <pc:sldMk cId="1240957173" sldId="367"/>
        </pc:sldMkLst>
      </pc:sldChg>
      <pc:sldChg chg="del">
        <pc:chgData name="Matthew Purland" userId="8d07c89cff7dd31c" providerId="LiveId" clId="{F76E1E6F-A48C-4120-850F-A2AB4D442C01}" dt="2023-07-21T10:41:42.030" v="0" actId="47"/>
        <pc:sldMkLst>
          <pc:docMk/>
          <pc:sldMk cId="1901955951" sldId="368"/>
        </pc:sldMkLst>
      </pc:sldChg>
      <pc:sldChg chg="del">
        <pc:chgData name="Matthew Purland" userId="8d07c89cff7dd31c" providerId="LiveId" clId="{F76E1E6F-A48C-4120-850F-A2AB4D442C01}" dt="2023-07-21T10:41:42.030" v="0" actId="47"/>
        <pc:sldMkLst>
          <pc:docMk/>
          <pc:sldMk cId="4278136418" sldId="369"/>
        </pc:sldMkLst>
      </pc:sldChg>
      <pc:sldChg chg="del">
        <pc:chgData name="Matthew Purland" userId="8d07c89cff7dd31c" providerId="LiveId" clId="{F76E1E6F-A48C-4120-850F-A2AB4D442C01}" dt="2023-07-21T10:41:42.030" v="0" actId="47"/>
        <pc:sldMkLst>
          <pc:docMk/>
          <pc:sldMk cId="2626693926" sldId="370"/>
        </pc:sldMkLst>
      </pc:sldChg>
      <pc:sldChg chg="del">
        <pc:chgData name="Matthew Purland" userId="8d07c89cff7dd31c" providerId="LiveId" clId="{F76E1E6F-A48C-4120-850F-A2AB4D442C01}" dt="2023-07-21T10:41:42.030" v="0" actId="47"/>
        <pc:sldMkLst>
          <pc:docMk/>
          <pc:sldMk cId="62850908" sldId="371"/>
        </pc:sldMkLst>
      </pc:sldChg>
      <pc:sldChg chg="del">
        <pc:chgData name="Matthew Purland" userId="8d07c89cff7dd31c" providerId="LiveId" clId="{F76E1E6F-A48C-4120-850F-A2AB4D442C01}" dt="2023-07-21T10:41:42.030" v="0" actId="47"/>
        <pc:sldMkLst>
          <pc:docMk/>
          <pc:sldMk cId="865418918" sldId="372"/>
        </pc:sldMkLst>
      </pc:sldChg>
      <pc:sldChg chg="del">
        <pc:chgData name="Matthew Purland" userId="8d07c89cff7dd31c" providerId="LiveId" clId="{F76E1E6F-A48C-4120-850F-A2AB4D442C01}" dt="2023-07-21T10:41:42.030" v="0" actId="47"/>
        <pc:sldMkLst>
          <pc:docMk/>
          <pc:sldMk cId="2342886667" sldId="373"/>
        </pc:sldMkLst>
      </pc:sldChg>
      <pc:sldChg chg="del">
        <pc:chgData name="Matthew Purland" userId="8d07c89cff7dd31c" providerId="LiveId" clId="{F76E1E6F-A48C-4120-850F-A2AB4D442C01}" dt="2023-07-21T10:41:42.030" v="0" actId="47"/>
        <pc:sldMkLst>
          <pc:docMk/>
          <pc:sldMk cId="1560668998" sldId="375"/>
        </pc:sldMkLst>
      </pc:sldChg>
      <pc:sldChg chg="del">
        <pc:chgData name="Matthew Purland" userId="8d07c89cff7dd31c" providerId="LiveId" clId="{F76E1E6F-A48C-4120-850F-A2AB4D442C01}" dt="2023-07-21T10:41:42.030" v="0" actId="47"/>
        <pc:sldMkLst>
          <pc:docMk/>
          <pc:sldMk cId="3680331921" sldId="376"/>
        </pc:sldMkLst>
      </pc:sldChg>
      <pc:sldChg chg="del">
        <pc:chgData name="Matthew Purland" userId="8d07c89cff7dd31c" providerId="LiveId" clId="{F76E1E6F-A48C-4120-850F-A2AB4D442C01}" dt="2023-07-21T10:41:42.030" v="0" actId="47"/>
        <pc:sldMkLst>
          <pc:docMk/>
          <pc:sldMk cId="3187989277" sldId="377"/>
        </pc:sldMkLst>
      </pc:sldChg>
      <pc:sldChg chg="del">
        <pc:chgData name="Matthew Purland" userId="8d07c89cff7dd31c" providerId="LiveId" clId="{F76E1E6F-A48C-4120-850F-A2AB4D442C01}" dt="2023-07-21T10:41:42.030" v="0" actId="47"/>
        <pc:sldMkLst>
          <pc:docMk/>
          <pc:sldMk cId="3410117045" sldId="378"/>
        </pc:sldMkLst>
      </pc:sldChg>
      <pc:sldChg chg="del">
        <pc:chgData name="Matthew Purland" userId="8d07c89cff7dd31c" providerId="LiveId" clId="{F76E1E6F-A48C-4120-850F-A2AB4D442C01}" dt="2023-07-21T10:41:42.030" v="0" actId="47"/>
        <pc:sldMkLst>
          <pc:docMk/>
          <pc:sldMk cId="1866590768" sldId="379"/>
        </pc:sldMkLst>
      </pc:sldChg>
      <pc:sldChg chg="del">
        <pc:chgData name="Matthew Purland" userId="8d07c89cff7dd31c" providerId="LiveId" clId="{F76E1E6F-A48C-4120-850F-A2AB4D442C01}" dt="2023-07-21T10:41:42.030" v="0" actId="47"/>
        <pc:sldMkLst>
          <pc:docMk/>
          <pc:sldMk cId="3194720364" sldId="380"/>
        </pc:sldMkLst>
      </pc:sldChg>
      <pc:sldChg chg="del">
        <pc:chgData name="Matthew Purland" userId="8d07c89cff7dd31c" providerId="LiveId" clId="{F76E1E6F-A48C-4120-850F-A2AB4D442C01}" dt="2023-07-21T10:41:42.030" v="0" actId="47"/>
        <pc:sldMkLst>
          <pc:docMk/>
          <pc:sldMk cId="3201644509" sldId="381"/>
        </pc:sldMkLst>
      </pc:sldChg>
      <pc:sldChg chg="del">
        <pc:chgData name="Matthew Purland" userId="8d07c89cff7dd31c" providerId="LiveId" clId="{F76E1E6F-A48C-4120-850F-A2AB4D442C01}" dt="2023-07-21T10:41:42.030" v="0" actId="47"/>
        <pc:sldMkLst>
          <pc:docMk/>
          <pc:sldMk cId="925786138" sldId="382"/>
        </pc:sldMkLst>
      </pc:sldChg>
      <pc:sldChg chg="del">
        <pc:chgData name="Matthew Purland" userId="8d07c89cff7dd31c" providerId="LiveId" clId="{F76E1E6F-A48C-4120-850F-A2AB4D442C01}" dt="2023-07-21T10:41:42.030" v="0" actId="47"/>
        <pc:sldMkLst>
          <pc:docMk/>
          <pc:sldMk cId="4023425687" sldId="383"/>
        </pc:sldMkLst>
      </pc:sldChg>
      <pc:sldChg chg="del">
        <pc:chgData name="Matthew Purland" userId="8d07c89cff7dd31c" providerId="LiveId" clId="{F76E1E6F-A48C-4120-850F-A2AB4D442C01}" dt="2023-07-21T10:41:42.030" v="0" actId="47"/>
        <pc:sldMkLst>
          <pc:docMk/>
          <pc:sldMk cId="3306766131" sldId="384"/>
        </pc:sldMkLst>
      </pc:sldChg>
      <pc:sldChg chg="del">
        <pc:chgData name="Matthew Purland" userId="8d07c89cff7dd31c" providerId="LiveId" clId="{F76E1E6F-A48C-4120-850F-A2AB4D442C01}" dt="2023-07-21T10:41:42.030" v="0" actId="47"/>
        <pc:sldMkLst>
          <pc:docMk/>
          <pc:sldMk cId="1344944305" sldId="385"/>
        </pc:sldMkLst>
      </pc:sldChg>
      <pc:sldChg chg="del">
        <pc:chgData name="Matthew Purland" userId="8d07c89cff7dd31c" providerId="LiveId" clId="{F76E1E6F-A48C-4120-850F-A2AB4D442C01}" dt="2023-07-21T10:41:42.030" v="0" actId="47"/>
        <pc:sldMkLst>
          <pc:docMk/>
          <pc:sldMk cId="2957020648" sldId="386"/>
        </pc:sldMkLst>
      </pc:sldChg>
      <pc:sldChg chg="del">
        <pc:chgData name="Matthew Purland" userId="8d07c89cff7dd31c" providerId="LiveId" clId="{F76E1E6F-A48C-4120-850F-A2AB4D442C01}" dt="2023-07-21T10:41:42.030" v="0" actId="47"/>
        <pc:sldMkLst>
          <pc:docMk/>
          <pc:sldMk cId="3400563988" sldId="387"/>
        </pc:sldMkLst>
      </pc:sldChg>
      <pc:sldChg chg="del">
        <pc:chgData name="Matthew Purland" userId="8d07c89cff7dd31c" providerId="LiveId" clId="{F76E1E6F-A48C-4120-850F-A2AB4D442C01}" dt="2023-07-21T10:41:42.030" v="0" actId="47"/>
        <pc:sldMkLst>
          <pc:docMk/>
          <pc:sldMk cId="1962545669" sldId="394"/>
        </pc:sldMkLst>
      </pc:sldChg>
      <pc:sldChg chg="del">
        <pc:chgData name="Matthew Purland" userId="8d07c89cff7dd31c" providerId="LiveId" clId="{F76E1E6F-A48C-4120-850F-A2AB4D442C01}" dt="2023-07-21T10:41:42.030" v="0" actId="47"/>
        <pc:sldMkLst>
          <pc:docMk/>
          <pc:sldMk cId="901126976" sldId="395"/>
        </pc:sldMkLst>
      </pc:sldChg>
      <pc:sldChg chg="del">
        <pc:chgData name="Matthew Purland" userId="8d07c89cff7dd31c" providerId="LiveId" clId="{F76E1E6F-A48C-4120-850F-A2AB4D442C01}" dt="2023-07-21T10:41:42.030" v="0" actId="47"/>
        <pc:sldMkLst>
          <pc:docMk/>
          <pc:sldMk cId="4244436030" sldId="396"/>
        </pc:sldMkLst>
      </pc:sldChg>
      <pc:sldChg chg="del">
        <pc:chgData name="Matthew Purland" userId="8d07c89cff7dd31c" providerId="LiveId" clId="{F76E1E6F-A48C-4120-850F-A2AB4D442C01}" dt="2023-07-21T10:41:42.030" v="0" actId="47"/>
        <pc:sldMkLst>
          <pc:docMk/>
          <pc:sldMk cId="116950861" sldId="397"/>
        </pc:sldMkLst>
      </pc:sldChg>
      <pc:sldChg chg="del">
        <pc:chgData name="Matthew Purland" userId="8d07c89cff7dd31c" providerId="LiveId" clId="{F76E1E6F-A48C-4120-850F-A2AB4D442C01}" dt="2023-07-21T10:42:08.724" v="1" actId="47"/>
        <pc:sldMkLst>
          <pc:docMk/>
          <pc:sldMk cId="3992019063" sldId="406"/>
        </pc:sldMkLst>
      </pc:sldChg>
      <pc:sldChg chg="del">
        <pc:chgData name="Matthew Purland" userId="8d07c89cff7dd31c" providerId="LiveId" clId="{F76E1E6F-A48C-4120-850F-A2AB4D442C01}" dt="2023-07-21T10:42:08.724" v="1" actId="47"/>
        <pc:sldMkLst>
          <pc:docMk/>
          <pc:sldMk cId="2611858743" sldId="407"/>
        </pc:sldMkLst>
      </pc:sldChg>
      <pc:sldChg chg="del">
        <pc:chgData name="Matthew Purland" userId="8d07c89cff7dd31c" providerId="LiveId" clId="{F76E1E6F-A48C-4120-850F-A2AB4D442C01}" dt="2023-07-21T10:42:08.724" v="1" actId="47"/>
        <pc:sldMkLst>
          <pc:docMk/>
          <pc:sldMk cId="1808192691" sldId="408"/>
        </pc:sldMkLst>
      </pc:sldChg>
      <pc:sldChg chg="del">
        <pc:chgData name="Matthew Purland" userId="8d07c89cff7dd31c" providerId="LiveId" clId="{F76E1E6F-A48C-4120-850F-A2AB4D442C01}" dt="2023-07-21T10:42:08.724" v="1" actId="47"/>
        <pc:sldMkLst>
          <pc:docMk/>
          <pc:sldMk cId="1288151778" sldId="410"/>
        </pc:sldMkLst>
      </pc:sldChg>
      <pc:sldChg chg="del">
        <pc:chgData name="Matthew Purland" userId="8d07c89cff7dd31c" providerId="LiveId" clId="{F76E1E6F-A48C-4120-850F-A2AB4D442C01}" dt="2023-07-21T10:42:08.724" v="1" actId="47"/>
        <pc:sldMkLst>
          <pc:docMk/>
          <pc:sldMk cId="2596439055" sldId="411"/>
        </pc:sldMkLst>
      </pc:sldChg>
      <pc:sldChg chg="del">
        <pc:chgData name="Matthew Purland" userId="8d07c89cff7dd31c" providerId="LiveId" clId="{F76E1E6F-A48C-4120-850F-A2AB4D442C01}" dt="2023-07-21T10:42:08.724" v="1" actId="47"/>
        <pc:sldMkLst>
          <pc:docMk/>
          <pc:sldMk cId="1996701889" sldId="412"/>
        </pc:sldMkLst>
      </pc:sldChg>
      <pc:sldChg chg="del">
        <pc:chgData name="Matthew Purland" userId="8d07c89cff7dd31c" providerId="LiveId" clId="{F76E1E6F-A48C-4120-850F-A2AB4D442C01}" dt="2023-07-21T10:42:08.724" v="1" actId="47"/>
        <pc:sldMkLst>
          <pc:docMk/>
          <pc:sldMk cId="4117900434" sldId="423"/>
        </pc:sldMkLst>
      </pc:sldChg>
      <pc:sldChg chg="del">
        <pc:chgData name="Matthew Purland" userId="8d07c89cff7dd31c" providerId="LiveId" clId="{F76E1E6F-A48C-4120-850F-A2AB4D442C01}" dt="2023-07-21T10:42:08.724" v="1" actId="47"/>
        <pc:sldMkLst>
          <pc:docMk/>
          <pc:sldMk cId="1741839607" sldId="424"/>
        </pc:sldMkLst>
      </pc:sldChg>
      <pc:sldChg chg="del">
        <pc:chgData name="Matthew Purland" userId="8d07c89cff7dd31c" providerId="LiveId" clId="{F76E1E6F-A48C-4120-850F-A2AB4D442C01}" dt="2023-07-21T10:42:08.724" v="1" actId="47"/>
        <pc:sldMkLst>
          <pc:docMk/>
          <pc:sldMk cId="2934572253" sldId="425"/>
        </pc:sldMkLst>
      </pc:sldChg>
      <pc:sldChg chg="del">
        <pc:chgData name="Matthew Purland" userId="8d07c89cff7dd31c" providerId="LiveId" clId="{F76E1E6F-A48C-4120-850F-A2AB4D442C01}" dt="2023-07-21T10:41:42.030" v="0" actId="47"/>
        <pc:sldMkLst>
          <pc:docMk/>
          <pc:sldMk cId="2648770046" sldId="426"/>
        </pc:sldMkLst>
      </pc:sldChg>
      <pc:sldChg chg="del">
        <pc:chgData name="Matthew Purland" userId="8d07c89cff7dd31c" providerId="LiveId" clId="{F76E1E6F-A48C-4120-850F-A2AB4D442C01}" dt="2023-07-21T10:41:42.030" v="0" actId="47"/>
        <pc:sldMkLst>
          <pc:docMk/>
          <pc:sldMk cId="375624162" sldId="427"/>
        </pc:sldMkLst>
      </pc:sldChg>
      <pc:sldChg chg="add">
        <pc:chgData name="Matthew Purland" userId="8d07c89cff7dd31c" providerId="LiveId" clId="{F76E1E6F-A48C-4120-850F-A2AB4D442C01}" dt="2023-07-21T10:42:39.042" v="2"/>
        <pc:sldMkLst>
          <pc:docMk/>
          <pc:sldMk cId="1051611125" sldId="428"/>
        </pc:sldMkLst>
      </pc:sldChg>
      <pc:sldChg chg="add">
        <pc:chgData name="Matthew Purland" userId="8d07c89cff7dd31c" providerId="LiveId" clId="{F76E1E6F-A48C-4120-850F-A2AB4D442C01}" dt="2023-07-21T10:42:39.042" v="2"/>
        <pc:sldMkLst>
          <pc:docMk/>
          <pc:sldMk cId="1766089421" sldId="429"/>
        </pc:sldMkLst>
      </pc:sldChg>
      <pc:sldChg chg="add">
        <pc:chgData name="Matthew Purland" userId="8d07c89cff7dd31c" providerId="LiveId" clId="{F76E1E6F-A48C-4120-850F-A2AB4D442C01}" dt="2023-07-21T10:42:39.042" v="2"/>
        <pc:sldMkLst>
          <pc:docMk/>
          <pc:sldMk cId="4245887190" sldId="430"/>
        </pc:sldMkLst>
      </pc:sldChg>
      <pc:sldChg chg="add">
        <pc:chgData name="Matthew Purland" userId="8d07c89cff7dd31c" providerId="LiveId" clId="{F76E1E6F-A48C-4120-850F-A2AB4D442C01}" dt="2023-07-21T10:42:39.042" v="2"/>
        <pc:sldMkLst>
          <pc:docMk/>
          <pc:sldMk cId="576565856" sldId="431"/>
        </pc:sldMkLst>
      </pc:sldChg>
      <pc:sldChg chg="modSp add mod">
        <pc:chgData name="Matthew Purland" userId="8d07c89cff7dd31c" providerId="LiveId" clId="{F76E1E6F-A48C-4120-850F-A2AB4D442C01}" dt="2023-07-21T10:42:55.427" v="6" actId="20577"/>
        <pc:sldMkLst>
          <pc:docMk/>
          <pc:sldMk cId="1926787005" sldId="432"/>
        </pc:sldMkLst>
        <pc:spChg chg="mod">
          <ac:chgData name="Matthew Purland" userId="8d07c89cff7dd31c" providerId="LiveId" clId="{F76E1E6F-A48C-4120-850F-A2AB4D442C01}" dt="2023-07-21T10:42:55.427" v="6" actId="20577"/>
          <ac:spMkLst>
            <pc:docMk/>
            <pc:sldMk cId="1926787005" sldId="432"/>
            <ac:spMk id="2" creationId="{F240269D-6DED-F2E7-DFE0-1FB44C095B75}"/>
          </ac:spMkLst>
        </pc:spChg>
      </pc:sldChg>
    </pc:docChg>
  </pc:docChgLst>
  <pc:docChgLst>
    <pc:chgData name="Matthew Purland" userId="8d07c89cff7dd31c" providerId="LiveId" clId="{01A363B8-9A37-4FC5-B11B-88F09A36BB58}"/>
    <pc:docChg chg="undo redo custSel modSld">
      <pc:chgData name="Matthew Purland" userId="8d07c89cff7dd31c" providerId="LiveId" clId="{01A363B8-9A37-4FC5-B11B-88F09A36BB58}" dt="2023-07-21T09:57:42.838" v="303" actId="207"/>
      <pc:docMkLst>
        <pc:docMk/>
      </pc:docMkLst>
      <pc:sldChg chg="modSp mod">
        <pc:chgData name="Matthew Purland" userId="8d07c89cff7dd31c" providerId="LiveId" clId="{01A363B8-9A37-4FC5-B11B-88F09A36BB58}" dt="2023-07-18T07:46:50.955" v="76" actId="20577"/>
        <pc:sldMkLst>
          <pc:docMk/>
          <pc:sldMk cId="3348914219" sldId="335"/>
        </pc:sldMkLst>
        <pc:spChg chg="mod">
          <ac:chgData name="Matthew Purland" userId="8d07c89cff7dd31c" providerId="LiveId" clId="{01A363B8-9A37-4FC5-B11B-88F09A36BB58}" dt="2023-07-18T07:46:50.955" v="76" actId="20577"/>
          <ac:spMkLst>
            <pc:docMk/>
            <pc:sldMk cId="3348914219" sldId="335"/>
            <ac:spMk id="3" creationId="{E352E269-F028-A26B-A8CF-EA1FC264DC9E}"/>
          </ac:spMkLst>
        </pc:spChg>
      </pc:sldChg>
      <pc:sldChg chg="modSp mod">
        <pc:chgData name="Matthew Purland" userId="8d07c89cff7dd31c" providerId="LiveId" clId="{01A363B8-9A37-4FC5-B11B-88F09A36BB58}" dt="2023-07-18T07:46:58.440" v="82" actId="20577"/>
        <pc:sldMkLst>
          <pc:docMk/>
          <pc:sldMk cId="1800276891" sldId="336"/>
        </pc:sldMkLst>
        <pc:spChg chg="mod">
          <ac:chgData name="Matthew Purland" userId="8d07c89cff7dd31c" providerId="LiveId" clId="{01A363B8-9A37-4FC5-B11B-88F09A36BB58}" dt="2023-07-18T07:46:58.440" v="82" actId="20577"/>
          <ac:spMkLst>
            <pc:docMk/>
            <pc:sldMk cId="1800276891" sldId="336"/>
            <ac:spMk id="3" creationId="{E352E269-F028-A26B-A8CF-EA1FC264DC9E}"/>
          </ac:spMkLst>
        </pc:spChg>
      </pc:sldChg>
      <pc:sldChg chg="modSp mod">
        <pc:chgData name="Matthew Purland" userId="8d07c89cff7dd31c" providerId="LiveId" clId="{01A363B8-9A37-4FC5-B11B-88F09A36BB58}" dt="2023-07-18T07:47:12.305" v="94" actId="20577"/>
        <pc:sldMkLst>
          <pc:docMk/>
          <pc:sldMk cId="2627433178" sldId="352"/>
        </pc:sldMkLst>
        <pc:spChg chg="mod">
          <ac:chgData name="Matthew Purland" userId="8d07c89cff7dd31c" providerId="LiveId" clId="{01A363B8-9A37-4FC5-B11B-88F09A36BB58}" dt="2023-07-18T07:47:12.305" v="94" actId="20577"/>
          <ac:spMkLst>
            <pc:docMk/>
            <pc:sldMk cId="2627433178" sldId="352"/>
            <ac:spMk id="3" creationId="{E352E269-F028-A26B-A8CF-EA1FC264DC9E}"/>
          </ac:spMkLst>
        </pc:spChg>
      </pc:sldChg>
      <pc:sldChg chg="modSp mod">
        <pc:chgData name="Matthew Purland" userId="8d07c89cff7dd31c" providerId="LiveId" clId="{01A363B8-9A37-4FC5-B11B-88F09A36BB58}" dt="2023-07-18T07:47:23.180" v="104" actId="20577"/>
        <pc:sldMkLst>
          <pc:docMk/>
          <pc:sldMk cId="173604468" sldId="353"/>
        </pc:sldMkLst>
        <pc:spChg chg="mod">
          <ac:chgData name="Matthew Purland" userId="8d07c89cff7dd31c" providerId="LiveId" clId="{01A363B8-9A37-4FC5-B11B-88F09A36BB58}" dt="2023-07-18T07:47:23.180" v="104" actId="20577"/>
          <ac:spMkLst>
            <pc:docMk/>
            <pc:sldMk cId="173604468" sldId="353"/>
            <ac:spMk id="3" creationId="{E352E269-F028-A26B-A8CF-EA1FC264DC9E}"/>
          </ac:spMkLst>
        </pc:spChg>
      </pc:sldChg>
      <pc:sldChg chg="modSp mod">
        <pc:chgData name="Matthew Purland" userId="8d07c89cff7dd31c" providerId="LiveId" clId="{01A363B8-9A37-4FC5-B11B-88F09A36BB58}" dt="2023-07-18T07:47:32.390" v="114" actId="20577"/>
        <pc:sldMkLst>
          <pc:docMk/>
          <pc:sldMk cId="733919612" sldId="354"/>
        </pc:sldMkLst>
        <pc:spChg chg="mod">
          <ac:chgData name="Matthew Purland" userId="8d07c89cff7dd31c" providerId="LiveId" clId="{01A363B8-9A37-4FC5-B11B-88F09A36BB58}" dt="2023-07-18T07:47:32.390" v="114" actId="20577"/>
          <ac:spMkLst>
            <pc:docMk/>
            <pc:sldMk cId="733919612" sldId="354"/>
            <ac:spMk id="3" creationId="{E352E269-F028-A26B-A8CF-EA1FC264DC9E}"/>
          </ac:spMkLst>
        </pc:spChg>
      </pc:sldChg>
      <pc:sldChg chg="modSp mod">
        <pc:chgData name="Matthew Purland" userId="8d07c89cff7dd31c" providerId="LiveId" clId="{01A363B8-9A37-4FC5-B11B-88F09A36BB58}" dt="2023-07-18T07:51:54.403" v="168" actId="207"/>
        <pc:sldMkLst>
          <pc:docMk/>
          <pc:sldMk cId="3478576615" sldId="355"/>
        </pc:sldMkLst>
        <pc:spChg chg="mod">
          <ac:chgData name="Matthew Purland" userId="8d07c89cff7dd31c" providerId="LiveId" clId="{01A363B8-9A37-4FC5-B11B-88F09A36BB58}" dt="2023-07-18T07:51:54.403" v="168" actId="207"/>
          <ac:spMkLst>
            <pc:docMk/>
            <pc:sldMk cId="3478576615" sldId="355"/>
            <ac:spMk id="3" creationId="{E352E269-F028-A26B-A8CF-EA1FC264DC9E}"/>
          </ac:spMkLst>
        </pc:spChg>
      </pc:sldChg>
      <pc:sldChg chg="modSp mod">
        <pc:chgData name="Matthew Purland" userId="8d07c89cff7dd31c" providerId="LiveId" clId="{01A363B8-9A37-4FC5-B11B-88F09A36BB58}" dt="2023-07-18T07:55:49.778" v="301" actId="6549"/>
        <pc:sldMkLst>
          <pc:docMk/>
          <pc:sldMk cId="2167986219" sldId="356"/>
        </pc:sldMkLst>
        <pc:spChg chg="mod">
          <ac:chgData name="Matthew Purland" userId="8d07c89cff7dd31c" providerId="LiveId" clId="{01A363B8-9A37-4FC5-B11B-88F09A36BB58}" dt="2023-07-18T07:55:49.778" v="301" actId="6549"/>
          <ac:spMkLst>
            <pc:docMk/>
            <pc:sldMk cId="2167986219" sldId="356"/>
            <ac:spMk id="3" creationId="{E352E269-F028-A26B-A8CF-EA1FC264DC9E}"/>
          </ac:spMkLst>
        </pc:spChg>
      </pc:sldChg>
      <pc:sldChg chg="modSp mod">
        <pc:chgData name="Matthew Purland" userId="8d07c89cff7dd31c" providerId="LiveId" clId="{01A363B8-9A37-4FC5-B11B-88F09A36BB58}" dt="2023-07-21T09:57:42.838" v="303" actId="207"/>
        <pc:sldMkLst>
          <pc:docMk/>
          <pc:sldMk cId="3244511282" sldId="358"/>
        </pc:sldMkLst>
        <pc:spChg chg="mod">
          <ac:chgData name="Matthew Purland" userId="8d07c89cff7dd31c" providerId="LiveId" clId="{01A363B8-9A37-4FC5-B11B-88F09A36BB58}" dt="2023-07-21T09:57:42.838" v="303" actId="207"/>
          <ac:spMkLst>
            <pc:docMk/>
            <pc:sldMk cId="3244511282" sldId="358"/>
            <ac:spMk id="3" creationId="{E352E269-F028-A26B-A8CF-EA1FC264DC9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428DC-60EA-EE89-12ED-7641FE58AD0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00EE7DC3-2F8D-9FE6-2F13-6C3CB0E51F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6388BFC0-10AC-FEFC-2F20-8466690F1AD0}"/>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5" name="Footer Placeholder 4">
            <a:extLst>
              <a:ext uri="{FF2B5EF4-FFF2-40B4-BE49-F238E27FC236}">
                <a16:creationId xmlns:a16="http://schemas.microsoft.com/office/drawing/2014/main" id="{373B639D-287B-5026-8A33-D2620DCC6E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200370-B8A0-DD15-A9F9-091731F1D331}"/>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3862494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8A5F5-FE88-3CB1-C91B-01AEA7514D6A}"/>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56E50CE-E704-49A5-0C75-3956BB722A3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315346A-858F-A8E6-898E-808F2D2B0AD5}"/>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5" name="Footer Placeholder 4">
            <a:extLst>
              <a:ext uri="{FF2B5EF4-FFF2-40B4-BE49-F238E27FC236}">
                <a16:creationId xmlns:a16="http://schemas.microsoft.com/office/drawing/2014/main" id="{DA98B0C2-5DAD-D47B-2EFA-A770A2C10F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08DB70-72DB-2302-21A1-246E56019CB9}"/>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915312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EAC6ED-F84E-6CA3-7EEB-43FF4E4D4640}"/>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28EE1D04-B3DA-BB04-5DC5-1033E9DED75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879D804-8C19-E345-6A0A-6920CD69B907}"/>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5" name="Footer Placeholder 4">
            <a:extLst>
              <a:ext uri="{FF2B5EF4-FFF2-40B4-BE49-F238E27FC236}">
                <a16:creationId xmlns:a16="http://schemas.microsoft.com/office/drawing/2014/main" id="{51773A1C-49A9-B05A-E004-C3B37C2568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8C684B-4AB0-13FB-E947-C3090718A4DB}"/>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189088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47C96-093B-2C51-9E98-B13CE72FA89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448DA41-C4AF-26E7-E8E3-F5154BFF567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7A2FDDE-DF30-04D5-E4D7-58BB3AB9D094}"/>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5" name="Footer Placeholder 4">
            <a:extLst>
              <a:ext uri="{FF2B5EF4-FFF2-40B4-BE49-F238E27FC236}">
                <a16:creationId xmlns:a16="http://schemas.microsoft.com/office/drawing/2014/main" id="{010C54C2-23A6-EA36-9A04-5019BD01D4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ECFB9D-D75C-389D-ABDF-C69310D2A72F}"/>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3552406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621BB-8AFF-9244-61B9-DCC677CE1FD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CA5DC7CF-64CB-6D93-E675-64D5227729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32FCACF-6BDA-B67D-7959-B6EA80550EC8}"/>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5" name="Footer Placeholder 4">
            <a:extLst>
              <a:ext uri="{FF2B5EF4-FFF2-40B4-BE49-F238E27FC236}">
                <a16:creationId xmlns:a16="http://schemas.microsoft.com/office/drawing/2014/main" id="{A5581C76-CBD7-0D3A-5EFE-7880E3681C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053240-F520-E372-9A2A-E738BCC10FB1}"/>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780312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222AB-00F6-7CB6-651B-9CB7E62F8D8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FDEEF87-CD24-B47E-2D65-DD3D07A7036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F6D3F9C-6EE0-72E6-6E05-D8474DB22AF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74D983BB-1B51-0E67-A53F-C80BEE05B49C}"/>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6" name="Footer Placeholder 5">
            <a:extLst>
              <a:ext uri="{FF2B5EF4-FFF2-40B4-BE49-F238E27FC236}">
                <a16:creationId xmlns:a16="http://schemas.microsoft.com/office/drawing/2014/main" id="{F1758DA4-9A22-AAC4-06DA-DD434288AB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74CE78-64AE-F89C-BF37-3B54E2CABD4A}"/>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1809173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03BB7-0FC8-6335-65C8-D0C4D5EA6C6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362653D-D84B-44C3-EFED-EFCEC8D70C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940F0AE-98C7-F10C-D88E-F7C17BF7EE5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6AF69B64-E4E1-721D-EA66-2A97F4C553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C19E699-F902-F26E-D181-A3027DD1C35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CE828593-1F44-40DC-5ADD-C953538FFBE0}"/>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8" name="Footer Placeholder 7">
            <a:extLst>
              <a:ext uri="{FF2B5EF4-FFF2-40B4-BE49-F238E27FC236}">
                <a16:creationId xmlns:a16="http://schemas.microsoft.com/office/drawing/2014/main" id="{F3BBE918-EA2B-48BA-CAD4-6A567C6476D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302A2A-C9AB-7AE8-3EB2-427E91180833}"/>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640680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6BDEC-BB9C-EB58-A94E-0F8E03A10191}"/>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D5F81AE-8C29-2388-A214-DA8B93B1C015}"/>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4" name="Footer Placeholder 3">
            <a:extLst>
              <a:ext uri="{FF2B5EF4-FFF2-40B4-BE49-F238E27FC236}">
                <a16:creationId xmlns:a16="http://schemas.microsoft.com/office/drawing/2014/main" id="{A26C4A7E-BCCE-209B-724C-3952FD2F761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CA391D-4DAB-179E-810E-47BFCD1FC974}"/>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825572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67ED75-D903-7BE4-19F1-EC939E434F0F}"/>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3" name="Footer Placeholder 2">
            <a:extLst>
              <a:ext uri="{FF2B5EF4-FFF2-40B4-BE49-F238E27FC236}">
                <a16:creationId xmlns:a16="http://schemas.microsoft.com/office/drawing/2014/main" id="{C77D36F2-59A4-C82C-54F0-36B5B8E7B6D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CD44B5D-818E-721A-C472-DD55AB05A6ED}"/>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3502137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57521-BC28-BB2A-A474-C1FA4E47FC5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85023CB-3606-44D4-DEEB-4BF011C07E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EA4E991-2EE7-5082-FAFE-FB08536D2F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784F530-EA16-6B2E-72B5-64321CA85725}"/>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6" name="Footer Placeholder 5">
            <a:extLst>
              <a:ext uri="{FF2B5EF4-FFF2-40B4-BE49-F238E27FC236}">
                <a16:creationId xmlns:a16="http://schemas.microsoft.com/office/drawing/2014/main" id="{062EBD47-7BA4-6734-8A72-448A761BB6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CAB6B1-048D-DE1C-04AA-91258342B294}"/>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1295410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0EFBB-5288-D490-EE37-2A3B2F2CF13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171E9620-25C0-8217-6D1E-B6F913790C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7D9AEAD-9F25-B112-B439-523BBC1ED4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D177A7-2F49-B876-D057-E8F30420ECFE}"/>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6" name="Footer Placeholder 5">
            <a:extLst>
              <a:ext uri="{FF2B5EF4-FFF2-40B4-BE49-F238E27FC236}">
                <a16:creationId xmlns:a16="http://schemas.microsoft.com/office/drawing/2014/main" id="{75B31075-8364-D53B-DC01-2EE15BC6BD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CCADBF-471C-C910-7EF1-05522D6CE030}"/>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2187837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638CC3-9511-01E9-970F-EFAE6F0434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FA8A8E24-4A68-DF98-FDF4-066F358D68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BD708CC-8726-5E44-806C-531127409F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D00D3F-1C4F-482B-AF52-D222E39F3822}" type="datetimeFigureOut">
              <a:rPr lang="en-GB" smtClean="0"/>
              <a:t>21/07/2023</a:t>
            </a:fld>
            <a:endParaRPr lang="en-GB"/>
          </a:p>
        </p:txBody>
      </p:sp>
      <p:sp>
        <p:nvSpPr>
          <p:cNvPr id="5" name="Footer Placeholder 4">
            <a:extLst>
              <a:ext uri="{FF2B5EF4-FFF2-40B4-BE49-F238E27FC236}">
                <a16:creationId xmlns:a16="http://schemas.microsoft.com/office/drawing/2014/main" id="{64774325-9DF4-3231-1157-CC6A85BC1D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A50DBE7-BC9D-1420-82CE-C0E2A6449C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23EE48-15C4-452C-A683-AE3D88A47BB0}" type="slidenum">
              <a:rPr lang="en-GB" smtClean="0"/>
              <a:t>‹#›</a:t>
            </a:fld>
            <a:endParaRPr lang="en-GB"/>
          </a:p>
        </p:txBody>
      </p:sp>
    </p:spTree>
    <p:extLst>
      <p:ext uri="{BB962C8B-B14F-4D97-AF65-F5344CB8AC3E}">
        <p14:creationId xmlns:p14="http://schemas.microsoft.com/office/powerpoint/2010/main" val="1930347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40269D-6DED-F2E7-DFE0-1FB44C095B75}"/>
              </a:ext>
            </a:extLst>
          </p:cNvPr>
          <p:cNvSpPr txBox="1"/>
          <p:nvPr/>
        </p:nvSpPr>
        <p:spPr>
          <a:xfrm>
            <a:off x="548951" y="1536174"/>
            <a:ext cx="11094098" cy="4216539"/>
          </a:xfrm>
          <a:prstGeom prst="rect">
            <a:avLst/>
          </a:prstGeom>
          <a:noFill/>
        </p:spPr>
        <p:txBody>
          <a:bodyPr wrap="square" rtlCol="0">
            <a:spAutoFit/>
          </a:bodyPr>
          <a:lstStyle/>
          <a:p>
            <a:pPr algn="ctr"/>
            <a:r>
              <a:rPr lang="en-GB" sz="8000" dirty="0">
                <a:solidFill>
                  <a:srgbClr val="00B0F0"/>
                </a:solidFill>
                <a:latin typeface="Congenial Black" panose="02000503040000020004" pitchFamily="2" charset="0"/>
                <a:cs typeface="Dreaming Outloud Script Pro" panose="020B0604020202020204" pitchFamily="66" charset="0"/>
              </a:rPr>
              <a:t>Learn</a:t>
            </a:r>
          </a:p>
          <a:p>
            <a:pPr algn="ctr"/>
            <a:r>
              <a:rPr lang="en-GB" sz="8000" dirty="0">
                <a:solidFill>
                  <a:srgbClr val="00B0F0"/>
                </a:solidFill>
                <a:latin typeface="Congenial Black" panose="02000503040000020004" pitchFamily="2" charset="0"/>
                <a:cs typeface="Dreaming Outloud Script Pro" panose="020B0604020202020204" pitchFamily="66" charset="0"/>
              </a:rPr>
              <a:t>Connected Speech</a:t>
            </a:r>
          </a:p>
          <a:p>
            <a:pPr algn="ctr"/>
            <a:endParaRPr lang="en-GB" sz="2800" dirty="0">
              <a:cs typeface="Dreaming Outloud Script Pro" panose="020B0604020202020204" pitchFamily="66" charset="0"/>
            </a:endParaRPr>
          </a:p>
          <a:p>
            <a:pPr algn="ctr"/>
            <a:r>
              <a:rPr lang="en-GB" sz="8000" dirty="0">
                <a:latin typeface="Cochocib Script Latin Pro" panose="020F0502020204030204" pitchFamily="2" charset="0"/>
                <a:cs typeface="Dreaming Outloud Script Pro" panose="020B0604020202020204" pitchFamily="66" charset="0"/>
              </a:rPr>
              <a:t>with Matt Purland</a:t>
            </a:r>
          </a:p>
        </p:txBody>
      </p:sp>
    </p:spTree>
    <p:extLst>
      <p:ext uri="{BB962C8B-B14F-4D97-AF65-F5344CB8AC3E}">
        <p14:creationId xmlns:p14="http://schemas.microsoft.com/office/powerpoint/2010/main" val="1051611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If you put stress on them – by pronouncing ‘h’ + a strong vowel sound – we may have problems identifying the strong syllables which should have the strong vowel sounds. In short, it messes up the </a:t>
            </a:r>
            <a:r>
              <a:rPr lang="en-GB" dirty="0">
                <a:solidFill>
                  <a:srgbClr val="FF0000"/>
                </a:solidFill>
              </a:rPr>
              <a:t>sound spine </a:t>
            </a:r>
            <a:r>
              <a:rPr lang="en-GB" i="1" dirty="0"/>
              <a:t>(Lesson 1)</a:t>
            </a:r>
            <a:r>
              <a:rPr lang="en-GB" dirty="0"/>
              <a:t>.</a:t>
            </a:r>
          </a:p>
          <a:p>
            <a:pPr marL="0" indent="0">
              <a:buNone/>
            </a:pPr>
            <a:endParaRPr lang="en-GB" dirty="0"/>
          </a:p>
          <a:p>
            <a:pPr marL="0" indent="0">
              <a:buNone/>
            </a:pPr>
            <a:r>
              <a:rPr lang="en-GB" dirty="0"/>
              <a:t>Deleting  h  from the beginning of these function words is acceptable in </a:t>
            </a:r>
            <a:r>
              <a:rPr lang="en-GB" dirty="0">
                <a:solidFill>
                  <a:srgbClr val="FF0000"/>
                </a:solidFill>
              </a:rPr>
              <a:t>Standard English</a:t>
            </a:r>
            <a:r>
              <a:rPr lang="en-GB" dirty="0"/>
              <a:t>. The trick is to do it in fast speech so that the listener is unaware of the ‘h’ being dropped.</a:t>
            </a:r>
          </a:p>
        </p:txBody>
      </p:sp>
    </p:spTree>
    <p:extLst>
      <p:ext uri="{BB962C8B-B14F-4D97-AF65-F5344CB8AC3E}">
        <p14:creationId xmlns:p14="http://schemas.microsoft.com/office/powerpoint/2010/main" val="2706289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Some native speakers of English take the deletion of  h  further and delete it from many or even </a:t>
            </a:r>
            <a:r>
              <a:rPr lang="en-GB" i="1" dirty="0"/>
              <a:t>every</a:t>
            </a:r>
            <a:r>
              <a:rPr lang="en-GB" dirty="0"/>
              <a:t> word beginning with the letter ‘h’.</a:t>
            </a:r>
          </a:p>
          <a:p>
            <a:pPr marL="0" indent="0">
              <a:buNone/>
            </a:pPr>
            <a:endParaRPr lang="en-GB" dirty="0"/>
          </a:p>
          <a:p>
            <a:pPr marL="0" indent="0">
              <a:buNone/>
            </a:pPr>
            <a:r>
              <a:rPr lang="en-GB" dirty="0"/>
              <a:t>For example:</a:t>
            </a:r>
          </a:p>
          <a:p>
            <a:pPr marL="0" indent="0">
              <a:buNone/>
            </a:pPr>
            <a:r>
              <a:rPr lang="en-GB" dirty="0"/>
              <a:t>	I’ll ’ave an ’</a:t>
            </a:r>
            <a:r>
              <a:rPr lang="en-GB" dirty="0" err="1"/>
              <a:t>oliday</a:t>
            </a:r>
            <a:r>
              <a:rPr lang="en-GB" dirty="0"/>
              <a:t> in ’arrogate with ’</a:t>
            </a:r>
            <a:r>
              <a:rPr lang="en-GB" dirty="0" err="1"/>
              <a:t>elen</a:t>
            </a:r>
            <a:r>
              <a:rPr lang="en-GB" dirty="0"/>
              <a:t>.</a:t>
            </a:r>
          </a:p>
          <a:p>
            <a:pPr marL="0" indent="0">
              <a:buNone/>
            </a:pPr>
            <a:r>
              <a:rPr lang="en-GB" dirty="0"/>
              <a:t>		(I’ll </a:t>
            </a:r>
            <a:r>
              <a:rPr lang="en-GB" dirty="0">
                <a:solidFill>
                  <a:srgbClr val="FF0000"/>
                </a:solidFill>
              </a:rPr>
              <a:t>h</a:t>
            </a:r>
            <a:r>
              <a:rPr lang="en-GB" dirty="0"/>
              <a:t>ave a </a:t>
            </a:r>
            <a:r>
              <a:rPr lang="en-GB" dirty="0">
                <a:solidFill>
                  <a:srgbClr val="FF0000"/>
                </a:solidFill>
              </a:rPr>
              <a:t>h</a:t>
            </a:r>
            <a:r>
              <a:rPr lang="en-GB" dirty="0"/>
              <a:t>oliday in </a:t>
            </a:r>
            <a:r>
              <a:rPr lang="en-GB" dirty="0">
                <a:solidFill>
                  <a:srgbClr val="FF0000"/>
                </a:solidFill>
              </a:rPr>
              <a:t>H</a:t>
            </a:r>
            <a:r>
              <a:rPr lang="en-GB" dirty="0"/>
              <a:t>arrogate with </a:t>
            </a:r>
            <a:r>
              <a:rPr lang="en-GB" dirty="0">
                <a:solidFill>
                  <a:srgbClr val="FF0000"/>
                </a:solidFill>
              </a:rPr>
              <a:t>H</a:t>
            </a:r>
            <a:r>
              <a:rPr lang="en-GB" dirty="0"/>
              <a:t>elen.)</a:t>
            </a:r>
          </a:p>
          <a:p>
            <a:pPr marL="0" indent="0">
              <a:buNone/>
            </a:pPr>
            <a:endParaRPr lang="en-GB" dirty="0"/>
          </a:p>
          <a:p>
            <a:pPr marL="0" indent="0">
              <a:buNone/>
            </a:pPr>
            <a:r>
              <a:rPr lang="en-GB" dirty="0"/>
              <a:t>	What ’</a:t>
            </a:r>
            <a:r>
              <a:rPr lang="en-GB" dirty="0" err="1"/>
              <a:t>appened</a:t>
            </a:r>
            <a:r>
              <a:rPr lang="en-GB" dirty="0"/>
              <a:t> at the ’</a:t>
            </a:r>
            <a:r>
              <a:rPr lang="en-GB" dirty="0" err="1"/>
              <a:t>ospital</a:t>
            </a:r>
            <a:r>
              <a:rPr lang="en-GB" dirty="0"/>
              <a:t>, ’</a:t>
            </a:r>
            <a:r>
              <a:rPr lang="en-GB" dirty="0" err="1"/>
              <a:t>arold</a:t>
            </a:r>
            <a:r>
              <a:rPr lang="en-GB" dirty="0"/>
              <a:t>?</a:t>
            </a:r>
          </a:p>
          <a:p>
            <a:pPr marL="0" indent="0">
              <a:buNone/>
            </a:pPr>
            <a:r>
              <a:rPr lang="en-GB" dirty="0"/>
              <a:t>		(What </a:t>
            </a:r>
            <a:r>
              <a:rPr lang="en-GB" dirty="0">
                <a:solidFill>
                  <a:srgbClr val="FF0000"/>
                </a:solidFill>
              </a:rPr>
              <a:t>h</a:t>
            </a:r>
            <a:r>
              <a:rPr lang="en-GB" dirty="0"/>
              <a:t>appened at the </a:t>
            </a:r>
            <a:r>
              <a:rPr lang="en-GB" dirty="0">
                <a:solidFill>
                  <a:srgbClr val="FF0000"/>
                </a:solidFill>
              </a:rPr>
              <a:t>h</a:t>
            </a:r>
            <a:r>
              <a:rPr lang="en-GB" dirty="0"/>
              <a:t>ospital, </a:t>
            </a:r>
            <a:r>
              <a:rPr lang="en-GB" dirty="0">
                <a:solidFill>
                  <a:srgbClr val="FF0000"/>
                </a:solidFill>
              </a:rPr>
              <a:t>H</a:t>
            </a:r>
            <a:r>
              <a:rPr lang="en-GB" dirty="0"/>
              <a:t>arold?)</a:t>
            </a:r>
          </a:p>
        </p:txBody>
      </p:sp>
    </p:spTree>
    <p:extLst>
      <p:ext uri="{BB962C8B-B14F-4D97-AF65-F5344CB8AC3E}">
        <p14:creationId xmlns:p14="http://schemas.microsoft.com/office/powerpoint/2010/main" val="1550068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normAutofit lnSpcReduction="10000"/>
          </a:bodyPr>
          <a:lstStyle/>
          <a:p>
            <a:pPr marL="0" indent="0">
              <a:buNone/>
            </a:pPr>
            <a:endParaRPr lang="en-GB" dirty="0"/>
          </a:p>
          <a:p>
            <a:pPr marL="0" indent="0">
              <a:buNone/>
            </a:pPr>
            <a:endParaRPr lang="en-GB" dirty="0"/>
          </a:p>
          <a:p>
            <a:pPr marL="0" indent="0">
              <a:buNone/>
            </a:pPr>
            <a:r>
              <a:rPr lang="en-GB" dirty="0"/>
              <a:t>This is much more noticeable. The deletion is pronounced in an obvious way and not hidden in fast speech. It is very common in many accents and dialects of English, e.g., </a:t>
            </a:r>
            <a:r>
              <a:rPr lang="en-GB" dirty="0">
                <a:solidFill>
                  <a:srgbClr val="FF0000"/>
                </a:solidFill>
              </a:rPr>
              <a:t>Estuary English</a:t>
            </a:r>
            <a:r>
              <a:rPr lang="en-GB" dirty="0"/>
              <a:t>, which is most associated with London and the area around the Thames Estuary.</a:t>
            </a:r>
          </a:p>
          <a:p>
            <a:pPr marL="0" indent="0">
              <a:buNone/>
            </a:pPr>
            <a:endParaRPr lang="en-GB" dirty="0"/>
          </a:p>
          <a:p>
            <a:pPr marL="0" indent="0">
              <a:buNone/>
            </a:pPr>
            <a:r>
              <a:rPr lang="en-GB" dirty="0"/>
              <a:t>It is not considered standard English, so we do not focus on it during this course.</a:t>
            </a:r>
          </a:p>
          <a:p>
            <a:pPr marL="0" indent="0">
              <a:buNone/>
            </a:pPr>
            <a:endParaRPr lang="en-GB" dirty="0"/>
          </a:p>
          <a:p>
            <a:pPr marL="0" indent="0">
              <a:buNone/>
            </a:pPr>
            <a:r>
              <a:rPr lang="en-GB" dirty="0"/>
              <a:t>Of course, a few common English words beginning with the letter ‘h’ already have the ‘h’ dropped in pronunciation. For example: </a:t>
            </a:r>
            <a:r>
              <a:rPr lang="en-GB" dirty="0">
                <a:solidFill>
                  <a:srgbClr val="FF0000"/>
                </a:solidFill>
              </a:rPr>
              <a:t>h</a:t>
            </a:r>
            <a:r>
              <a:rPr lang="en-GB" dirty="0"/>
              <a:t>eir, </a:t>
            </a:r>
            <a:r>
              <a:rPr lang="en-GB" dirty="0">
                <a:solidFill>
                  <a:srgbClr val="FF0000"/>
                </a:solidFill>
              </a:rPr>
              <a:t>h</a:t>
            </a:r>
            <a:r>
              <a:rPr lang="en-GB" dirty="0"/>
              <a:t>omage, </a:t>
            </a:r>
            <a:r>
              <a:rPr lang="en-GB" dirty="0">
                <a:solidFill>
                  <a:srgbClr val="FF0000"/>
                </a:solidFill>
              </a:rPr>
              <a:t>h</a:t>
            </a:r>
            <a:r>
              <a:rPr lang="en-GB" dirty="0"/>
              <a:t>onest, </a:t>
            </a:r>
            <a:r>
              <a:rPr lang="en-GB" dirty="0">
                <a:solidFill>
                  <a:srgbClr val="FF0000"/>
                </a:solidFill>
              </a:rPr>
              <a:t>h</a:t>
            </a:r>
            <a:r>
              <a:rPr lang="en-GB" dirty="0"/>
              <a:t>onour, and </a:t>
            </a:r>
            <a:r>
              <a:rPr lang="en-GB" dirty="0">
                <a:solidFill>
                  <a:srgbClr val="FF0000"/>
                </a:solidFill>
              </a:rPr>
              <a:t>h</a:t>
            </a:r>
            <a:r>
              <a:rPr lang="en-GB" dirty="0"/>
              <a:t>our.</a:t>
            </a:r>
          </a:p>
        </p:txBody>
      </p:sp>
    </p:spTree>
    <p:extLst>
      <p:ext uri="{BB962C8B-B14F-4D97-AF65-F5344CB8AC3E}">
        <p14:creationId xmlns:p14="http://schemas.microsoft.com/office/powerpoint/2010/main" val="1763630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h  is usually spelled: ‘h-’:</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h  is spelled ‘wh-’ in a few words, including: ‘</a:t>
            </a:r>
            <a:r>
              <a:rPr lang="en-GB" dirty="0">
                <a:solidFill>
                  <a:srgbClr val="FF0000"/>
                </a:solidFill>
              </a:rPr>
              <a:t>who</a:t>
            </a:r>
            <a:r>
              <a:rPr lang="en-GB" dirty="0"/>
              <a:t>’, ‘</a:t>
            </a:r>
            <a:r>
              <a:rPr lang="en-GB" dirty="0">
                <a:solidFill>
                  <a:srgbClr val="FF0000"/>
                </a:solidFill>
              </a:rPr>
              <a:t>whom</a:t>
            </a:r>
            <a:r>
              <a:rPr lang="en-GB" dirty="0"/>
              <a:t>’, ‘</a:t>
            </a:r>
            <a:r>
              <a:rPr lang="en-GB" dirty="0">
                <a:solidFill>
                  <a:srgbClr val="FF0000"/>
                </a:solidFill>
              </a:rPr>
              <a:t>whoever</a:t>
            </a:r>
            <a:r>
              <a:rPr lang="en-GB" dirty="0"/>
              <a:t>’, ‘</a:t>
            </a:r>
            <a:r>
              <a:rPr lang="en-GB" dirty="0">
                <a:solidFill>
                  <a:srgbClr val="FF0000"/>
                </a:solidFill>
              </a:rPr>
              <a:t>whose</a:t>
            </a:r>
            <a:r>
              <a:rPr lang="en-GB" dirty="0"/>
              <a:t>’, ‘</a:t>
            </a:r>
            <a:r>
              <a:rPr lang="en-GB" dirty="0">
                <a:solidFill>
                  <a:srgbClr val="FF0000"/>
                </a:solidFill>
              </a:rPr>
              <a:t>whole</a:t>
            </a:r>
            <a:r>
              <a:rPr lang="en-GB" dirty="0"/>
              <a:t>’, ‘</a:t>
            </a:r>
            <a:r>
              <a:rPr lang="en-GB" dirty="0">
                <a:solidFill>
                  <a:srgbClr val="FF0000"/>
                </a:solidFill>
              </a:rPr>
              <a:t>wholesale</a:t>
            </a:r>
            <a:r>
              <a:rPr lang="en-GB" dirty="0"/>
              <a:t>’, ‘</a:t>
            </a:r>
            <a:r>
              <a:rPr lang="en-GB" dirty="0">
                <a:solidFill>
                  <a:srgbClr val="FF0000"/>
                </a:solidFill>
              </a:rPr>
              <a:t>wholesome</a:t>
            </a:r>
            <a:r>
              <a:rPr lang="en-GB" dirty="0"/>
              <a:t>’, and ‘</a:t>
            </a:r>
            <a:r>
              <a:rPr lang="en-GB" dirty="0">
                <a:solidFill>
                  <a:srgbClr val="FF0000"/>
                </a:solidFill>
              </a:rPr>
              <a:t>wholly</a:t>
            </a:r>
            <a:r>
              <a:rPr lang="en-GB" dirty="0"/>
              <a:t>’.</a:t>
            </a:r>
          </a:p>
          <a:p>
            <a:pPr marL="0" indent="0">
              <a:buNone/>
            </a:pPr>
            <a:endParaRPr lang="en-GB" dirty="0"/>
          </a:p>
        </p:txBody>
      </p:sp>
      <p:pic>
        <p:nvPicPr>
          <p:cNvPr id="6" name="Picture 5" descr="A picture containing text, screenshot, font, number">
            <a:extLst>
              <a:ext uri="{FF2B5EF4-FFF2-40B4-BE49-F238E27FC236}">
                <a16:creationId xmlns:a16="http://schemas.microsoft.com/office/drawing/2014/main" id="{20B3AF8B-820B-4F21-560A-F05F90ACFA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3550" y="2358390"/>
            <a:ext cx="8724900" cy="2141220"/>
          </a:xfrm>
          <a:prstGeom prst="rect">
            <a:avLst/>
          </a:prstGeom>
        </p:spPr>
      </p:pic>
    </p:spTree>
    <p:extLst>
      <p:ext uri="{BB962C8B-B14F-4D97-AF65-F5344CB8AC3E}">
        <p14:creationId xmlns:p14="http://schemas.microsoft.com/office/powerpoint/2010/main" val="2680318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There are five high-frequency words beginning with  h  in the 100 Most Common Words in Written English list. We can discount the first two – ‘have’ (9) and ‘he’ (16) – because we normally pronounce the  h  in these words.</a:t>
            </a:r>
          </a:p>
          <a:p>
            <a:pPr marL="0" indent="0">
              <a:buNone/>
            </a:pPr>
            <a:endParaRPr lang="en-GB" dirty="0"/>
          </a:p>
          <a:p>
            <a:pPr marL="0" indent="0">
              <a:buNone/>
            </a:pPr>
            <a:r>
              <a:rPr lang="en-GB" dirty="0"/>
              <a:t>We delete the  h  in the other three words, though: ‘</a:t>
            </a:r>
            <a:r>
              <a:rPr lang="en-GB" dirty="0">
                <a:solidFill>
                  <a:srgbClr val="FF0000"/>
                </a:solidFill>
              </a:rPr>
              <a:t>his</a:t>
            </a:r>
            <a:r>
              <a:rPr lang="en-GB" dirty="0"/>
              <a:t>’ (23), ‘</a:t>
            </a:r>
            <a:r>
              <a:rPr lang="en-GB" dirty="0">
                <a:solidFill>
                  <a:srgbClr val="FF0000"/>
                </a:solidFill>
              </a:rPr>
              <a:t>her</a:t>
            </a:r>
            <a:r>
              <a:rPr lang="en-GB" dirty="0"/>
              <a:t>’ (29), and ‘</a:t>
            </a:r>
            <a:r>
              <a:rPr lang="en-GB" dirty="0">
                <a:solidFill>
                  <a:srgbClr val="FF0000"/>
                </a:solidFill>
              </a:rPr>
              <a:t>him</a:t>
            </a:r>
            <a:r>
              <a:rPr lang="en-GB" dirty="0"/>
              <a:t>’ (58).</a:t>
            </a:r>
          </a:p>
        </p:txBody>
      </p:sp>
    </p:spTree>
    <p:extLst>
      <p:ext uri="{BB962C8B-B14F-4D97-AF65-F5344CB8AC3E}">
        <p14:creationId xmlns:p14="http://schemas.microsoft.com/office/powerpoint/2010/main" val="136192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I do not want to be too prescriptive, because it may be that, in fast speech, other </a:t>
            </a:r>
            <a:r>
              <a:rPr lang="en-GB" dirty="0">
                <a:solidFill>
                  <a:srgbClr val="FF0000"/>
                </a:solidFill>
              </a:rPr>
              <a:t>function words </a:t>
            </a:r>
            <a:r>
              <a:rPr lang="en-GB" dirty="0"/>
              <a:t>beginning with  h  may be deleted too. For example:</a:t>
            </a:r>
          </a:p>
          <a:p>
            <a:pPr marL="0" indent="0">
              <a:buNone/>
            </a:pPr>
            <a:endParaRPr lang="en-GB" dirty="0"/>
          </a:p>
          <a:p>
            <a:pPr marL="0" indent="0">
              <a:buNone/>
            </a:pPr>
            <a:r>
              <a:rPr lang="en-GB" dirty="0"/>
              <a:t>	I sai</a:t>
            </a:r>
            <a:r>
              <a:rPr lang="en-GB" dirty="0">
                <a:solidFill>
                  <a:srgbClr val="FF0000"/>
                </a:solidFill>
              </a:rPr>
              <a:t>d</a:t>
            </a:r>
            <a:r>
              <a:rPr lang="en-GB" dirty="0"/>
              <a:t> </a:t>
            </a:r>
            <a:r>
              <a:rPr lang="en-GB" dirty="0">
                <a:solidFill>
                  <a:srgbClr val="FF0000"/>
                </a:solidFill>
              </a:rPr>
              <a:t>h</a:t>
            </a:r>
            <a:r>
              <a:rPr lang="en-GB" dirty="0"/>
              <a:t>e just left.	&gt;&gt;	I </a:t>
            </a:r>
            <a:r>
              <a:rPr lang="en-GB" dirty="0" err="1"/>
              <a:t>s</a:t>
            </a:r>
            <a:r>
              <a:rPr lang="en-GB" dirty="0" err="1">
                <a:solidFill>
                  <a:srgbClr val="00B050"/>
                </a:solidFill>
              </a:rPr>
              <a:t>ai</a:t>
            </a:r>
            <a:r>
              <a:rPr lang="en-GB" dirty="0"/>
              <a:t> </a:t>
            </a:r>
            <a:r>
              <a:rPr lang="en-GB" dirty="0">
                <a:solidFill>
                  <a:srgbClr val="00B050"/>
                </a:solidFill>
              </a:rPr>
              <a:t>d</a:t>
            </a:r>
            <a:r>
              <a:rPr lang="en-GB" dirty="0"/>
              <a:t>e ju </a:t>
            </a:r>
            <a:r>
              <a:rPr lang="en-GB" dirty="0" err="1"/>
              <a:t>sleft</a:t>
            </a:r>
            <a:r>
              <a:rPr lang="en-GB" dirty="0"/>
              <a:t>.</a:t>
            </a:r>
          </a:p>
          <a:p>
            <a:pPr marL="0" indent="0">
              <a:buNone/>
            </a:pPr>
            <a:endParaRPr lang="en-GB" dirty="0"/>
          </a:p>
          <a:p>
            <a:pPr marL="0" indent="0">
              <a:buNone/>
            </a:pPr>
            <a:r>
              <a:rPr lang="en-GB" dirty="0"/>
              <a:t>However, we should be careful not to </a:t>
            </a:r>
            <a:r>
              <a:rPr lang="en-GB" dirty="0">
                <a:solidFill>
                  <a:srgbClr val="FF0000"/>
                </a:solidFill>
              </a:rPr>
              <a:t>overdo</a:t>
            </a:r>
            <a:r>
              <a:rPr lang="en-GB" dirty="0"/>
              <a:t> the deletion of  h, because then we may move away from Standard English towards accent, dialect, and slang.</a:t>
            </a:r>
          </a:p>
        </p:txBody>
      </p:sp>
    </p:spTree>
    <p:extLst>
      <p:ext uri="{BB962C8B-B14F-4D97-AF65-F5344CB8AC3E}">
        <p14:creationId xmlns:p14="http://schemas.microsoft.com/office/powerpoint/2010/main" val="1248492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A note about deleting  h  and  t:</a:t>
            </a:r>
          </a:p>
          <a:p>
            <a:pPr marL="0" indent="0">
              <a:buNone/>
            </a:pPr>
            <a:endParaRPr lang="en-GB" dirty="0"/>
          </a:p>
          <a:p>
            <a:pPr marL="0" indent="0">
              <a:buNone/>
            </a:pPr>
            <a:r>
              <a:rPr lang="en-GB" dirty="0"/>
              <a:t>As described above, when  t  meets another consonant sound, we delete it and add a glottal stop. For example:</a:t>
            </a:r>
          </a:p>
          <a:p>
            <a:pPr marL="0" indent="0">
              <a:buNone/>
            </a:pPr>
            <a:endParaRPr lang="en-GB" dirty="0"/>
          </a:p>
          <a:p>
            <a:pPr marL="0" indent="0">
              <a:buNone/>
            </a:pPr>
            <a:r>
              <a:rPr lang="en-GB" dirty="0"/>
              <a:t>	I got him a new bike.	&gt;&gt;	I go_ him a new bike.</a:t>
            </a:r>
          </a:p>
        </p:txBody>
      </p:sp>
    </p:spTree>
    <p:extLst>
      <p:ext uri="{BB962C8B-B14F-4D97-AF65-F5344CB8AC3E}">
        <p14:creationId xmlns:p14="http://schemas.microsoft.com/office/powerpoint/2010/main" val="871969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With the words </a:t>
            </a:r>
            <a:r>
              <a:rPr lang="en-GB" dirty="0">
                <a:solidFill>
                  <a:srgbClr val="FF0000"/>
                </a:solidFill>
              </a:rPr>
              <a:t>him</a:t>
            </a:r>
            <a:r>
              <a:rPr lang="en-GB" dirty="0"/>
              <a:t>, </a:t>
            </a:r>
            <a:r>
              <a:rPr lang="en-GB" dirty="0">
                <a:solidFill>
                  <a:srgbClr val="FF0000"/>
                </a:solidFill>
              </a:rPr>
              <a:t>her</a:t>
            </a:r>
            <a:r>
              <a:rPr lang="en-GB" dirty="0"/>
              <a:t>, and </a:t>
            </a:r>
            <a:r>
              <a:rPr lang="en-GB" dirty="0">
                <a:solidFill>
                  <a:srgbClr val="FF0000"/>
                </a:solidFill>
              </a:rPr>
              <a:t>his</a:t>
            </a:r>
            <a:r>
              <a:rPr lang="en-GB" dirty="0"/>
              <a:t>, however, this rule is ignored, because we can delete the  h  and move forward the  t. It sounds more fluent:</a:t>
            </a:r>
          </a:p>
          <a:p>
            <a:pPr marL="0" indent="0">
              <a:buNone/>
            </a:pPr>
            <a:endParaRPr lang="en-GB" dirty="0"/>
          </a:p>
          <a:p>
            <a:pPr marL="0" indent="0">
              <a:buNone/>
            </a:pPr>
            <a:r>
              <a:rPr lang="en-GB" dirty="0"/>
              <a:t>	I go </a:t>
            </a:r>
            <a:r>
              <a:rPr lang="en-GB" dirty="0" err="1"/>
              <a:t>ti</a:t>
            </a:r>
            <a:r>
              <a:rPr lang="en-GB" dirty="0"/>
              <a:t> ma new bike.</a:t>
            </a:r>
          </a:p>
          <a:p>
            <a:pPr marL="0" indent="0">
              <a:buNone/>
            </a:pPr>
            <a:endParaRPr lang="en-GB" dirty="0"/>
          </a:p>
          <a:p>
            <a:pPr marL="0" indent="0">
              <a:buNone/>
            </a:pPr>
            <a:r>
              <a:rPr lang="en-GB" dirty="0"/>
              <a:t>Here are more examples with </a:t>
            </a:r>
            <a:r>
              <a:rPr lang="en-GB" dirty="0">
                <a:solidFill>
                  <a:srgbClr val="FF0000"/>
                </a:solidFill>
              </a:rPr>
              <a:t>her</a:t>
            </a:r>
            <a:r>
              <a:rPr lang="en-GB" dirty="0"/>
              <a:t> and </a:t>
            </a:r>
            <a:r>
              <a:rPr lang="en-GB" dirty="0">
                <a:solidFill>
                  <a:srgbClr val="FF0000"/>
                </a:solidFill>
              </a:rPr>
              <a:t>his</a:t>
            </a:r>
            <a:r>
              <a:rPr lang="en-GB" dirty="0"/>
              <a:t>. Further contractions may also be possible:</a:t>
            </a:r>
          </a:p>
          <a:p>
            <a:pPr marL="0" indent="0">
              <a:buNone/>
            </a:pPr>
            <a:r>
              <a:rPr lang="en-GB" dirty="0"/>
              <a:t>I wan_ her to stay.     &gt;&gt; 	I wan ter to stay.	&gt;&gt;	I wanna to stay.</a:t>
            </a:r>
          </a:p>
          <a:p>
            <a:pPr marL="0" indent="0">
              <a:buNone/>
            </a:pPr>
            <a:r>
              <a:rPr lang="en-GB" dirty="0"/>
              <a:t>I pu_ his cake there.  &gt;&gt;  	I pu </a:t>
            </a:r>
            <a:r>
              <a:rPr lang="en-GB" dirty="0" err="1"/>
              <a:t>ti</a:t>
            </a:r>
            <a:r>
              <a:rPr lang="en-GB" dirty="0"/>
              <a:t> </a:t>
            </a:r>
            <a:r>
              <a:rPr lang="en-GB" dirty="0" err="1"/>
              <a:t>sca</a:t>
            </a:r>
            <a:r>
              <a:rPr lang="en-GB" dirty="0"/>
              <a:t> </a:t>
            </a:r>
            <a:r>
              <a:rPr lang="en-GB" dirty="0" err="1"/>
              <a:t>kthere</a:t>
            </a:r>
            <a:r>
              <a:rPr lang="en-GB" dirty="0"/>
              <a:t>.	&gt;&gt;	I </a:t>
            </a:r>
            <a:r>
              <a:rPr lang="en-GB" dirty="0" err="1"/>
              <a:t>pudis</a:t>
            </a:r>
            <a:r>
              <a:rPr lang="en-GB" dirty="0"/>
              <a:t> ca </a:t>
            </a:r>
            <a:r>
              <a:rPr lang="en-GB" dirty="0" err="1"/>
              <a:t>kthere</a:t>
            </a:r>
            <a:r>
              <a:rPr lang="en-GB" dirty="0"/>
              <a:t>.</a:t>
            </a:r>
          </a:p>
        </p:txBody>
      </p:sp>
    </p:spTree>
    <p:extLst>
      <p:ext uri="{BB962C8B-B14F-4D97-AF65-F5344CB8AC3E}">
        <p14:creationId xmlns:p14="http://schemas.microsoft.com/office/powerpoint/2010/main" val="248207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normAutofit lnSpcReduction="10000"/>
          </a:bodyPr>
          <a:lstStyle/>
          <a:p>
            <a:pPr marL="0" indent="0">
              <a:buNone/>
            </a:pPr>
            <a:endParaRPr lang="en-GB" dirty="0"/>
          </a:p>
          <a:p>
            <a:pPr marL="0" indent="0" algn="ctr">
              <a:buNone/>
            </a:pPr>
            <a:r>
              <a:rPr lang="en-GB" dirty="0"/>
              <a:t>VC Connections:</a:t>
            </a:r>
          </a:p>
          <a:p>
            <a:pPr marL="0" indent="0">
              <a:buNone/>
            </a:pPr>
            <a:r>
              <a:rPr lang="en-GB" dirty="0"/>
              <a:t>In fast speech, we may also delete the  h  at the beginning of </a:t>
            </a:r>
            <a:r>
              <a:rPr lang="en-GB" dirty="0">
                <a:solidFill>
                  <a:srgbClr val="FF0000"/>
                </a:solidFill>
              </a:rPr>
              <a:t>him</a:t>
            </a:r>
            <a:r>
              <a:rPr lang="en-GB" dirty="0"/>
              <a:t>, </a:t>
            </a:r>
            <a:r>
              <a:rPr lang="en-GB" dirty="0">
                <a:solidFill>
                  <a:srgbClr val="FF0000"/>
                </a:solidFill>
              </a:rPr>
              <a:t>her</a:t>
            </a:r>
            <a:r>
              <a:rPr lang="en-GB" dirty="0"/>
              <a:t>, </a:t>
            </a:r>
            <a:r>
              <a:rPr lang="en-GB" dirty="0">
                <a:solidFill>
                  <a:srgbClr val="FF0000"/>
                </a:solidFill>
              </a:rPr>
              <a:t>his</a:t>
            </a:r>
            <a:r>
              <a:rPr lang="en-GB" dirty="0"/>
              <a:t>, </a:t>
            </a:r>
            <a:r>
              <a:rPr lang="en-GB" dirty="0">
                <a:solidFill>
                  <a:srgbClr val="FF0000"/>
                </a:solidFill>
              </a:rPr>
              <a:t>himself</a:t>
            </a:r>
            <a:r>
              <a:rPr lang="en-GB" dirty="0"/>
              <a:t>, and </a:t>
            </a:r>
            <a:r>
              <a:rPr lang="en-GB" dirty="0">
                <a:solidFill>
                  <a:srgbClr val="FF0000"/>
                </a:solidFill>
              </a:rPr>
              <a:t>herself</a:t>
            </a:r>
            <a:r>
              <a:rPr lang="en-GB" dirty="0"/>
              <a:t> in </a:t>
            </a:r>
            <a:r>
              <a:rPr lang="en-GB" dirty="0">
                <a:solidFill>
                  <a:srgbClr val="FF0000"/>
                </a:solidFill>
              </a:rPr>
              <a:t>VC connections</a:t>
            </a:r>
            <a:r>
              <a:rPr lang="en-GB" dirty="0"/>
              <a:t>. This creates a VV connection </a:t>
            </a:r>
            <a:r>
              <a:rPr lang="en-GB" i="1" dirty="0"/>
              <a:t>(Lesson 7)</a:t>
            </a:r>
            <a:r>
              <a:rPr lang="en-GB" dirty="0"/>
              <a:t>. We delete the  h  then add  w,  y, or  r:</a:t>
            </a:r>
          </a:p>
          <a:p>
            <a:pPr marL="0" indent="0">
              <a:buNone/>
            </a:pPr>
            <a:endParaRPr lang="en-GB" dirty="0"/>
          </a:p>
          <a:p>
            <a:pPr marL="0" indent="0">
              <a:buNone/>
            </a:pPr>
            <a:r>
              <a:rPr lang="en-GB" dirty="0"/>
              <a:t>	sh</a:t>
            </a:r>
            <a:r>
              <a:rPr lang="en-GB" dirty="0">
                <a:solidFill>
                  <a:srgbClr val="FF0000"/>
                </a:solidFill>
              </a:rPr>
              <a:t>ow</a:t>
            </a:r>
            <a:r>
              <a:rPr lang="en-GB" dirty="0"/>
              <a:t> </a:t>
            </a:r>
            <a:r>
              <a:rPr lang="en-GB" dirty="0">
                <a:solidFill>
                  <a:srgbClr val="FF0000"/>
                </a:solidFill>
              </a:rPr>
              <a:t>h</a:t>
            </a:r>
            <a:r>
              <a:rPr lang="en-GB" dirty="0"/>
              <a:t>im	&gt;&gt;	show [w] im		+  w</a:t>
            </a:r>
          </a:p>
          <a:p>
            <a:pPr marL="0" indent="0">
              <a:buNone/>
            </a:pPr>
            <a:r>
              <a:rPr lang="en-GB" dirty="0"/>
              <a:t>	b</a:t>
            </a:r>
            <a:r>
              <a:rPr lang="en-GB" dirty="0">
                <a:solidFill>
                  <a:srgbClr val="FF0000"/>
                </a:solidFill>
              </a:rPr>
              <a:t>uy</a:t>
            </a:r>
            <a:r>
              <a:rPr lang="en-GB" dirty="0"/>
              <a:t> </a:t>
            </a:r>
            <a:r>
              <a:rPr lang="en-GB" dirty="0">
                <a:solidFill>
                  <a:srgbClr val="FF0000"/>
                </a:solidFill>
              </a:rPr>
              <a:t>h</a:t>
            </a:r>
            <a:r>
              <a:rPr lang="en-GB" dirty="0"/>
              <a:t>is	&gt;&gt;	buy [y] </a:t>
            </a:r>
            <a:r>
              <a:rPr lang="en-GB" dirty="0" err="1"/>
              <a:t>iz</a:t>
            </a:r>
            <a:r>
              <a:rPr lang="en-GB" dirty="0"/>
              <a:t>		+ y</a:t>
            </a:r>
          </a:p>
          <a:p>
            <a:pPr marL="0" indent="0">
              <a:buNone/>
            </a:pPr>
            <a:r>
              <a:rPr lang="en-GB" dirty="0"/>
              <a:t>	s</a:t>
            </a:r>
            <a:r>
              <a:rPr lang="en-GB" dirty="0">
                <a:solidFill>
                  <a:srgbClr val="FF0000"/>
                </a:solidFill>
              </a:rPr>
              <a:t>aw</a:t>
            </a:r>
            <a:r>
              <a:rPr lang="en-GB" dirty="0"/>
              <a:t> </a:t>
            </a:r>
            <a:r>
              <a:rPr lang="en-GB" dirty="0">
                <a:solidFill>
                  <a:srgbClr val="FF0000"/>
                </a:solidFill>
              </a:rPr>
              <a:t>h</a:t>
            </a:r>
            <a:r>
              <a:rPr lang="en-GB" dirty="0"/>
              <a:t>er	&gt;&gt;	saw [r]		+  r</a:t>
            </a:r>
          </a:p>
          <a:p>
            <a:pPr marL="0" indent="0">
              <a:buNone/>
            </a:pPr>
            <a:endParaRPr lang="en-GB" dirty="0"/>
          </a:p>
          <a:p>
            <a:pPr marL="0" indent="0">
              <a:buNone/>
            </a:pPr>
            <a:r>
              <a:rPr lang="en-GB" dirty="0"/>
              <a:t>However, this is moving away from Standard English. It is not normally necessary to alter a VC connection </a:t>
            </a:r>
            <a:r>
              <a:rPr lang="en-GB" i="1" dirty="0"/>
              <a:t>(Lesson 2)</a:t>
            </a:r>
            <a:r>
              <a:rPr lang="en-GB" dirty="0"/>
              <a:t>.</a:t>
            </a:r>
            <a:endParaRPr lang="en-GB" i="1" dirty="0"/>
          </a:p>
        </p:txBody>
      </p:sp>
    </p:spTree>
    <p:extLst>
      <p:ext uri="{BB962C8B-B14F-4D97-AF65-F5344CB8AC3E}">
        <p14:creationId xmlns:p14="http://schemas.microsoft.com/office/powerpoint/2010/main" val="4232484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lgn="ctr">
              <a:buNone/>
            </a:pPr>
            <a:r>
              <a:rPr lang="en-GB" dirty="0"/>
              <a:t>Practice:  </a:t>
            </a:r>
            <a:r>
              <a:rPr lang="en-GB" dirty="0">
                <a:solidFill>
                  <a:srgbClr val="FF0000"/>
                </a:solidFill>
              </a:rPr>
              <a:t>h</a:t>
            </a:r>
            <a:r>
              <a:rPr lang="en-GB" dirty="0"/>
              <a:t>  is deleted at the beginning of a syllable in</a:t>
            </a:r>
          </a:p>
          <a:p>
            <a:pPr marL="0" indent="0" algn="ctr">
              <a:buNone/>
            </a:pPr>
            <a:r>
              <a:rPr lang="en-GB" dirty="0"/>
              <a:t>CC connections, then the first consonant moves forward:</a:t>
            </a:r>
          </a:p>
          <a:p>
            <a:pPr marL="0" indent="0" algn="ctr">
              <a:buNone/>
            </a:pPr>
            <a:endParaRPr lang="en-GB" dirty="0"/>
          </a:p>
          <a:p>
            <a:pPr marL="514350" indent="-514350" algn="ctr">
              <a:buAutoNum type="alphaUcParenBoth" startAt="29"/>
            </a:pPr>
            <a:r>
              <a:rPr lang="en-GB" dirty="0"/>
              <a:t>    ask her    get herself    tell him    teach himself    book his</a:t>
            </a:r>
          </a:p>
          <a:p>
            <a:pPr marL="514350" indent="-514350" algn="ctr">
              <a:buAutoNum type="alphaUcParenBoth" startAt="29"/>
            </a:pPr>
            <a:endParaRPr lang="en-GB" dirty="0"/>
          </a:p>
          <a:p>
            <a:pPr marL="0" indent="0" algn="ctr">
              <a:buNone/>
            </a:pPr>
            <a:r>
              <a:rPr lang="en-GB" dirty="0"/>
              <a:t>(CC)    like herself    drive his    read her    put him     question himself</a:t>
            </a:r>
          </a:p>
        </p:txBody>
      </p:sp>
    </p:spTree>
    <p:extLst>
      <p:ext uri="{BB962C8B-B14F-4D97-AF65-F5344CB8AC3E}">
        <p14:creationId xmlns:p14="http://schemas.microsoft.com/office/powerpoint/2010/main" val="2454650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lgn="ctr">
              <a:buNone/>
            </a:pPr>
            <a:endParaRPr lang="en-GB" dirty="0"/>
          </a:p>
          <a:p>
            <a:pPr marL="0" indent="0" algn="ctr">
              <a:buNone/>
            </a:pPr>
            <a:endParaRPr lang="en-GB" dirty="0"/>
          </a:p>
          <a:p>
            <a:pPr marL="0" indent="0" algn="ctr">
              <a:buNone/>
            </a:pPr>
            <a:r>
              <a:rPr lang="en-GB" dirty="0">
                <a:solidFill>
                  <a:srgbClr val="FF0000"/>
                </a:solidFill>
              </a:rPr>
              <a:t>Believe</a:t>
            </a:r>
            <a:r>
              <a:rPr lang="en-GB" dirty="0"/>
              <a:t> in the power of connected speech!</a:t>
            </a:r>
          </a:p>
        </p:txBody>
      </p:sp>
    </p:spTree>
    <p:extLst>
      <p:ext uri="{BB962C8B-B14F-4D97-AF65-F5344CB8AC3E}">
        <p14:creationId xmlns:p14="http://schemas.microsoft.com/office/powerpoint/2010/main" val="1766089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Practice </a:t>
            </a:r>
            <a:r>
              <a:rPr lang="en-GB" dirty="0">
                <a:solidFill>
                  <a:srgbClr val="FF0000"/>
                </a:solidFill>
              </a:rPr>
              <a:t>deleting</a:t>
            </a:r>
            <a:r>
              <a:rPr lang="en-GB" dirty="0"/>
              <a:t>  h  and </a:t>
            </a:r>
            <a:r>
              <a:rPr lang="en-GB" dirty="0">
                <a:solidFill>
                  <a:srgbClr val="FF0000"/>
                </a:solidFill>
              </a:rPr>
              <a:t>moving forward </a:t>
            </a:r>
            <a:r>
              <a:rPr lang="en-GB" dirty="0"/>
              <a:t>in these short phrases:</a:t>
            </a:r>
          </a:p>
          <a:p>
            <a:pPr marL="0" indent="0">
              <a:buNone/>
            </a:pPr>
            <a:endParaRPr lang="en-GB" dirty="0"/>
          </a:p>
        </p:txBody>
      </p:sp>
      <p:pic>
        <p:nvPicPr>
          <p:cNvPr id="4" name="Picture 3" descr="A picture containing text, screenshot, font, number">
            <a:extLst>
              <a:ext uri="{FF2B5EF4-FFF2-40B4-BE49-F238E27FC236}">
                <a16:creationId xmlns:a16="http://schemas.microsoft.com/office/drawing/2014/main" id="{CB54EC42-2A92-27B0-B2AE-12C12583DB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390" y="2367876"/>
            <a:ext cx="8999220" cy="3223260"/>
          </a:xfrm>
          <a:prstGeom prst="rect">
            <a:avLst/>
          </a:prstGeom>
        </p:spPr>
      </p:pic>
    </p:spTree>
    <p:extLst>
      <p:ext uri="{BB962C8B-B14F-4D97-AF65-F5344CB8AC3E}">
        <p14:creationId xmlns:p14="http://schemas.microsoft.com/office/powerpoint/2010/main" val="2481065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lgn="ctr">
              <a:buNone/>
            </a:pPr>
            <a:endParaRPr lang="en-GB" dirty="0"/>
          </a:p>
          <a:p>
            <a:pPr marL="0" indent="0" algn="ctr">
              <a:buNone/>
            </a:pPr>
            <a:endParaRPr lang="en-GB" dirty="0"/>
          </a:p>
          <a:p>
            <a:pPr marL="0" indent="0" algn="ctr">
              <a:buNone/>
            </a:pPr>
            <a:r>
              <a:rPr lang="en-GB" dirty="0"/>
              <a:t>A new 8-part English </a:t>
            </a:r>
            <a:r>
              <a:rPr lang="en-GB" dirty="0">
                <a:solidFill>
                  <a:srgbClr val="FF0000"/>
                </a:solidFill>
              </a:rPr>
              <a:t>pronunciation</a:t>
            </a:r>
            <a:r>
              <a:rPr lang="en-GB" dirty="0"/>
              <a:t> course by Matt Purland</a:t>
            </a:r>
          </a:p>
        </p:txBody>
      </p:sp>
    </p:spTree>
    <p:extLst>
      <p:ext uri="{BB962C8B-B14F-4D97-AF65-F5344CB8AC3E}">
        <p14:creationId xmlns:p14="http://schemas.microsoft.com/office/powerpoint/2010/main" val="4245887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40269D-6DED-F2E7-DFE0-1FB44C095B75}"/>
              </a:ext>
            </a:extLst>
          </p:cNvPr>
          <p:cNvSpPr txBox="1"/>
          <p:nvPr/>
        </p:nvSpPr>
        <p:spPr>
          <a:xfrm>
            <a:off x="548951" y="2367171"/>
            <a:ext cx="11094098" cy="2123658"/>
          </a:xfrm>
          <a:prstGeom prst="rect">
            <a:avLst/>
          </a:prstGeom>
          <a:noFill/>
        </p:spPr>
        <p:txBody>
          <a:bodyPr wrap="square" rtlCol="0">
            <a:spAutoFit/>
          </a:bodyPr>
          <a:lstStyle/>
          <a:p>
            <a:pPr algn="ctr"/>
            <a:r>
              <a:rPr lang="en-GB" sz="6600" dirty="0">
                <a:solidFill>
                  <a:schemeClr val="accent1"/>
                </a:solidFill>
                <a:latin typeface="Congenial Black" panose="02000503040000020004" pitchFamily="2" charset="0"/>
                <a:cs typeface="Dreaming Outloud Script Pro" panose="020B0604020202020204" pitchFamily="66" charset="0"/>
              </a:rPr>
              <a:t>Lesson 6:</a:t>
            </a:r>
          </a:p>
          <a:p>
            <a:pPr algn="ctr"/>
            <a:r>
              <a:rPr lang="en-GB" sz="6600" dirty="0">
                <a:solidFill>
                  <a:schemeClr val="accent1"/>
                </a:solidFill>
                <a:latin typeface="Congenial Black" panose="02000503040000020004" pitchFamily="2" charset="0"/>
                <a:cs typeface="Dreaming Outloud Script Pro" panose="020B0604020202020204" pitchFamily="66" charset="0"/>
              </a:rPr>
              <a:t>Deleting Sounds</a:t>
            </a:r>
          </a:p>
        </p:txBody>
      </p:sp>
    </p:spTree>
    <p:extLst>
      <p:ext uri="{BB962C8B-B14F-4D97-AF65-F5344CB8AC3E}">
        <p14:creationId xmlns:p14="http://schemas.microsoft.com/office/powerpoint/2010/main" val="576565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40269D-6DED-F2E7-DFE0-1FB44C095B75}"/>
              </a:ext>
            </a:extLst>
          </p:cNvPr>
          <p:cNvSpPr txBox="1"/>
          <p:nvPr/>
        </p:nvSpPr>
        <p:spPr>
          <a:xfrm>
            <a:off x="548951" y="2367171"/>
            <a:ext cx="11094098" cy="2123658"/>
          </a:xfrm>
          <a:prstGeom prst="rect">
            <a:avLst/>
          </a:prstGeom>
          <a:noFill/>
        </p:spPr>
        <p:txBody>
          <a:bodyPr wrap="square" rtlCol="0">
            <a:spAutoFit/>
          </a:bodyPr>
          <a:lstStyle/>
          <a:p>
            <a:pPr algn="ctr"/>
            <a:r>
              <a:rPr lang="en-GB" sz="6600" dirty="0">
                <a:solidFill>
                  <a:schemeClr val="accent1"/>
                </a:solidFill>
                <a:latin typeface="Congenial Black" panose="02000503040000020004" pitchFamily="2" charset="0"/>
                <a:cs typeface="Dreaming Outloud Script Pro" panose="020B0604020202020204" pitchFamily="66" charset="0"/>
              </a:rPr>
              <a:t>Unit 6.4</a:t>
            </a:r>
          </a:p>
          <a:p>
            <a:pPr algn="ctr"/>
            <a:r>
              <a:rPr lang="en-GB" sz="6600" dirty="0">
                <a:solidFill>
                  <a:schemeClr val="accent1"/>
                </a:solidFill>
                <a:latin typeface="Congenial Black" panose="02000503040000020004" pitchFamily="2" charset="0"/>
                <a:cs typeface="Dreaming Outloud Script Pro" panose="020B0604020202020204" pitchFamily="66" charset="0"/>
              </a:rPr>
              <a:t>Deleting  h</a:t>
            </a:r>
          </a:p>
        </p:txBody>
      </p:sp>
    </p:spTree>
    <p:extLst>
      <p:ext uri="{BB962C8B-B14F-4D97-AF65-F5344CB8AC3E}">
        <p14:creationId xmlns:p14="http://schemas.microsoft.com/office/powerpoint/2010/main" val="1926787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normAutofit/>
          </a:bodyPr>
          <a:lstStyle/>
          <a:p>
            <a:pPr marL="0" indent="0">
              <a:buNone/>
            </a:pPr>
            <a:endParaRPr lang="en-GB" dirty="0"/>
          </a:p>
          <a:p>
            <a:pPr marL="0" indent="0">
              <a:buNone/>
            </a:pPr>
            <a:endParaRPr lang="en-GB" dirty="0"/>
          </a:p>
          <a:p>
            <a:pPr marL="0" indent="0">
              <a:buNone/>
            </a:pPr>
            <a:r>
              <a:rPr lang="en-GB" sz="3000" dirty="0"/>
              <a:t>3. Deleting  </a:t>
            </a:r>
            <a:r>
              <a:rPr lang="en-GB" sz="3000" dirty="0">
                <a:solidFill>
                  <a:srgbClr val="FF0000"/>
                </a:solidFill>
              </a:rPr>
              <a:t>h</a:t>
            </a:r>
          </a:p>
          <a:p>
            <a:pPr marL="0" indent="0">
              <a:buNone/>
            </a:pPr>
            <a:r>
              <a:rPr lang="en-GB" sz="3000" dirty="0"/>
              <a:t>This only occurs when the first sound in a pair is a consonant sound, and the second is  </a:t>
            </a:r>
            <a:r>
              <a:rPr lang="en-GB" sz="3000" dirty="0">
                <a:solidFill>
                  <a:srgbClr val="FF0000"/>
                </a:solidFill>
              </a:rPr>
              <a:t>h</a:t>
            </a:r>
            <a:r>
              <a:rPr lang="en-GB" sz="3000" dirty="0"/>
              <a:t>  from one of these three function words: </a:t>
            </a:r>
            <a:r>
              <a:rPr lang="en-GB" sz="3000" dirty="0">
                <a:solidFill>
                  <a:srgbClr val="FF0000"/>
                </a:solidFill>
              </a:rPr>
              <a:t>him</a:t>
            </a:r>
            <a:r>
              <a:rPr lang="en-GB" sz="3000" dirty="0"/>
              <a:t>, </a:t>
            </a:r>
            <a:r>
              <a:rPr lang="en-GB" sz="3000" dirty="0">
                <a:solidFill>
                  <a:srgbClr val="FF0000"/>
                </a:solidFill>
              </a:rPr>
              <a:t>her</a:t>
            </a:r>
            <a:r>
              <a:rPr lang="en-GB" sz="3000" dirty="0"/>
              <a:t>, </a:t>
            </a:r>
            <a:r>
              <a:rPr lang="en-GB" sz="3000" dirty="0">
                <a:solidFill>
                  <a:srgbClr val="FF0000"/>
                </a:solidFill>
              </a:rPr>
              <a:t>his</a:t>
            </a:r>
            <a:r>
              <a:rPr lang="en-GB" sz="3000" dirty="0"/>
              <a:t> – or variants </a:t>
            </a:r>
            <a:r>
              <a:rPr lang="en-GB" sz="3000" dirty="0">
                <a:solidFill>
                  <a:srgbClr val="FF0000"/>
                </a:solidFill>
              </a:rPr>
              <a:t>himself</a:t>
            </a:r>
            <a:r>
              <a:rPr lang="en-GB" sz="3000" dirty="0"/>
              <a:t> and </a:t>
            </a:r>
            <a:r>
              <a:rPr lang="en-GB" sz="3000" dirty="0">
                <a:solidFill>
                  <a:srgbClr val="FF0000"/>
                </a:solidFill>
              </a:rPr>
              <a:t>herself</a:t>
            </a:r>
            <a:r>
              <a:rPr lang="en-GB" sz="3000" dirty="0"/>
              <a:t>.</a:t>
            </a:r>
          </a:p>
          <a:p>
            <a:pPr marL="0" indent="0">
              <a:buNone/>
            </a:pPr>
            <a:endParaRPr lang="en-GB" sz="3000" dirty="0"/>
          </a:p>
          <a:p>
            <a:pPr marL="0" indent="0">
              <a:buNone/>
            </a:pPr>
            <a:r>
              <a:rPr lang="en-GB" sz="3000" dirty="0"/>
              <a:t>We delete  h, creating a </a:t>
            </a:r>
            <a:r>
              <a:rPr lang="en-GB" sz="3000" dirty="0">
                <a:solidFill>
                  <a:srgbClr val="FF0000"/>
                </a:solidFill>
              </a:rPr>
              <a:t>CV connection</a:t>
            </a:r>
            <a:r>
              <a:rPr lang="en-GB" sz="3000" dirty="0"/>
              <a:t>.</a:t>
            </a:r>
            <a:endParaRPr lang="en-GB" dirty="0"/>
          </a:p>
        </p:txBody>
      </p:sp>
    </p:spTree>
    <p:extLst>
      <p:ext uri="{BB962C8B-B14F-4D97-AF65-F5344CB8AC3E}">
        <p14:creationId xmlns:p14="http://schemas.microsoft.com/office/powerpoint/2010/main" val="1983036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Then w</a:t>
            </a:r>
            <a:r>
              <a:rPr lang="en-GB" sz="2800" dirty="0"/>
              <a:t>e have to move forward the consonant sound, to get a VC connection.</a:t>
            </a:r>
          </a:p>
          <a:p>
            <a:pPr marL="0" indent="0">
              <a:buNone/>
            </a:pPr>
            <a:r>
              <a:rPr lang="en-GB" sz="2800" dirty="0"/>
              <a:t>For example:</a:t>
            </a:r>
          </a:p>
          <a:p>
            <a:pPr marL="0" indent="0">
              <a:buNone/>
            </a:pPr>
            <a:endParaRPr lang="en-GB" dirty="0"/>
          </a:p>
          <a:p>
            <a:pPr marL="0" indent="0">
              <a:buNone/>
            </a:pPr>
            <a:r>
              <a:rPr lang="en-GB" dirty="0"/>
              <a:t>	I ga</a:t>
            </a:r>
            <a:r>
              <a:rPr lang="en-GB" dirty="0">
                <a:solidFill>
                  <a:srgbClr val="FF0000"/>
                </a:solidFill>
              </a:rPr>
              <a:t>ve</a:t>
            </a:r>
            <a:r>
              <a:rPr lang="en-GB" dirty="0"/>
              <a:t> </a:t>
            </a:r>
            <a:r>
              <a:rPr lang="en-GB" dirty="0">
                <a:solidFill>
                  <a:srgbClr val="FF0000"/>
                </a:solidFill>
              </a:rPr>
              <a:t>h</a:t>
            </a:r>
            <a:r>
              <a:rPr lang="en-GB" dirty="0"/>
              <a:t>im a book.			&gt;&gt;	I g</a:t>
            </a:r>
            <a:r>
              <a:rPr lang="en-GB" dirty="0">
                <a:solidFill>
                  <a:srgbClr val="00B050"/>
                </a:solidFill>
              </a:rPr>
              <a:t>a</a:t>
            </a:r>
            <a:r>
              <a:rPr lang="en-GB" dirty="0"/>
              <a:t> </a:t>
            </a:r>
            <a:r>
              <a:rPr lang="en-GB" dirty="0">
                <a:solidFill>
                  <a:srgbClr val="00B050"/>
                </a:solidFill>
              </a:rPr>
              <a:t>v</a:t>
            </a:r>
            <a:r>
              <a:rPr lang="en-GB" dirty="0"/>
              <a:t>i ma book.</a:t>
            </a:r>
          </a:p>
          <a:p>
            <a:pPr marL="0" indent="0">
              <a:buNone/>
            </a:pPr>
            <a:r>
              <a:rPr lang="en-GB" dirty="0"/>
              <a:t>	He ma</a:t>
            </a:r>
            <a:r>
              <a:rPr lang="en-GB" dirty="0">
                <a:solidFill>
                  <a:srgbClr val="FF0000"/>
                </a:solidFill>
              </a:rPr>
              <a:t>de</a:t>
            </a:r>
            <a:r>
              <a:rPr lang="en-GB" dirty="0"/>
              <a:t> </a:t>
            </a:r>
            <a:r>
              <a:rPr lang="en-GB" dirty="0">
                <a:solidFill>
                  <a:srgbClr val="FF0000"/>
                </a:solidFill>
              </a:rPr>
              <a:t>h</a:t>
            </a:r>
            <a:r>
              <a:rPr lang="en-GB" dirty="0"/>
              <a:t>er some soup.		&gt;&gt;	He m</a:t>
            </a:r>
            <a:r>
              <a:rPr lang="en-GB" dirty="0">
                <a:solidFill>
                  <a:srgbClr val="00B050"/>
                </a:solidFill>
              </a:rPr>
              <a:t>a</a:t>
            </a:r>
            <a:r>
              <a:rPr lang="en-GB" dirty="0"/>
              <a:t> </a:t>
            </a:r>
            <a:r>
              <a:rPr lang="en-GB" dirty="0">
                <a:solidFill>
                  <a:srgbClr val="00B050"/>
                </a:solidFill>
              </a:rPr>
              <a:t>d</a:t>
            </a:r>
            <a:r>
              <a:rPr lang="en-GB" dirty="0"/>
              <a:t>er some soup.</a:t>
            </a:r>
          </a:p>
          <a:p>
            <a:pPr marL="0" indent="0">
              <a:buNone/>
            </a:pPr>
            <a:r>
              <a:rPr lang="en-GB" dirty="0"/>
              <a:t>	I bough</a:t>
            </a:r>
            <a:r>
              <a:rPr lang="en-GB" dirty="0">
                <a:solidFill>
                  <a:srgbClr val="FF0000"/>
                </a:solidFill>
              </a:rPr>
              <a:t>t</a:t>
            </a:r>
            <a:r>
              <a:rPr lang="en-GB" dirty="0"/>
              <a:t> </a:t>
            </a:r>
            <a:r>
              <a:rPr lang="en-GB" dirty="0">
                <a:solidFill>
                  <a:srgbClr val="FF0000"/>
                </a:solidFill>
              </a:rPr>
              <a:t>h</a:t>
            </a:r>
            <a:r>
              <a:rPr lang="en-GB" dirty="0"/>
              <a:t>is car.			&gt;&gt;	I </a:t>
            </a:r>
            <a:r>
              <a:rPr lang="en-GB" dirty="0" err="1"/>
              <a:t>b</a:t>
            </a:r>
            <a:r>
              <a:rPr lang="en-GB" dirty="0" err="1">
                <a:solidFill>
                  <a:srgbClr val="00B050"/>
                </a:solidFill>
              </a:rPr>
              <a:t>or</a:t>
            </a:r>
            <a:r>
              <a:rPr lang="en-GB" dirty="0"/>
              <a:t> </a:t>
            </a:r>
            <a:r>
              <a:rPr lang="en-GB" dirty="0" err="1">
                <a:solidFill>
                  <a:srgbClr val="00B050"/>
                </a:solidFill>
              </a:rPr>
              <a:t>t</a:t>
            </a:r>
            <a:r>
              <a:rPr lang="en-GB" dirty="0" err="1"/>
              <a:t>i</a:t>
            </a:r>
            <a:r>
              <a:rPr lang="en-GB" dirty="0"/>
              <a:t> scar.</a:t>
            </a:r>
          </a:p>
          <a:p>
            <a:pPr marL="0" indent="0">
              <a:buNone/>
            </a:pPr>
            <a:endParaRPr lang="en-GB" dirty="0"/>
          </a:p>
        </p:txBody>
      </p:sp>
    </p:spTree>
    <p:extLst>
      <p:ext uri="{BB962C8B-B14F-4D97-AF65-F5344CB8AC3E}">
        <p14:creationId xmlns:p14="http://schemas.microsoft.com/office/powerpoint/2010/main" val="299310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As you can see, we sometimes need </a:t>
            </a:r>
            <a:r>
              <a:rPr lang="en-GB" dirty="0">
                <a:solidFill>
                  <a:srgbClr val="FF0000"/>
                </a:solidFill>
              </a:rPr>
              <a:t>two or more actions </a:t>
            </a:r>
            <a:r>
              <a:rPr lang="en-GB" dirty="0"/>
              <a:t>to get the VC or friendly connection </a:t>
            </a:r>
            <a:r>
              <a:rPr lang="en-GB" i="1" dirty="0"/>
              <a:t>(Lesson 8)</a:t>
            </a:r>
            <a:r>
              <a:rPr lang="en-GB" dirty="0"/>
              <a:t>.</a:t>
            </a:r>
          </a:p>
          <a:p>
            <a:pPr marL="0" indent="0">
              <a:buNone/>
            </a:pPr>
            <a:endParaRPr lang="en-GB" dirty="0"/>
          </a:p>
          <a:p>
            <a:pPr marL="0" indent="0">
              <a:buNone/>
            </a:pPr>
            <a:r>
              <a:rPr lang="en-GB" dirty="0"/>
              <a:t>When it comes to deleting sounds, we delete  h  10% of the time, making it the third most common sound to delete, after  t  and  d.         It does not happen very often, but it can happen.</a:t>
            </a:r>
          </a:p>
        </p:txBody>
      </p:sp>
    </p:spTree>
    <p:extLst>
      <p:ext uri="{BB962C8B-B14F-4D97-AF65-F5344CB8AC3E}">
        <p14:creationId xmlns:p14="http://schemas.microsoft.com/office/powerpoint/2010/main" val="337345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We do it to make the function words </a:t>
            </a:r>
            <a:r>
              <a:rPr lang="en-GB" dirty="0">
                <a:solidFill>
                  <a:srgbClr val="FF0000"/>
                </a:solidFill>
              </a:rPr>
              <a:t>him</a:t>
            </a:r>
            <a:r>
              <a:rPr lang="en-GB" dirty="0"/>
              <a:t>, </a:t>
            </a:r>
            <a:r>
              <a:rPr lang="en-GB" dirty="0">
                <a:solidFill>
                  <a:srgbClr val="FF0000"/>
                </a:solidFill>
              </a:rPr>
              <a:t>her</a:t>
            </a:r>
            <a:r>
              <a:rPr lang="en-GB" dirty="0"/>
              <a:t>, and </a:t>
            </a:r>
            <a:r>
              <a:rPr lang="en-GB" dirty="0">
                <a:solidFill>
                  <a:srgbClr val="FF0000"/>
                </a:solidFill>
              </a:rPr>
              <a:t>his</a:t>
            </a:r>
            <a:r>
              <a:rPr lang="en-GB" dirty="0"/>
              <a:t> sound weaker. In turn this makes the stressed syllables sound stronger – emphasising the </a:t>
            </a:r>
            <a:r>
              <a:rPr lang="en-GB" dirty="0">
                <a:solidFill>
                  <a:srgbClr val="FF0000"/>
                </a:solidFill>
              </a:rPr>
              <a:t>sound spine</a:t>
            </a:r>
            <a:r>
              <a:rPr lang="en-GB" dirty="0"/>
              <a:t>. There is no mountain without the valleys! Function words are the weak-stressed ‘valleys’ and must be </a:t>
            </a:r>
            <a:r>
              <a:rPr lang="en-GB" dirty="0">
                <a:solidFill>
                  <a:srgbClr val="FF0000"/>
                </a:solidFill>
              </a:rPr>
              <a:t>reduced</a:t>
            </a:r>
            <a:r>
              <a:rPr lang="en-GB" dirty="0"/>
              <a:t> rather than pronounced loudly with equal stress to content words:</a:t>
            </a:r>
          </a:p>
          <a:p>
            <a:pPr marL="0" indent="0">
              <a:buNone/>
            </a:pPr>
            <a:endParaRPr lang="en-GB" dirty="0"/>
          </a:p>
          <a:p>
            <a:pPr marL="0" indent="0">
              <a:buNone/>
            </a:pPr>
            <a:r>
              <a:rPr lang="en-GB" dirty="0"/>
              <a:t>	him 	&gt;&gt;	</a:t>
            </a:r>
            <a:r>
              <a:rPr lang="en-GB" dirty="0" err="1"/>
              <a:t>im</a:t>
            </a:r>
            <a:endParaRPr lang="en-GB" dirty="0"/>
          </a:p>
          <a:p>
            <a:pPr marL="0" indent="0">
              <a:buNone/>
            </a:pPr>
            <a:r>
              <a:rPr lang="en-GB" dirty="0"/>
              <a:t>	her	&gt;&gt;	er		</a:t>
            </a:r>
            <a:r>
              <a:rPr lang="en-GB" i="1" dirty="0"/>
              <a:t>a schwa sound; sounds like article ‘a’</a:t>
            </a:r>
          </a:p>
          <a:p>
            <a:pPr marL="0" indent="0">
              <a:buNone/>
            </a:pPr>
            <a:r>
              <a:rPr lang="en-GB" dirty="0"/>
              <a:t>	his	&gt;&gt;	</a:t>
            </a:r>
            <a:r>
              <a:rPr lang="en-GB" dirty="0" err="1"/>
              <a:t>iz</a:t>
            </a:r>
            <a:r>
              <a:rPr lang="en-GB" dirty="0"/>
              <a:t>	</a:t>
            </a:r>
          </a:p>
        </p:txBody>
      </p:sp>
    </p:spTree>
    <p:extLst>
      <p:ext uri="{BB962C8B-B14F-4D97-AF65-F5344CB8AC3E}">
        <p14:creationId xmlns:p14="http://schemas.microsoft.com/office/powerpoint/2010/main" val="4287464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4517</TotalTime>
  <Words>1122</Words>
  <Application>Microsoft Office PowerPoint</Application>
  <PresentationFormat>Widescreen</PresentationFormat>
  <Paragraphs>123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Cochocib Script Latin Pro</vt:lpstr>
      <vt:lpstr>Congenial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Purland</dc:creator>
  <cp:lastModifiedBy>Matthew Purland</cp:lastModifiedBy>
  <cp:revision>2</cp:revision>
  <dcterms:created xsi:type="dcterms:W3CDTF">2022-12-04T12:49:29Z</dcterms:created>
  <dcterms:modified xsi:type="dcterms:W3CDTF">2023-07-21T10:42:57Z</dcterms:modified>
</cp:coreProperties>
</file>