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8" r:id="rId2"/>
    <p:sldId id="429" r:id="rId3"/>
    <p:sldId id="430" r:id="rId4"/>
    <p:sldId id="431" r:id="rId5"/>
    <p:sldId id="432" r:id="rId6"/>
    <p:sldId id="372" r:id="rId7"/>
    <p:sldId id="373" r:id="rId8"/>
    <p:sldId id="383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282" r:id="rId18"/>
    <p:sldId id="384" r:id="rId19"/>
    <p:sldId id="385" r:id="rId20"/>
    <p:sldId id="394" r:id="rId21"/>
    <p:sldId id="386" r:id="rId22"/>
    <p:sldId id="395" r:id="rId23"/>
    <p:sldId id="387" r:id="rId24"/>
    <p:sldId id="396" r:id="rId25"/>
    <p:sldId id="39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6F3801-00E3-457A-9A5F-B1F547E3363E}" v="1" dt="2023-07-21T10:01:35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1C6F3801-00E3-457A-9A5F-B1F547E3363E}"/>
    <pc:docChg chg="addSld delSld modSld">
      <pc:chgData name="Matthew Purland" userId="8d07c89cff7dd31c" providerId="LiveId" clId="{1C6F3801-00E3-457A-9A5F-B1F547E3363E}" dt="2023-07-21T10:01:45.784" v="6" actId="20577"/>
      <pc:docMkLst>
        <pc:docMk/>
      </pc:docMkLst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2459611209" sldId="277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3348914219" sldId="335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1800276891" sldId="336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3011256716" sldId="350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2151428866" sldId="351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2627433178" sldId="352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173604468" sldId="353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733919612" sldId="354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3478576615" sldId="355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2167986219" sldId="356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4070946641" sldId="357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3244511282" sldId="358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2999197822" sldId="359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1082575604" sldId="360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780877967" sldId="361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1560753626" sldId="362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3852653384" sldId="363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860592349" sldId="364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2399689716" sldId="365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1662236746" sldId="366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1240957173" sldId="367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1901955951" sldId="368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4278136418" sldId="369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2626693926" sldId="370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62850908" sldId="371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299310275" sldId="388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3373453275" sldId="389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4287464046" sldId="390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2706289068" sldId="391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1550068578" sldId="392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1763630367" sldId="393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1983036082" sldId="398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2680318716" sldId="399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136192502" sldId="400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1248492200" sldId="401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871969653" sldId="402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248207081" sldId="403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4232484754" sldId="404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2481065357" sldId="405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3992019063" sldId="406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2611858743" sldId="407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1808192691" sldId="408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2454650047" sldId="409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1288151778" sldId="410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2596439055" sldId="411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1996701889" sldId="412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4117900434" sldId="423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1741839607" sldId="424"/>
        </pc:sldMkLst>
      </pc:sldChg>
      <pc:sldChg chg="del">
        <pc:chgData name="Matthew Purland" userId="8d07c89cff7dd31c" providerId="LiveId" clId="{1C6F3801-00E3-457A-9A5F-B1F547E3363E}" dt="2023-07-21T10:01:02.865" v="1" actId="47"/>
        <pc:sldMkLst>
          <pc:docMk/>
          <pc:sldMk cId="2934572253" sldId="425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2648770046" sldId="426"/>
        </pc:sldMkLst>
      </pc:sldChg>
      <pc:sldChg chg="del">
        <pc:chgData name="Matthew Purland" userId="8d07c89cff7dd31c" providerId="LiveId" clId="{1C6F3801-00E3-457A-9A5F-B1F547E3363E}" dt="2023-07-21T10:00:40.291" v="0" actId="47"/>
        <pc:sldMkLst>
          <pc:docMk/>
          <pc:sldMk cId="375624162" sldId="427"/>
        </pc:sldMkLst>
      </pc:sldChg>
      <pc:sldChg chg="add">
        <pc:chgData name="Matthew Purland" userId="8d07c89cff7dd31c" providerId="LiveId" clId="{1C6F3801-00E3-457A-9A5F-B1F547E3363E}" dt="2023-07-21T10:01:35.230" v="2"/>
        <pc:sldMkLst>
          <pc:docMk/>
          <pc:sldMk cId="1051611125" sldId="428"/>
        </pc:sldMkLst>
      </pc:sldChg>
      <pc:sldChg chg="add">
        <pc:chgData name="Matthew Purland" userId="8d07c89cff7dd31c" providerId="LiveId" clId="{1C6F3801-00E3-457A-9A5F-B1F547E3363E}" dt="2023-07-21T10:01:35.230" v="2"/>
        <pc:sldMkLst>
          <pc:docMk/>
          <pc:sldMk cId="1766089421" sldId="429"/>
        </pc:sldMkLst>
      </pc:sldChg>
      <pc:sldChg chg="add">
        <pc:chgData name="Matthew Purland" userId="8d07c89cff7dd31c" providerId="LiveId" clId="{1C6F3801-00E3-457A-9A5F-B1F547E3363E}" dt="2023-07-21T10:01:35.230" v="2"/>
        <pc:sldMkLst>
          <pc:docMk/>
          <pc:sldMk cId="4245887190" sldId="430"/>
        </pc:sldMkLst>
      </pc:sldChg>
      <pc:sldChg chg="add">
        <pc:chgData name="Matthew Purland" userId="8d07c89cff7dd31c" providerId="LiveId" clId="{1C6F3801-00E3-457A-9A5F-B1F547E3363E}" dt="2023-07-21T10:01:35.230" v="2"/>
        <pc:sldMkLst>
          <pc:docMk/>
          <pc:sldMk cId="576565856" sldId="431"/>
        </pc:sldMkLst>
      </pc:sldChg>
      <pc:sldChg chg="modSp add mod">
        <pc:chgData name="Matthew Purland" userId="8d07c89cff7dd31c" providerId="LiveId" clId="{1C6F3801-00E3-457A-9A5F-B1F547E3363E}" dt="2023-07-21T10:01:45.784" v="6" actId="20577"/>
        <pc:sldMkLst>
          <pc:docMk/>
          <pc:sldMk cId="1926787005" sldId="432"/>
        </pc:sldMkLst>
        <pc:spChg chg="mod">
          <ac:chgData name="Matthew Purland" userId="8d07c89cff7dd31c" providerId="LiveId" clId="{1C6F3801-00E3-457A-9A5F-B1F547E3363E}" dt="2023-07-21T10:01:45.784" v="6" actId="20577"/>
          <ac:spMkLst>
            <pc:docMk/>
            <pc:sldMk cId="1926787005" sldId="432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9F837B7A-BA61-4F8F-868F-D4EFA2615E66}"/>
    <pc:docChg chg="undo redo custSel addSld delSld modSld">
      <pc:chgData name="Matthew Purland" userId="8d07c89cff7dd31c" providerId="LiveId" clId="{9F837B7A-BA61-4F8F-868F-D4EFA2615E66}" dt="2023-06-04T14:51:44.517" v="2985" actId="20577"/>
      <pc:docMkLst>
        <pc:docMk/>
      </pc:docMkLst>
      <pc:sldChg chg="modSp mod">
        <pc:chgData name="Matthew Purland" userId="8d07c89cff7dd31c" providerId="LiveId" clId="{9F837B7A-BA61-4F8F-868F-D4EFA2615E66}" dt="2023-05-29T08:34:49.850" v="16" actId="20577"/>
        <pc:sldMkLst>
          <pc:docMk/>
          <pc:sldMk cId="3687110327" sldId="268"/>
        </pc:sldMkLst>
        <pc:spChg chg="mod">
          <ac:chgData name="Matthew Purland" userId="8d07c89cff7dd31c" providerId="LiveId" clId="{9F837B7A-BA61-4F8F-868F-D4EFA2615E66}" dt="2023-05-29T08:34:49.850" v="16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9F837B7A-BA61-4F8F-868F-D4EFA2615E66}" dt="2023-05-29T08:35:08.851" v="17" actId="47"/>
        <pc:sldMkLst>
          <pc:docMk/>
          <pc:sldMk cId="3132766640" sldId="276"/>
        </pc:sldMkLst>
      </pc:sldChg>
      <pc:sldChg chg="modSp mod">
        <pc:chgData name="Matthew Purland" userId="8d07c89cff7dd31c" providerId="LiveId" clId="{9F837B7A-BA61-4F8F-868F-D4EFA2615E66}" dt="2023-05-31T07:50:47.768" v="94" actId="207"/>
        <pc:sldMkLst>
          <pc:docMk/>
          <pc:sldMk cId="2459611209" sldId="277"/>
        </pc:sldMkLst>
        <pc:spChg chg="mod">
          <ac:chgData name="Matthew Purland" userId="8d07c89cff7dd31c" providerId="LiveId" clId="{9F837B7A-BA61-4F8F-868F-D4EFA2615E66}" dt="2023-05-31T07:50:47.768" v="94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5:11.444" v="18" actId="47"/>
        <pc:sldMkLst>
          <pc:docMk/>
          <pc:sldMk cId="4013042210" sldId="278"/>
        </pc:sldMkLst>
      </pc:sldChg>
      <pc:sldChg chg="del">
        <pc:chgData name="Matthew Purland" userId="8d07c89cff7dd31c" providerId="LiveId" clId="{9F837B7A-BA61-4F8F-868F-D4EFA2615E66}" dt="2023-05-29T08:35:20.617" v="21" actId="47"/>
        <pc:sldMkLst>
          <pc:docMk/>
          <pc:sldMk cId="3822791644" sldId="279"/>
        </pc:sldMkLst>
      </pc:sldChg>
      <pc:sldChg chg="del">
        <pc:chgData name="Matthew Purland" userId="8d07c89cff7dd31c" providerId="LiveId" clId="{9F837B7A-BA61-4F8F-868F-D4EFA2615E66}" dt="2023-05-29T08:35:12.908" v="19" actId="47"/>
        <pc:sldMkLst>
          <pc:docMk/>
          <pc:sldMk cId="1339546333" sldId="280"/>
        </pc:sldMkLst>
      </pc:sldChg>
      <pc:sldChg chg="del">
        <pc:chgData name="Matthew Purland" userId="8d07c89cff7dd31c" providerId="LiveId" clId="{9F837B7A-BA61-4F8F-868F-D4EFA2615E66}" dt="2023-05-29T08:35:14.971" v="20" actId="47"/>
        <pc:sldMkLst>
          <pc:docMk/>
          <pc:sldMk cId="476480865" sldId="281"/>
        </pc:sldMkLst>
      </pc:sldChg>
      <pc:sldChg chg="delSp modSp mod">
        <pc:chgData name="Matthew Purland" userId="8d07c89cff7dd31c" providerId="LiveId" clId="{9F837B7A-BA61-4F8F-868F-D4EFA2615E66}" dt="2023-06-02T10:12:21.554" v="2133" actId="207"/>
        <pc:sldMkLst>
          <pc:docMk/>
          <pc:sldMk cId="668199295" sldId="282"/>
        </pc:sldMkLst>
        <pc:spChg chg="mod">
          <ac:chgData name="Matthew Purland" userId="8d07c89cff7dd31c" providerId="LiveId" clId="{9F837B7A-BA61-4F8F-868F-D4EFA2615E66}" dt="2023-06-02T10:12:21.554" v="2133" actId="207"/>
          <ac:spMkLst>
            <pc:docMk/>
            <pc:sldMk cId="668199295" sldId="282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0:11.947" v="2114" actId="478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9F837B7A-BA61-4F8F-868F-D4EFA2615E66}" dt="2023-05-29T08:35:25.584" v="23" actId="47"/>
        <pc:sldMkLst>
          <pc:docMk/>
          <pc:sldMk cId="3316000073" sldId="284"/>
        </pc:sldMkLst>
      </pc:sldChg>
      <pc:sldChg chg="del">
        <pc:chgData name="Matthew Purland" userId="8d07c89cff7dd31c" providerId="LiveId" clId="{9F837B7A-BA61-4F8F-868F-D4EFA2615E66}" dt="2023-05-29T08:35:23.996" v="22" actId="47"/>
        <pc:sldMkLst>
          <pc:docMk/>
          <pc:sldMk cId="4261993751" sldId="285"/>
        </pc:sldMkLst>
      </pc:sldChg>
      <pc:sldChg chg="del">
        <pc:chgData name="Matthew Purland" userId="8d07c89cff7dd31c" providerId="LiveId" clId="{9F837B7A-BA61-4F8F-868F-D4EFA2615E66}" dt="2023-05-29T08:35:29.588" v="24" actId="47"/>
        <pc:sldMkLst>
          <pc:docMk/>
          <pc:sldMk cId="4243321265" sldId="286"/>
        </pc:sldMkLst>
      </pc:sldChg>
      <pc:sldChg chg="del">
        <pc:chgData name="Matthew Purland" userId="8d07c89cff7dd31c" providerId="LiveId" clId="{9F837B7A-BA61-4F8F-868F-D4EFA2615E66}" dt="2023-05-29T08:35:30.977" v="25" actId="47"/>
        <pc:sldMkLst>
          <pc:docMk/>
          <pc:sldMk cId="3979147693" sldId="287"/>
        </pc:sldMkLst>
      </pc:sldChg>
      <pc:sldChg chg="del">
        <pc:chgData name="Matthew Purland" userId="8d07c89cff7dd31c" providerId="LiveId" clId="{9F837B7A-BA61-4F8F-868F-D4EFA2615E66}" dt="2023-05-29T08:35:46.620" v="35" actId="47"/>
        <pc:sldMkLst>
          <pc:docMk/>
          <pc:sldMk cId="2729461070" sldId="300"/>
        </pc:sldMkLst>
      </pc:sldChg>
      <pc:sldChg chg="del">
        <pc:chgData name="Matthew Purland" userId="8d07c89cff7dd31c" providerId="LiveId" clId="{9F837B7A-BA61-4F8F-868F-D4EFA2615E66}" dt="2023-05-29T08:35:34.253" v="26" actId="47"/>
        <pc:sldMkLst>
          <pc:docMk/>
          <pc:sldMk cId="3925418807" sldId="302"/>
        </pc:sldMkLst>
      </pc:sldChg>
      <pc:sldChg chg="del">
        <pc:chgData name="Matthew Purland" userId="8d07c89cff7dd31c" providerId="LiveId" clId="{9F837B7A-BA61-4F8F-868F-D4EFA2615E66}" dt="2023-05-29T08:35:35.606" v="27" actId="47"/>
        <pc:sldMkLst>
          <pc:docMk/>
          <pc:sldMk cId="2823016913" sldId="303"/>
        </pc:sldMkLst>
      </pc:sldChg>
      <pc:sldChg chg="del">
        <pc:chgData name="Matthew Purland" userId="8d07c89cff7dd31c" providerId="LiveId" clId="{9F837B7A-BA61-4F8F-868F-D4EFA2615E66}" dt="2023-05-29T08:35:36.821" v="28" actId="47"/>
        <pc:sldMkLst>
          <pc:docMk/>
          <pc:sldMk cId="1945089552" sldId="304"/>
        </pc:sldMkLst>
      </pc:sldChg>
      <pc:sldChg chg="del">
        <pc:chgData name="Matthew Purland" userId="8d07c89cff7dd31c" providerId="LiveId" clId="{9F837B7A-BA61-4F8F-868F-D4EFA2615E66}" dt="2023-05-29T08:35:37.550" v="29" actId="47"/>
        <pc:sldMkLst>
          <pc:docMk/>
          <pc:sldMk cId="3064324244" sldId="305"/>
        </pc:sldMkLst>
      </pc:sldChg>
      <pc:sldChg chg="del">
        <pc:chgData name="Matthew Purland" userId="8d07c89cff7dd31c" providerId="LiveId" clId="{9F837B7A-BA61-4F8F-868F-D4EFA2615E66}" dt="2023-05-29T08:35:38.294" v="30" actId="47"/>
        <pc:sldMkLst>
          <pc:docMk/>
          <pc:sldMk cId="3832924780" sldId="306"/>
        </pc:sldMkLst>
      </pc:sldChg>
      <pc:sldChg chg="del">
        <pc:chgData name="Matthew Purland" userId="8d07c89cff7dd31c" providerId="LiveId" clId="{9F837B7A-BA61-4F8F-868F-D4EFA2615E66}" dt="2023-05-29T08:35:39.711" v="31" actId="47"/>
        <pc:sldMkLst>
          <pc:docMk/>
          <pc:sldMk cId="3160806501" sldId="307"/>
        </pc:sldMkLst>
      </pc:sldChg>
      <pc:sldChg chg="del">
        <pc:chgData name="Matthew Purland" userId="8d07c89cff7dd31c" providerId="LiveId" clId="{9F837B7A-BA61-4F8F-868F-D4EFA2615E66}" dt="2023-05-29T08:35:40.582" v="32" actId="47"/>
        <pc:sldMkLst>
          <pc:docMk/>
          <pc:sldMk cId="851309356" sldId="308"/>
        </pc:sldMkLst>
      </pc:sldChg>
      <pc:sldChg chg="del">
        <pc:chgData name="Matthew Purland" userId="8d07c89cff7dd31c" providerId="LiveId" clId="{9F837B7A-BA61-4F8F-868F-D4EFA2615E66}" dt="2023-05-29T08:35:41.301" v="33" actId="47"/>
        <pc:sldMkLst>
          <pc:docMk/>
          <pc:sldMk cId="79889082" sldId="309"/>
        </pc:sldMkLst>
      </pc:sldChg>
      <pc:sldChg chg="del">
        <pc:chgData name="Matthew Purland" userId="8d07c89cff7dd31c" providerId="LiveId" clId="{9F837B7A-BA61-4F8F-868F-D4EFA2615E66}" dt="2023-05-29T08:35:42.424" v="34" actId="47"/>
        <pc:sldMkLst>
          <pc:docMk/>
          <pc:sldMk cId="3030028623" sldId="310"/>
        </pc:sldMkLst>
      </pc:sldChg>
      <pc:sldChg chg="del">
        <pc:chgData name="Matthew Purland" userId="8d07c89cff7dd31c" providerId="LiveId" clId="{9F837B7A-BA61-4F8F-868F-D4EFA2615E66}" dt="2023-06-02T12:23:44.298" v="2769" actId="47"/>
        <pc:sldMkLst>
          <pc:docMk/>
          <pc:sldMk cId="1342339189" sldId="311"/>
        </pc:sldMkLst>
      </pc:sldChg>
      <pc:sldChg chg="del">
        <pc:chgData name="Matthew Purland" userId="8d07c89cff7dd31c" providerId="LiveId" clId="{9F837B7A-BA61-4F8F-868F-D4EFA2615E66}" dt="2023-05-29T08:35:50.362" v="36" actId="47"/>
        <pc:sldMkLst>
          <pc:docMk/>
          <pc:sldMk cId="1618817609" sldId="312"/>
        </pc:sldMkLst>
      </pc:sldChg>
      <pc:sldChg chg="del">
        <pc:chgData name="Matthew Purland" userId="8d07c89cff7dd31c" providerId="LiveId" clId="{9F837B7A-BA61-4F8F-868F-D4EFA2615E66}" dt="2023-05-29T08:35:53.455" v="37" actId="47"/>
        <pc:sldMkLst>
          <pc:docMk/>
          <pc:sldMk cId="3170042289" sldId="313"/>
        </pc:sldMkLst>
      </pc:sldChg>
      <pc:sldChg chg="del">
        <pc:chgData name="Matthew Purland" userId="8d07c89cff7dd31c" providerId="LiveId" clId="{9F837B7A-BA61-4F8F-868F-D4EFA2615E66}" dt="2023-05-29T08:35:55.177" v="38" actId="47"/>
        <pc:sldMkLst>
          <pc:docMk/>
          <pc:sldMk cId="2901849155" sldId="314"/>
        </pc:sldMkLst>
      </pc:sldChg>
      <pc:sldChg chg="del">
        <pc:chgData name="Matthew Purland" userId="8d07c89cff7dd31c" providerId="LiveId" clId="{9F837B7A-BA61-4F8F-868F-D4EFA2615E66}" dt="2023-05-29T08:35:57.540" v="39" actId="47"/>
        <pc:sldMkLst>
          <pc:docMk/>
          <pc:sldMk cId="1973470114" sldId="315"/>
        </pc:sldMkLst>
      </pc:sldChg>
      <pc:sldChg chg="del">
        <pc:chgData name="Matthew Purland" userId="8d07c89cff7dd31c" providerId="LiveId" clId="{9F837B7A-BA61-4F8F-868F-D4EFA2615E66}" dt="2023-05-29T08:35:57.912" v="40" actId="47"/>
        <pc:sldMkLst>
          <pc:docMk/>
          <pc:sldMk cId="1803052156" sldId="316"/>
        </pc:sldMkLst>
      </pc:sldChg>
      <pc:sldChg chg="del">
        <pc:chgData name="Matthew Purland" userId="8d07c89cff7dd31c" providerId="LiveId" clId="{9F837B7A-BA61-4F8F-868F-D4EFA2615E66}" dt="2023-06-02T12:23:52.301" v="2770" actId="47"/>
        <pc:sldMkLst>
          <pc:docMk/>
          <pc:sldMk cId="1025863808" sldId="317"/>
        </pc:sldMkLst>
      </pc:sldChg>
      <pc:sldChg chg="del">
        <pc:chgData name="Matthew Purland" userId="8d07c89cff7dd31c" providerId="LiveId" clId="{9F837B7A-BA61-4F8F-868F-D4EFA2615E66}" dt="2023-05-29T08:36:03.888" v="41" actId="47"/>
        <pc:sldMkLst>
          <pc:docMk/>
          <pc:sldMk cId="4158967133" sldId="318"/>
        </pc:sldMkLst>
      </pc:sldChg>
      <pc:sldChg chg="del">
        <pc:chgData name="Matthew Purland" userId="8d07c89cff7dd31c" providerId="LiveId" clId="{9F837B7A-BA61-4F8F-868F-D4EFA2615E66}" dt="2023-05-29T08:36:04.468" v="42" actId="47"/>
        <pc:sldMkLst>
          <pc:docMk/>
          <pc:sldMk cId="1253362750" sldId="319"/>
        </pc:sldMkLst>
      </pc:sldChg>
      <pc:sldChg chg="del">
        <pc:chgData name="Matthew Purland" userId="8d07c89cff7dd31c" providerId="LiveId" clId="{9F837B7A-BA61-4F8F-868F-D4EFA2615E66}" dt="2023-05-29T08:36:05.168" v="43" actId="47"/>
        <pc:sldMkLst>
          <pc:docMk/>
          <pc:sldMk cId="477579752" sldId="320"/>
        </pc:sldMkLst>
      </pc:sldChg>
      <pc:sldChg chg="del">
        <pc:chgData name="Matthew Purland" userId="8d07c89cff7dd31c" providerId="LiveId" clId="{9F837B7A-BA61-4F8F-868F-D4EFA2615E66}" dt="2023-05-29T08:36:05.468" v="44" actId="47"/>
        <pc:sldMkLst>
          <pc:docMk/>
          <pc:sldMk cId="699331124" sldId="321"/>
        </pc:sldMkLst>
      </pc:sldChg>
      <pc:sldChg chg="del">
        <pc:chgData name="Matthew Purland" userId="8d07c89cff7dd31c" providerId="LiveId" clId="{9F837B7A-BA61-4F8F-868F-D4EFA2615E66}" dt="2023-05-29T08:36:05.957" v="45" actId="47"/>
        <pc:sldMkLst>
          <pc:docMk/>
          <pc:sldMk cId="1866416391" sldId="326"/>
        </pc:sldMkLst>
      </pc:sldChg>
      <pc:sldChg chg="del">
        <pc:chgData name="Matthew Purland" userId="8d07c89cff7dd31c" providerId="LiveId" clId="{9F837B7A-BA61-4F8F-868F-D4EFA2615E66}" dt="2023-05-29T08:36:06.463" v="46" actId="47"/>
        <pc:sldMkLst>
          <pc:docMk/>
          <pc:sldMk cId="1062775742" sldId="327"/>
        </pc:sldMkLst>
      </pc:sldChg>
      <pc:sldChg chg="del">
        <pc:chgData name="Matthew Purland" userId="8d07c89cff7dd31c" providerId="LiveId" clId="{9F837B7A-BA61-4F8F-868F-D4EFA2615E66}" dt="2023-05-29T08:36:07.006" v="47" actId="47"/>
        <pc:sldMkLst>
          <pc:docMk/>
          <pc:sldMk cId="3128287824" sldId="328"/>
        </pc:sldMkLst>
      </pc:sldChg>
      <pc:sldChg chg="del">
        <pc:chgData name="Matthew Purland" userId="8d07c89cff7dd31c" providerId="LiveId" clId="{9F837B7A-BA61-4F8F-868F-D4EFA2615E66}" dt="2023-05-29T08:36:07.813" v="48" actId="47"/>
        <pc:sldMkLst>
          <pc:docMk/>
          <pc:sldMk cId="465227427" sldId="329"/>
        </pc:sldMkLst>
      </pc:sldChg>
      <pc:sldChg chg="del">
        <pc:chgData name="Matthew Purland" userId="8d07c89cff7dd31c" providerId="LiveId" clId="{9F837B7A-BA61-4F8F-868F-D4EFA2615E66}" dt="2023-05-29T08:36:08.369" v="49" actId="47"/>
        <pc:sldMkLst>
          <pc:docMk/>
          <pc:sldMk cId="2353342749" sldId="330"/>
        </pc:sldMkLst>
      </pc:sldChg>
      <pc:sldChg chg="del">
        <pc:chgData name="Matthew Purland" userId="8d07c89cff7dd31c" providerId="LiveId" clId="{9F837B7A-BA61-4F8F-868F-D4EFA2615E66}" dt="2023-05-29T08:36:09.291" v="50" actId="47"/>
        <pc:sldMkLst>
          <pc:docMk/>
          <pc:sldMk cId="1198128850" sldId="331"/>
        </pc:sldMkLst>
      </pc:sldChg>
      <pc:sldChg chg="del">
        <pc:chgData name="Matthew Purland" userId="8d07c89cff7dd31c" providerId="LiveId" clId="{9F837B7A-BA61-4F8F-868F-D4EFA2615E66}" dt="2023-05-29T08:36:10.527" v="51" actId="47"/>
        <pc:sldMkLst>
          <pc:docMk/>
          <pc:sldMk cId="2071453346" sldId="332"/>
        </pc:sldMkLst>
      </pc:sldChg>
      <pc:sldChg chg="del">
        <pc:chgData name="Matthew Purland" userId="8d07c89cff7dd31c" providerId="LiveId" clId="{9F837B7A-BA61-4F8F-868F-D4EFA2615E66}" dt="2023-05-29T08:36:11.838" v="52" actId="47"/>
        <pc:sldMkLst>
          <pc:docMk/>
          <pc:sldMk cId="3342242356" sldId="333"/>
        </pc:sldMkLst>
      </pc:sldChg>
      <pc:sldChg chg="del">
        <pc:chgData name="Matthew Purland" userId="8d07c89cff7dd31c" providerId="LiveId" clId="{9F837B7A-BA61-4F8F-868F-D4EFA2615E66}" dt="2023-05-29T08:36:12.109" v="53" actId="47"/>
        <pc:sldMkLst>
          <pc:docMk/>
          <pc:sldMk cId="2998189690" sldId="334"/>
        </pc:sldMkLst>
      </pc:sldChg>
      <pc:sldChg chg="del">
        <pc:chgData name="Matthew Purland" userId="8d07c89cff7dd31c" providerId="LiveId" clId="{9F837B7A-BA61-4F8F-868F-D4EFA2615E66}" dt="2023-05-29T08:36:12.355" v="54" actId="47"/>
        <pc:sldMkLst>
          <pc:docMk/>
          <pc:sldMk cId="2910849402" sldId="335"/>
        </pc:sldMkLst>
      </pc:sldChg>
      <pc:sldChg chg="del">
        <pc:chgData name="Matthew Purland" userId="8d07c89cff7dd31c" providerId="LiveId" clId="{9F837B7A-BA61-4F8F-868F-D4EFA2615E66}" dt="2023-05-29T08:36:12.641" v="55" actId="47"/>
        <pc:sldMkLst>
          <pc:docMk/>
          <pc:sldMk cId="1616951786" sldId="336"/>
        </pc:sldMkLst>
      </pc:sldChg>
      <pc:sldChg chg="del">
        <pc:chgData name="Matthew Purland" userId="8d07c89cff7dd31c" providerId="LiveId" clId="{9F837B7A-BA61-4F8F-868F-D4EFA2615E66}" dt="2023-05-29T08:36:13.225" v="56" actId="47"/>
        <pc:sldMkLst>
          <pc:docMk/>
          <pc:sldMk cId="2001736057" sldId="337"/>
        </pc:sldMkLst>
      </pc:sldChg>
      <pc:sldChg chg="del">
        <pc:chgData name="Matthew Purland" userId="8d07c89cff7dd31c" providerId="LiveId" clId="{9F837B7A-BA61-4F8F-868F-D4EFA2615E66}" dt="2023-05-29T08:36:13.845" v="57" actId="47"/>
        <pc:sldMkLst>
          <pc:docMk/>
          <pc:sldMk cId="3962095273" sldId="338"/>
        </pc:sldMkLst>
      </pc:sldChg>
      <pc:sldChg chg="del">
        <pc:chgData name="Matthew Purland" userId="8d07c89cff7dd31c" providerId="LiveId" clId="{9F837B7A-BA61-4F8F-868F-D4EFA2615E66}" dt="2023-05-29T08:36:14.144" v="58" actId="47"/>
        <pc:sldMkLst>
          <pc:docMk/>
          <pc:sldMk cId="3715561569" sldId="339"/>
        </pc:sldMkLst>
      </pc:sldChg>
      <pc:sldChg chg="del">
        <pc:chgData name="Matthew Purland" userId="8d07c89cff7dd31c" providerId="LiveId" clId="{9F837B7A-BA61-4F8F-868F-D4EFA2615E66}" dt="2023-05-29T08:36:14.403" v="59" actId="47"/>
        <pc:sldMkLst>
          <pc:docMk/>
          <pc:sldMk cId="580872621" sldId="340"/>
        </pc:sldMkLst>
      </pc:sldChg>
      <pc:sldChg chg="del">
        <pc:chgData name="Matthew Purland" userId="8d07c89cff7dd31c" providerId="LiveId" clId="{9F837B7A-BA61-4F8F-868F-D4EFA2615E66}" dt="2023-05-29T08:36:14.910" v="60" actId="47"/>
        <pc:sldMkLst>
          <pc:docMk/>
          <pc:sldMk cId="3030971570" sldId="341"/>
        </pc:sldMkLst>
      </pc:sldChg>
      <pc:sldChg chg="del">
        <pc:chgData name="Matthew Purland" userId="8d07c89cff7dd31c" providerId="LiveId" clId="{9F837B7A-BA61-4F8F-868F-D4EFA2615E66}" dt="2023-05-29T08:36:15.142" v="61" actId="47"/>
        <pc:sldMkLst>
          <pc:docMk/>
          <pc:sldMk cId="986345735" sldId="342"/>
        </pc:sldMkLst>
      </pc:sldChg>
      <pc:sldChg chg="del">
        <pc:chgData name="Matthew Purland" userId="8d07c89cff7dd31c" providerId="LiveId" clId="{9F837B7A-BA61-4F8F-868F-D4EFA2615E66}" dt="2023-05-29T08:36:15.650" v="62" actId="47"/>
        <pc:sldMkLst>
          <pc:docMk/>
          <pc:sldMk cId="3714691074" sldId="343"/>
        </pc:sldMkLst>
      </pc:sldChg>
      <pc:sldChg chg="del">
        <pc:chgData name="Matthew Purland" userId="8d07c89cff7dd31c" providerId="LiveId" clId="{9F837B7A-BA61-4F8F-868F-D4EFA2615E66}" dt="2023-05-29T08:36:15.899" v="63" actId="47"/>
        <pc:sldMkLst>
          <pc:docMk/>
          <pc:sldMk cId="1629302219" sldId="344"/>
        </pc:sldMkLst>
      </pc:sldChg>
      <pc:sldChg chg="del">
        <pc:chgData name="Matthew Purland" userId="8d07c89cff7dd31c" providerId="LiveId" clId="{9F837B7A-BA61-4F8F-868F-D4EFA2615E66}" dt="2023-05-29T08:36:16.368" v="64" actId="47"/>
        <pc:sldMkLst>
          <pc:docMk/>
          <pc:sldMk cId="2231009091" sldId="345"/>
        </pc:sldMkLst>
      </pc:sldChg>
      <pc:sldChg chg="del">
        <pc:chgData name="Matthew Purland" userId="8d07c89cff7dd31c" providerId="LiveId" clId="{9F837B7A-BA61-4F8F-868F-D4EFA2615E66}" dt="2023-05-29T08:36:16.644" v="65" actId="47"/>
        <pc:sldMkLst>
          <pc:docMk/>
          <pc:sldMk cId="1153638624" sldId="346"/>
        </pc:sldMkLst>
      </pc:sldChg>
      <pc:sldChg chg="del">
        <pc:chgData name="Matthew Purland" userId="8d07c89cff7dd31c" providerId="LiveId" clId="{9F837B7A-BA61-4F8F-868F-D4EFA2615E66}" dt="2023-05-29T08:36:17.215" v="66" actId="47"/>
        <pc:sldMkLst>
          <pc:docMk/>
          <pc:sldMk cId="3801183168" sldId="347"/>
        </pc:sldMkLst>
      </pc:sldChg>
      <pc:sldChg chg="del">
        <pc:chgData name="Matthew Purland" userId="8d07c89cff7dd31c" providerId="LiveId" clId="{9F837B7A-BA61-4F8F-868F-D4EFA2615E66}" dt="2023-05-29T08:36:17.704" v="67" actId="47"/>
        <pc:sldMkLst>
          <pc:docMk/>
          <pc:sldMk cId="2493903279" sldId="348"/>
        </pc:sldMkLst>
      </pc:sldChg>
      <pc:sldChg chg="add del">
        <pc:chgData name="Matthew Purland" userId="8d07c89cff7dd31c" providerId="LiveId" clId="{9F837B7A-BA61-4F8F-868F-D4EFA2615E66}" dt="2023-06-02T12:23:57.256" v="2771" actId="47"/>
        <pc:sldMkLst>
          <pc:docMk/>
          <pc:sldMk cId="424320179" sldId="349"/>
        </pc:sldMkLst>
      </pc:sldChg>
      <pc:sldChg chg="modSp add mod">
        <pc:chgData name="Matthew Purland" userId="8d07c89cff7dd31c" providerId="LiveId" clId="{9F837B7A-BA61-4F8F-868F-D4EFA2615E66}" dt="2023-05-31T07:51:47.468" v="113" actId="15"/>
        <pc:sldMkLst>
          <pc:docMk/>
          <pc:sldMk cId="3011256716" sldId="350"/>
        </pc:sldMkLst>
        <pc:spChg chg="mod">
          <ac:chgData name="Matthew Purland" userId="8d07c89cff7dd31c" providerId="LiveId" clId="{9F837B7A-BA61-4F8F-868F-D4EFA2615E66}" dt="2023-05-31T07:51:47.468" v="113" actId="15"/>
          <ac:spMkLst>
            <pc:docMk/>
            <pc:sldMk cId="3011256716" sldId="350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5-29T08:36:24.727" v="72" actId="47"/>
        <pc:sldMkLst>
          <pc:docMk/>
          <pc:sldMk cId="4206991601" sldId="350"/>
        </pc:sldMkLst>
      </pc:sldChg>
      <pc:sldChg chg="del">
        <pc:chgData name="Matthew Purland" userId="8d07c89cff7dd31c" providerId="LiveId" clId="{9F837B7A-BA61-4F8F-868F-D4EFA2615E66}" dt="2023-05-29T08:36:25.471" v="73" actId="47"/>
        <pc:sldMkLst>
          <pc:docMk/>
          <pc:sldMk cId="1227392757" sldId="351"/>
        </pc:sldMkLst>
      </pc:sldChg>
      <pc:sldChg chg="modSp add mod">
        <pc:chgData name="Matthew Purland" userId="8d07c89cff7dd31c" providerId="LiveId" clId="{9F837B7A-BA61-4F8F-868F-D4EFA2615E66}" dt="2023-05-31T07:52:27.072" v="134" actId="20577"/>
        <pc:sldMkLst>
          <pc:docMk/>
          <pc:sldMk cId="2151428866" sldId="351"/>
        </pc:sldMkLst>
        <pc:spChg chg="mod">
          <ac:chgData name="Matthew Purland" userId="8d07c89cff7dd31c" providerId="LiveId" clId="{9F837B7A-BA61-4F8F-868F-D4EFA2615E66}" dt="2023-05-31T07:52:27.072" v="134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6:26.437" v="74" actId="47"/>
        <pc:sldMkLst>
          <pc:docMk/>
          <pc:sldMk cId="2460634819" sldId="352"/>
        </pc:sldMkLst>
      </pc:sldChg>
      <pc:sldChg chg="modSp add mod">
        <pc:chgData name="Matthew Purland" userId="8d07c89cff7dd31c" providerId="LiveId" clId="{9F837B7A-BA61-4F8F-868F-D4EFA2615E66}" dt="2023-05-31T07:57:50.800" v="248" actId="20577"/>
        <pc:sldMkLst>
          <pc:docMk/>
          <pc:sldMk cId="2627433178" sldId="352"/>
        </pc:sldMkLst>
        <pc:spChg chg="mod">
          <ac:chgData name="Matthew Purland" userId="8d07c89cff7dd31c" providerId="LiveId" clId="{9F837B7A-BA61-4F8F-868F-D4EFA2615E66}" dt="2023-05-31T07:57:50.800" v="248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01:22.721" v="459" actId="22"/>
        <pc:sldMkLst>
          <pc:docMk/>
          <pc:sldMk cId="173604468" sldId="353"/>
        </pc:sldMkLst>
        <pc:spChg chg="mod">
          <ac:chgData name="Matthew Purland" userId="8d07c89cff7dd31c" providerId="LiveId" clId="{9F837B7A-BA61-4F8F-868F-D4EFA2615E66}" dt="2023-05-31T08:01:06.539" v="457" actId="20577"/>
          <ac:spMkLst>
            <pc:docMk/>
            <pc:sldMk cId="173604468" sldId="353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01:22.721" v="459" actId="22"/>
          <ac:spMkLst>
            <pc:docMk/>
            <pc:sldMk cId="173604468" sldId="353"/>
            <ac:spMk id="4" creationId="{1CE8CE6E-3B7D-48B7-6B7E-A25496D58ED3}"/>
          </ac:spMkLst>
        </pc:spChg>
      </pc:sldChg>
      <pc:sldChg chg="del">
        <pc:chgData name="Matthew Purland" userId="8d07c89cff7dd31c" providerId="LiveId" clId="{9F837B7A-BA61-4F8F-868F-D4EFA2615E66}" dt="2023-05-29T08:36:27.813" v="75" actId="47"/>
        <pc:sldMkLst>
          <pc:docMk/>
          <pc:sldMk cId="894109062" sldId="353"/>
        </pc:sldMkLst>
      </pc:sldChg>
      <pc:sldChg chg="add del">
        <pc:chgData name="Matthew Purland" userId="8d07c89cff7dd31c" providerId="LiveId" clId="{9F837B7A-BA61-4F8F-868F-D4EFA2615E66}" dt="2023-05-31T07:58:08.591" v="249" actId="47"/>
        <pc:sldMkLst>
          <pc:docMk/>
          <pc:sldMk cId="2074756569" sldId="353"/>
        </pc:sldMkLst>
      </pc:sldChg>
      <pc:sldChg chg="modSp add mod">
        <pc:chgData name="Matthew Purland" userId="8d07c89cff7dd31c" providerId="LiveId" clId="{9F837B7A-BA61-4F8F-868F-D4EFA2615E66}" dt="2023-06-02T17:40:08.964" v="2966" actId="207"/>
        <pc:sldMkLst>
          <pc:docMk/>
          <pc:sldMk cId="733919612" sldId="354"/>
        </pc:sldMkLst>
        <pc:spChg chg="mod">
          <ac:chgData name="Matthew Purland" userId="8d07c89cff7dd31c" providerId="LiveId" clId="{9F837B7A-BA61-4F8F-868F-D4EFA2615E66}" dt="2023-06-02T17:40:08.964" v="2966" actId="207"/>
          <ac:spMkLst>
            <pc:docMk/>
            <pc:sldMk cId="733919612" sldId="35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13:44.948" v="970" actId="20577"/>
        <pc:sldMkLst>
          <pc:docMk/>
          <pc:sldMk cId="3478576615" sldId="355"/>
        </pc:sldMkLst>
        <pc:spChg chg="mod">
          <ac:chgData name="Matthew Purland" userId="8d07c89cff7dd31c" providerId="LiveId" clId="{9F837B7A-BA61-4F8F-868F-D4EFA2615E66}" dt="2023-05-31T08:13:44.948" v="970" actId="20577"/>
          <ac:spMkLst>
            <pc:docMk/>
            <pc:sldMk cId="3478576615" sldId="355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12:32.546" v="752" actId="22"/>
          <ac:spMkLst>
            <pc:docMk/>
            <pc:sldMk cId="3478576615" sldId="355"/>
            <ac:spMk id="4" creationId="{E35A1483-74F7-221D-D891-BA906F382779}"/>
          </ac:spMkLst>
        </pc:spChg>
      </pc:sldChg>
      <pc:sldChg chg="modSp add mod">
        <pc:chgData name="Matthew Purland" userId="8d07c89cff7dd31c" providerId="LiveId" clId="{9F837B7A-BA61-4F8F-868F-D4EFA2615E66}" dt="2023-05-31T08:21:50.180" v="1189" actId="20577"/>
        <pc:sldMkLst>
          <pc:docMk/>
          <pc:sldMk cId="2167986219" sldId="356"/>
        </pc:sldMkLst>
        <pc:spChg chg="mod">
          <ac:chgData name="Matthew Purland" userId="8d07c89cff7dd31c" providerId="LiveId" clId="{9F837B7A-BA61-4F8F-868F-D4EFA2615E66}" dt="2023-05-31T08:21:50.180" v="1189" actId="20577"/>
          <ac:spMkLst>
            <pc:docMk/>
            <pc:sldMk cId="2167986219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23:24.380" v="1195" actId="207"/>
        <pc:sldMkLst>
          <pc:docMk/>
          <pc:sldMk cId="4070946641" sldId="357"/>
        </pc:sldMkLst>
        <pc:spChg chg="mod">
          <ac:chgData name="Matthew Purland" userId="8d07c89cff7dd31c" providerId="LiveId" clId="{9F837B7A-BA61-4F8F-868F-D4EFA2615E66}" dt="2023-05-31T08:23:24.380" v="1195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6:05.901" v="2290" actId="207"/>
        <pc:sldMkLst>
          <pc:docMk/>
          <pc:sldMk cId="3244511282" sldId="358"/>
        </pc:sldMkLst>
        <pc:spChg chg="mod">
          <ac:chgData name="Matthew Purland" userId="8d07c89cff7dd31c" providerId="LiveId" clId="{9F837B7A-BA61-4F8F-868F-D4EFA2615E66}" dt="2023-06-02T11:46:05.901" v="2290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0:02.008" v="1255" actId="313"/>
        <pc:sldMkLst>
          <pc:docMk/>
          <pc:sldMk cId="2999197822" sldId="359"/>
        </pc:sldMkLst>
        <pc:spChg chg="mod">
          <ac:chgData name="Matthew Purland" userId="8d07c89cff7dd31c" providerId="LiveId" clId="{9F837B7A-BA61-4F8F-868F-D4EFA2615E66}" dt="2023-05-31T08:30:02.008" v="1255" actId="313"/>
          <ac:spMkLst>
            <pc:docMk/>
            <pc:sldMk cId="2999197822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2:44.848" v="1338" actId="20577"/>
        <pc:sldMkLst>
          <pc:docMk/>
          <pc:sldMk cId="1082575604" sldId="360"/>
        </pc:sldMkLst>
        <pc:spChg chg="mod">
          <ac:chgData name="Matthew Purland" userId="8d07c89cff7dd31c" providerId="LiveId" clId="{9F837B7A-BA61-4F8F-868F-D4EFA2615E66}" dt="2023-05-31T08:32:44.848" v="1338" actId="20577"/>
          <ac:spMkLst>
            <pc:docMk/>
            <pc:sldMk cId="1082575604" sldId="36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8:58:15.016" v="1353" actId="207"/>
        <pc:sldMkLst>
          <pc:docMk/>
          <pc:sldMk cId="780877967" sldId="361"/>
        </pc:sldMkLst>
        <pc:spChg chg="mod">
          <ac:chgData name="Matthew Purland" userId="8d07c89cff7dd31c" providerId="LiveId" clId="{9F837B7A-BA61-4F8F-868F-D4EFA2615E66}" dt="2023-06-02T08:58:15.016" v="1353" actId="207"/>
          <ac:spMkLst>
            <pc:docMk/>
            <pc:sldMk cId="780877967" sldId="361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8:57:45.201" v="1352" actId="962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add mod">
        <pc:chgData name="Matthew Purland" userId="8d07c89cff7dd31c" providerId="LiveId" clId="{9F837B7A-BA61-4F8F-868F-D4EFA2615E66}" dt="2023-06-02T08:59:30.681" v="1360" actId="114"/>
        <pc:sldMkLst>
          <pc:docMk/>
          <pc:sldMk cId="1560753626" sldId="362"/>
        </pc:sldMkLst>
        <pc:spChg chg="mod">
          <ac:chgData name="Matthew Purland" userId="8d07c89cff7dd31c" providerId="LiveId" clId="{9F837B7A-BA61-4F8F-868F-D4EFA2615E66}" dt="2023-06-02T08:59:30.681" v="1360" actId="114"/>
          <ac:spMkLst>
            <pc:docMk/>
            <pc:sldMk cId="1560753626" sldId="362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01:37.328" v="1372" actId="1076"/>
        <pc:sldMkLst>
          <pc:docMk/>
          <pc:sldMk cId="3852653384" sldId="363"/>
        </pc:sldMkLst>
        <pc:spChg chg="mod">
          <ac:chgData name="Matthew Purland" userId="8d07c89cff7dd31c" providerId="LiveId" clId="{9F837B7A-BA61-4F8F-868F-D4EFA2615E66}" dt="2023-06-02T09:00:08.709" v="1366" actId="20577"/>
          <ac:spMkLst>
            <pc:docMk/>
            <pc:sldMk cId="3852653384" sldId="363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1:37.328" v="1372" actId="1076"/>
          <ac:picMkLst>
            <pc:docMk/>
            <pc:sldMk cId="3852653384" sldId="363"/>
            <ac:picMk id="4" creationId="{50A97B96-3600-BFB1-5FAE-D205C5C5B4E1}"/>
          </ac:picMkLst>
        </pc:picChg>
      </pc:sldChg>
      <pc:sldChg chg="addSp modSp add mod">
        <pc:chgData name="Matthew Purland" userId="8d07c89cff7dd31c" providerId="LiveId" clId="{9F837B7A-BA61-4F8F-868F-D4EFA2615E66}" dt="2023-06-02T09:05:21.829" v="1385" actId="1076"/>
        <pc:sldMkLst>
          <pc:docMk/>
          <pc:sldMk cId="860592349" sldId="364"/>
        </pc:sldMkLst>
        <pc:spChg chg="mod">
          <ac:chgData name="Matthew Purland" userId="8d07c89cff7dd31c" providerId="LiveId" clId="{9F837B7A-BA61-4F8F-868F-D4EFA2615E66}" dt="2023-06-02T09:05:12.767" v="1384" actId="6549"/>
          <ac:spMkLst>
            <pc:docMk/>
            <pc:sldMk cId="860592349" sldId="364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5:21.829" v="1385" actId="1076"/>
          <ac:picMkLst>
            <pc:docMk/>
            <pc:sldMk cId="860592349" sldId="364"/>
            <ac:picMk id="4" creationId="{571C710D-D975-C149-0BE2-1CD2007FCE23}"/>
          </ac:picMkLst>
        </pc:picChg>
      </pc:sldChg>
      <pc:sldChg chg="addSp modSp add mod">
        <pc:chgData name="Matthew Purland" userId="8d07c89cff7dd31c" providerId="LiveId" clId="{9F837B7A-BA61-4F8F-868F-D4EFA2615E66}" dt="2023-06-02T09:06:46.125" v="1391" actId="962"/>
        <pc:sldMkLst>
          <pc:docMk/>
          <pc:sldMk cId="2399689716" sldId="365"/>
        </pc:sldMkLst>
        <pc:spChg chg="mod">
          <ac:chgData name="Matthew Purland" userId="8d07c89cff7dd31c" providerId="LiveId" clId="{9F837B7A-BA61-4F8F-868F-D4EFA2615E66}" dt="2023-06-02T09:05:33.587" v="1386" actId="6549"/>
          <ac:spMkLst>
            <pc:docMk/>
            <pc:sldMk cId="2399689716" sldId="36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6:46.125" v="1391" actId="962"/>
          <ac:picMkLst>
            <pc:docMk/>
            <pc:sldMk cId="2399689716" sldId="365"/>
            <ac:picMk id="4" creationId="{92A3DE05-2B5B-BC65-0923-50361CB2E0F2}"/>
          </ac:picMkLst>
        </pc:picChg>
      </pc:sldChg>
      <pc:sldChg chg="addSp modSp add mod">
        <pc:chgData name="Matthew Purland" userId="8d07c89cff7dd31c" providerId="LiveId" clId="{9F837B7A-BA61-4F8F-868F-D4EFA2615E66}" dt="2023-06-02T09:12:20.951" v="1447" actId="20577"/>
        <pc:sldMkLst>
          <pc:docMk/>
          <pc:sldMk cId="1662236746" sldId="366"/>
        </pc:sldMkLst>
        <pc:spChg chg="mod">
          <ac:chgData name="Matthew Purland" userId="8d07c89cff7dd31c" providerId="LiveId" clId="{9F837B7A-BA61-4F8F-868F-D4EFA2615E66}" dt="2023-06-02T09:12:20.951" v="1447" actId="20577"/>
          <ac:spMkLst>
            <pc:docMk/>
            <pc:sldMk cId="1662236746" sldId="366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1:42.260" v="1431" actId="1076"/>
          <ac:picMkLst>
            <pc:docMk/>
            <pc:sldMk cId="1662236746" sldId="366"/>
            <ac:picMk id="4" creationId="{E5E82534-C6F9-23B9-33E3-6E72EFEA40E9}"/>
          </ac:picMkLst>
        </pc:picChg>
      </pc:sldChg>
      <pc:sldChg chg="modSp add mod">
        <pc:chgData name="Matthew Purland" userId="8d07c89cff7dd31c" providerId="LiveId" clId="{9F837B7A-BA61-4F8F-868F-D4EFA2615E66}" dt="2023-06-02T09:28:17.816" v="1566" actId="20577"/>
        <pc:sldMkLst>
          <pc:docMk/>
          <pc:sldMk cId="1240957173" sldId="367"/>
        </pc:sldMkLst>
        <pc:spChg chg="mod">
          <ac:chgData name="Matthew Purland" userId="8d07c89cff7dd31c" providerId="LiveId" clId="{9F837B7A-BA61-4F8F-868F-D4EFA2615E66}" dt="2023-06-02T09:28:17.816" v="1566" actId="20577"/>
          <ac:spMkLst>
            <pc:docMk/>
            <pc:sldMk cId="1240957173" sldId="36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09:15:41.716" v="1464" actId="1076"/>
        <pc:sldMkLst>
          <pc:docMk/>
          <pc:sldMk cId="1901955951" sldId="368"/>
        </pc:sldMkLst>
        <pc:spChg chg="del mod">
          <ac:chgData name="Matthew Purland" userId="8d07c89cff7dd31c" providerId="LiveId" clId="{9F837B7A-BA61-4F8F-868F-D4EFA2615E66}" dt="2023-06-02T09:15:33.839" v="1459" actId="931"/>
          <ac:spMkLst>
            <pc:docMk/>
            <pc:sldMk cId="1901955951" sldId="36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5:41.716" v="1464" actId="1076"/>
          <ac:picMkLst>
            <pc:docMk/>
            <pc:sldMk cId="1901955951" sldId="368"/>
            <ac:picMk id="4" creationId="{43DCA107-E254-DBCB-8AE8-4101E619AC13}"/>
          </ac:picMkLst>
        </pc:picChg>
      </pc:sldChg>
      <pc:sldChg chg="modSp add mod">
        <pc:chgData name="Matthew Purland" userId="8d07c89cff7dd31c" providerId="LiveId" clId="{9F837B7A-BA61-4F8F-868F-D4EFA2615E66}" dt="2023-06-02T09:16:25.660" v="1468" actId="20577"/>
        <pc:sldMkLst>
          <pc:docMk/>
          <pc:sldMk cId="4278136418" sldId="369"/>
        </pc:sldMkLst>
        <pc:spChg chg="mod">
          <ac:chgData name="Matthew Purland" userId="8d07c89cff7dd31c" providerId="LiveId" clId="{9F837B7A-BA61-4F8F-868F-D4EFA2615E66}" dt="2023-06-02T09:16:25.660" v="1468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19:52.322" v="1480"/>
        <pc:sldMkLst>
          <pc:docMk/>
          <pc:sldMk cId="1149949742" sldId="370"/>
        </pc:sldMkLst>
        <pc:spChg chg="mod">
          <ac:chgData name="Matthew Purland" userId="8d07c89cff7dd31c" providerId="LiveId" clId="{9F837B7A-BA61-4F8F-868F-D4EFA2615E66}" dt="2023-06-02T09:19:51.180" v="1479" actId="20577"/>
          <ac:spMkLst>
            <pc:docMk/>
            <pc:sldMk cId="1149949742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1:39.145" v="1501" actId="20577"/>
        <pc:sldMkLst>
          <pc:docMk/>
          <pc:sldMk cId="2626693926" sldId="370"/>
        </pc:sldMkLst>
        <pc:spChg chg="mod">
          <ac:chgData name="Matthew Purland" userId="8d07c89cff7dd31c" providerId="LiveId" clId="{9F837B7A-BA61-4F8F-868F-D4EFA2615E66}" dt="2023-06-02T09:21:39.145" v="1501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3:12.194" v="1524" actId="6549"/>
        <pc:sldMkLst>
          <pc:docMk/>
          <pc:sldMk cId="62850908" sldId="371"/>
        </pc:sldMkLst>
        <pc:spChg chg="mod">
          <ac:chgData name="Matthew Purland" userId="8d07c89cff7dd31c" providerId="LiveId" clId="{9F837B7A-BA61-4F8F-868F-D4EFA2615E66}" dt="2023-06-02T09:23:12.194" v="1524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5:56.111" v="2289" actId="207"/>
        <pc:sldMkLst>
          <pc:docMk/>
          <pc:sldMk cId="865418918" sldId="372"/>
        </pc:sldMkLst>
        <pc:spChg chg="mod">
          <ac:chgData name="Matthew Purland" userId="8d07c89cff7dd31c" providerId="LiveId" clId="{9F837B7A-BA61-4F8F-868F-D4EFA2615E66}" dt="2023-06-02T11:45:56.111" v="2289" actId="207"/>
          <ac:spMkLst>
            <pc:docMk/>
            <pc:sldMk cId="865418918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1:00.036" v="1662" actId="20577"/>
        <pc:sldMkLst>
          <pc:docMk/>
          <pc:sldMk cId="2342886667" sldId="373"/>
        </pc:sldMkLst>
        <pc:spChg chg="mod">
          <ac:chgData name="Matthew Purland" userId="8d07c89cff7dd31c" providerId="LiveId" clId="{9F837B7A-BA61-4F8F-868F-D4EFA2615E66}" dt="2023-06-02T09:31:00.036" v="1662" actId="20577"/>
          <ac:spMkLst>
            <pc:docMk/>
            <pc:sldMk cId="2342886667" sldId="37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32:18.261" v="1664" actId="2696"/>
        <pc:sldMkLst>
          <pc:docMk/>
          <pc:sldMk cId="2367142834" sldId="374"/>
        </pc:sldMkLst>
        <pc:spChg chg="mod">
          <ac:chgData name="Matthew Purland" userId="8d07c89cff7dd31c" providerId="LiveId" clId="{9F837B7A-BA61-4F8F-868F-D4EFA2615E66}" dt="2023-06-02T09:32:05.922" v="1663"/>
          <ac:spMkLst>
            <pc:docMk/>
            <pc:sldMk cId="2367142834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45:41.761" v="1906" actId="20577"/>
        <pc:sldMkLst>
          <pc:docMk/>
          <pc:sldMk cId="1560668998" sldId="375"/>
        </pc:sldMkLst>
        <pc:spChg chg="mod">
          <ac:chgData name="Matthew Purland" userId="8d07c89cff7dd31c" providerId="LiveId" clId="{9F837B7A-BA61-4F8F-868F-D4EFA2615E66}" dt="2023-06-02T09:45:41.761" v="1906" actId="20577"/>
          <ac:spMkLst>
            <pc:docMk/>
            <pc:sldMk cId="1560668998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09:39.188" v="2113"/>
        <pc:sldMkLst>
          <pc:docMk/>
          <pc:sldMk cId="3680331921" sldId="376"/>
        </pc:sldMkLst>
        <pc:spChg chg="mod">
          <ac:chgData name="Matthew Purland" userId="8d07c89cff7dd31c" providerId="LiveId" clId="{9F837B7A-BA61-4F8F-868F-D4EFA2615E66}" dt="2023-06-02T10:09:39.188" v="2113"/>
          <ac:spMkLst>
            <pc:docMk/>
            <pc:sldMk cId="3680331921" sldId="376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48:26.949" v="1959" actId="962"/>
        <pc:sldMkLst>
          <pc:docMk/>
          <pc:sldMk cId="3187989277" sldId="377"/>
        </pc:sldMkLst>
        <pc:spChg chg="mod">
          <ac:chgData name="Matthew Purland" userId="8d07c89cff7dd31c" providerId="LiveId" clId="{9F837B7A-BA61-4F8F-868F-D4EFA2615E66}" dt="2023-06-02T09:47:04.935" v="1956" actId="20577"/>
          <ac:spMkLst>
            <pc:docMk/>
            <pc:sldMk cId="3187989277" sldId="377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48:26.949" v="1959" actId="962"/>
          <ac:picMkLst>
            <pc:docMk/>
            <pc:sldMk cId="3187989277" sldId="377"/>
            <ac:picMk id="4" creationId="{13FD4F26-4E95-C433-20C7-DFA758F6523B}"/>
          </ac:picMkLst>
        </pc:picChg>
      </pc:sldChg>
      <pc:sldChg chg="modSp add mod">
        <pc:chgData name="Matthew Purland" userId="8d07c89cff7dd31c" providerId="LiveId" clId="{9F837B7A-BA61-4F8F-868F-D4EFA2615E66}" dt="2023-06-02T09:49:54.870" v="1975" actId="207"/>
        <pc:sldMkLst>
          <pc:docMk/>
          <pc:sldMk cId="3410117045" sldId="378"/>
        </pc:sldMkLst>
        <pc:spChg chg="mod">
          <ac:chgData name="Matthew Purland" userId="8d07c89cff7dd31c" providerId="LiveId" clId="{9F837B7A-BA61-4F8F-868F-D4EFA2615E66}" dt="2023-06-02T09:49:54.870" v="1975" actId="207"/>
          <ac:spMkLst>
            <pc:docMk/>
            <pc:sldMk cId="3410117045" sldId="37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51:50.899" v="1988" actId="962"/>
        <pc:sldMkLst>
          <pc:docMk/>
          <pc:sldMk cId="1866590768" sldId="379"/>
        </pc:sldMkLst>
        <pc:spChg chg="mod">
          <ac:chgData name="Matthew Purland" userId="8d07c89cff7dd31c" providerId="LiveId" clId="{9F837B7A-BA61-4F8F-868F-D4EFA2615E66}" dt="2023-06-02T09:50:42.387" v="1983" actId="20577"/>
          <ac:spMkLst>
            <pc:docMk/>
            <pc:sldMk cId="1866590768" sldId="379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1:50.899" v="1988" actId="962"/>
          <ac:picMkLst>
            <pc:docMk/>
            <pc:sldMk cId="1866590768" sldId="379"/>
            <ac:picMk id="4" creationId="{9A6DC69A-F3FA-4CC1-C709-0E2306F08D15}"/>
          </ac:picMkLst>
        </pc:picChg>
      </pc:sldChg>
      <pc:sldChg chg="addSp modSp add mod">
        <pc:chgData name="Matthew Purland" userId="8d07c89cff7dd31c" providerId="LiveId" clId="{9F837B7A-BA61-4F8F-868F-D4EFA2615E66}" dt="2023-06-02T09:59:31.970" v="2058" actId="207"/>
        <pc:sldMkLst>
          <pc:docMk/>
          <pc:sldMk cId="3194720364" sldId="380"/>
        </pc:sldMkLst>
        <pc:spChg chg="mod">
          <ac:chgData name="Matthew Purland" userId="8d07c89cff7dd31c" providerId="LiveId" clId="{9F837B7A-BA61-4F8F-868F-D4EFA2615E66}" dt="2023-06-02T09:59:31.970" v="2058" actId="207"/>
          <ac:spMkLst>
            <pc:docMk/>
            <pc:sldMk cId="3194720364" sldId="380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6:49.254" v="2012" actId="962"/>
          <ac:picMkLst>
            <pc:docMk/>
            <pc:sldMk cId="3194720364" sldId="380"/>
            <ac:picMk id="4" creationId="{578518F2-8BA7-518D-0568-434B842FFBA8}"/>
          </ac:picMkLst>
        </pc:picChg>
      </pc:sldChg>
      <pc:sldChg chg="modSp add mod">
        <pc:chgData name="Matthew Purland" userId="8d07c89cff7dd31c" providerId="LiveId" clId="{9F837B7A-BA61-4F8F-868F-D4EFA2615E66}" dt="2023-06-02T10:06:35.594" v="2102" actId="207"/>
        <pc:sldMkLst>
          <pc:docMk/>
          <pc:sldMk cId="3201644509" sldId="381"/>
        </pc:sldMkLst>
        <pc:spChg chg="mod">
          <ac:chgData name="Matthew Purland" userId="8d07c89cff7dd31c" providerId="LiveId" clId="{9F837B7A-BA61-4F8F-868F-D4EFA2615E66}" dt="2023-06-02T10:06:35.594" v="2102" actId="207"/>
          <ac:spMkLst>
            <pc:docMk/>
            <pc:sldMk cId="3201644509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45:20.788" v="2967" actId="6549"/>
        <pc:sldMkLst>
          <pc:docMk/>
          <pc:sldMk cId="925786138" sldId="382"/>
        </pc:sldMkLst>
        <pc:spChg chg="mod">
          <ac:chgData name="Matthew Purland" userId="8d07c89cff7dd31c" providerId="LiveId" clId="{9F837B7A-BA61-4F8F-868F-D4EFA2615E66}" dt="2023-06-02T17:45:20.788" v="2967" actId="6549"/>
          <ac:spMkLst>
            <pc:docMk/>
            <pc:sldMk cId="925786138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6:39.115" v="1744" actId="20577"/>
        <pc:sldMkLst>
          <pc:docMk/>
          <pc:sldMk cId="4023425687" sldId="383"/>
        </pc:sldMkLst>
        <pc:spChg chg="mod">
          <ac:chgData name="Matthew Purland" userId="8d07c89cff7dd31c" providerId="LiveId" clId="{9F837B7A-BA61-4F8F-868F-D4EFA2615E66}" dt="2023-06-02T09:36:39.115" v="1744" actId="20577"/>
          <ac:spMkLst>
            <pc:docMk/>
            <pc:sldMk cId="4023425687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13:27.850" v="2148" actId="207"/>
        <pc:sldMkLst>
          <pc:docMk/>
          <pc:sldMk cId="3306766131" sldId="384"/>
        </pc:sldMkLst>
        <pc:spChg chg="mod">
          <ac:chgData name="Matthew Purland" userId="8d07c89cff7dd31c" providerId="LiveId" clId="{9F837B7A-BA61-4F8F-868F-D4EFA2615E66}" dt="2023-06-02T10:13:27.850" v="2148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0:16:03.526" v="2162" actId="962"/>
        <pc:sldMkLst>
          <pc:docMk/>
          <pc:sldMk cId="1344944305" sldId="385"/>
        </pc:sldMkLst>
        <pc:spChg chg="mod">
          <ac:chgData name="Matthew Purland" userId="8d07c89cff7dd31c" providerId="LiveId" clId="{9F837B7A-BA61-4F8F-868F-D4EFA2615E66}" dt="2023-06-02T10:14:28.826" v="2156" actId="20577"/>
          <ac:spMkLst>
            <pc:docMk/>
            <pc:sldMk cId="1344944305" sldId="38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16:03.526" v="2162" actId="962"/>
          <ac:picMkLst>
            <pc:docMk/>
            <pc:sldMk cId="1344944305" sldId="385"/>
            <ac:picMk id="4" creationId="{F2435532-5991-D052-C109-F855DE5F9577}"/>
          </ac:picMkLst>
        </pc:picChg>
      </pc:sldChg>
      <pc:sldChg chg="modSp add mod">
        <pc:chgData name="Matthew Purland" userId="8d07c89cff7dd31c" providerId="LiveId" clId="{9F837B7A-BA61-4F8F-868F-D4EFA2615E66}" dt="2023-06-02T10:19:58.888" v="2187" actId="20577"/>
        <pc:sldMkLst>
          <pc:docMk/>
          <pc:sldMk cId="2957020648" sldId="386"/>
        </pc:sldMkLst>
        <pc:spChg chg="mod">
          <ac:chgData name="Matthew Purland" userId="8d07c89cff7dd31c" providerId="LiveId" clId="{9F837B7A-BA61-4F8F-868F-D4EFA2615E66}" dt="2023-06-02T10:19:58.888" v="2187" actId="20577"/>
          <ac:spMkLst>
            <pc:docMk/>
            <pc:sldMk cId="2957020648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25:21.126" v="2215" actId="114"/>
        <pc:sldMkLst>
          <pc:docMk/>
          <pc:sldMk cId="3400563988" sldId="387"/>
        </pc:sldMkLst>
        <pc:spChg chg="mod">
          <ac:chgData name="Matthew Purland" userId="8d07c89cff7dd31c" providerId="LiveId" clId="{9F837B7A-BA61-4F8F-868F-D4EFA2615E66}" dt="2023-06-02T10:25:21.126" v="2215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8:37.848" v="2316" actId="20577"/>
        <pc:sldMkLst>
          <pc:docMk/>
          <pc:sldMk cId="299310275" sldId="388"/>
        </pc:sldMkLst>
        <pc:spChg chg="mod">
          <ac:chgData name="Matthew Purland" userId="8d07c89cff7dd31c" providerId="LiveId" clId="{9F837B7A-BA61-4F8F-868F-D4EFA2615E66}" dt="2023-06-02T11:48:37.848" v="2316" actId="20577"/>
          <ac:spMkLst>
            <pc:docMk/>
            <pc:sldMk cId="299310275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9:09.747" v="2323" actId="207"/>
        <pc:sldMkLst>
          <pc:docMk/>
          <pc:sldMk cId="3373453275" sldId="389"/>
        </pc:sldMkLst>
        <pc:spChg chg="mod">
          <ac:chgData name="Matthew Purland" userId="8d07c89cff7dd31c" providerId="LiveId" clId="{9F837B7A-BA61-4F8F-868F-D4EFA2615E66}" dt="2023-06-02T11:49:09.747" v="2323" actId="207"/>
          <ac:spMkLst>
            <pc:docMk/>
            <pc:sldMk cId="3373453275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0:07.636" v="2336" actId="207"/>
        <pc:sldMkLst>
          <pc:docMk/>
          <pc:sldMk cId="4287464046" sldId="390"/>
        </pc:sldMkLst>
        <pc:spChg chg="mod">
          <ac:chgData name="Matthew Purland" userId="8d07c89cff7dd31c" providerId="LiveId" clId="{9F837B7A-BA61-4F8F-868F-D4EFA2615E66}" dt="2023-06-02T11:50:07.636" v="2336" actId="207"/>
          <ac:spMkLst>
            <pc:docMk/>
            <pc:sldMk cId="4287464046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1:21.221" v="2343" actId="207"/>
        <pc:sldMkLst>
          <pc:docMk/>
          <pc:sldMk cId="2706289068" sldId="391"/>
        </pc:sldMkLst>
        <pc:spChg chg="mod">
          <ac:chgData name="Matthew Purland" userId="8d07c89cff7dd31c" providerId="LiveId" clId="{9F837B7A-BA61-4F8F-868F-D4EFA2615E66}" dt="2023-06-02T11:51:21.221" v="2343" actId="207"/>
          <ac:spMkLst>
            <pc:docMk/>
            <pc:sldMk cId="2706289068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3:19.876" v="2380" actId="20577"/>
        <pc:sldMkLst>
          <pc:docMk/>
          <pc:sldMk cId="1550068578" sldId="392"/>
        </pc:sldMkLst>
        <pc:spChg chg="mod">
          <ac:chgData name="Matthew Purland" userId="8d07c89cff7dd31c" providerId="LiveId" clId="{9F837B7A-BA61-4F8F-868F-D4EFA2615E66}" dt="2023-06-02T11:53:19.876" v="2380" actId="20577"/>
          <ac:spMkLst>
            <pc:docMk/>
            <pc:sldMk cId="1550068578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5:16.191" v="2408" actId="207"/>
        <pc:sldMkLst>
          <pc:docMk/>
          <pc:sldMk cId="1763630367" sldId="393"/>
        </pc:sldMkLst>
        <pc:spChg chg="mod">
          <ac:chgData name="Matthew Purland" userId="8d07c89cff7dd31c" providerId="LiveId" clId="{9F837B7A-BA61-4F8F-868F-D4EFA2615E66}" dt="2023-06-02T11:55:16.191" v="2408" actId="207"/>
          <ac:spMkLst>
            <pc:docMk/>
            <pc:sldMk cId="1763630367" sldId="39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0:17:37.860" v="2171" actId="962"/>
        <pc:sldMkLst>
          <pc:docMk/>
          <pc:sldMk cId="1962545669" sldId="394"/>
        </pc:sldMkLst>
        <pc:spChg chg="mod">
          <ac:chgData name="Matthew Purland" userId="8d07c89cff7dd31c" providerId="LiveId" clId="{9F837B7A-BA61-4F8F-868F-D4EFA2615E66}" dt="2023-06-02T10:16:22.210" v="2165" actId="20577"/>
          <ac:spMkLst>
            <pc:docMk/>
            <pc:sldMk cId="1962545669" sldId="394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6:23.881" v="2166" actId="478"/>
          <ac:picMkLst>
            <pc:docMk/>
            <pc:sldMk cId="1962545669" sldId="394"/>
            <ac:picMk id="4" creationId="{F2435532-5991-D052-C109-F855DE5F9577}"/>
          </ac:picMkLst>
        </pc:picChg>
        <pc:picChg chg="add mod">
          <ac:chgData name="Matthew Purland" userId="8d07c89cff7dd31c" providerId="LiveId" clId="{9F837B7A-BA61-4F8F-868F-D4EFA2615E66}" dt="2023-06-02T10:17:37.860" v="2171" actId="962"/>
          <ac:picMkLst>
            <pc:docMk/>
            <pc:sldMk cId="1962545669" sldId="394"/>
            <ac:picMk id="5" creationId="{7EDC1A82-1F77-AD94-9200-FE354632540A}"/>
          </ac:picMkLst>
        </pc:picChg>
      </pc:sldChg>
      <pc:sldChg chg="addSp delSp modSp add mod">
        <pc:chgData name="Matthew Purland" userId="8d07c89cff7dd31c" providerId="LiveId" clId="{9F837B7A-BA61-4F8F-868F-D4EFA2615E66}" dt="2023-06-02T10:22:16.934" v="2196" actId="962"/>
        <pc:sldMkLst>
          <pc:docMk/>
          <pc:sldMk cId="901126976" sldId="395"/>
        </pc:sldMkLst>
        <pc:spChg chg="mod">
          <ac:chgData name="Matthew Purland" userId="8d07c89cff7dd31c" providerId="LiveId" clId="{9F837B7A-BA61-4F8F-868F-D4EFA2615E66}" dt="2023-06-02T10:20:39.921" v="2190" actId="20577"/>
          <ac:spMkLst>
            <pc:docMk/>
            <pc:sldMk cId="901126976" sldId="39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22:16.934" v="2196" actId="962"/>
          <ac:picMkLst>
            <pc:docMk/>
            <pc:sldMk cId="901126976" sldId="395"/>
            <ac:picMk id="4" creationId="{52B2DFCD-5559-B185-77B7-40D003EB6921}"/>
          </ac:picMkLst>
        </pc:picChg>
        <pc:picChg chg="del">
          <ac:chgData name="Matthew Purland" userId="8d07c89cff7dd31c" providerId="LiveId" clId="{9F837B7A-BA61-4F8F-868F-D4EFA2615E66}" dt="2023-06-02T10:20:41.910" v="2191" actId="478"/>
          <ac:picMkLst>
            <pc:docMk/>
            <pc:sldMk cId="901126976" sldId="395"/>
            <ac:picMk id="5" creationId="{7EDC1A82-1F77-AD94-9200-FE354632540A}"/>
          </ac:picMkLst>
        </pc:picChg>
      </pc:sldChg>
      <pc:sldChg chg="modSp add mod">
        <pc:chgData name="Matthew Purland" userId="8d07c89cff7dd31c" providerId="LiveId" clId="{9F837B7A-BA61-4F8F-868F-D4EFA2615E66}" dt="2023-06-02T10:29:05.296" v="2268" actId="5793"/>
        <pc:sldMkLst>
          <pc:docMk/>
          <pc:sldMk cId="4244436030" sldId="396"/>
        </pc:sldMkLst>
        <pc:spChg chg="mod">
          <ac:chgData name="Matthew Purland" userId="8d07c89cff7dd31c" providerId="LiveId" clId="{9F837B7A-BA61-4F8F-868F-D4EFA2615E66}" dt="2023-06-02T10:29:05.296" v="2268" actId="5793"/>
          <ac:spMkLst>
            <pc:docMk/>
            <pc:sldMk cId="4244436030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31:05.114" v="2283" actId="20577"/>
        <pc:sldMkLst>
          <pc:docMk/>
          <pc:sldMk cId="116950861" sldId="397"/>
        </pc:sldMkLst>
        <pc:spChg chg="mod">
          <ac:chgData name="Matthew Purland" userId="8d07c89cff7dd31c" providerId="LiveId" clId="{9F837B7A-BA61-4F8F-868F-D4EFA2615E66}" dt="2023-06-02T10:31:05.114" v="2283" actId="20577"/>
          <ac:spMkLst>
            <pc:docMk/>
            <pc:sldMk cId="116950861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6-02T10:30:09.062" v="2270" actId="47"/>
        <pc:sldMkLst>
          <pc:docMk/>
          <pc:sldMk cId="3753240899" sldId="397"/>
        </pc:sldMkLst>
      </pc:sldChg>
      <pc:sldChg chg="modSp add mod">
        <pc:chgData name="Matthew Purland" userId="8d07c89cff7dd31c" providerId="LiveId" clId="{9F837B7A-BA61-4F8F-868F-D4EFA2615E66}" dt="2023-06-02T11:47:14.106" v="2299" actId="20577"/>
        <pc:sldMkLst>
          <pc:docMk/>
          <pc:sldMk cId="1983036082" sldId="398"/>
        </pc:sldMkLst>
        <pc:spChg chg="mod">
          <ac:chgData name="Matthew Purland" userId="8d07c89cff7dd31c" providerId="LiveId" clId="{9F837B7A-BA61-4F8F-868F-D4EFA2615E66}" dt="2023-06-02T11:47:14.106" v="2299" actId="20577"/>
          <ac:spMkLst>
            <pc:docMk/>
            <pc:sldMk cId="1983036082" sldId="39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1:59:05.852" v="2435" actId="207"/>
        <pc:sldMkLst>
          <pc:docMk/>
          <pc:sldMk cId="2680318716" sldId="399"/>
        </pc:sldMkLst>
        <pc:spChg chg="mod">
          <ac:chgData name="Matthew Purland" userId="8d07c89cff7dd31c" providerId="LiveId" clId="{9F837B7A-BA61-4F8F-868F-D4EFA2615E66}" dt="2023-06-02T11:59:05.852" v="2435" actId="207"/>
          <ac:spMkLst>
            <pc:docMk/>
            <pc:sldMk cId="2680318716" sldId="399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1:57:35.545" v="2418" actId="478"/>
          <ac:picMkLst>
            <pc:docMk/>
            <pc:sldMk cId="2680318716" sldId="399"/>
            <ac:picMk id="4" creationId="{536975CA-325D-3E9A-C82C-67D427173C07}"/>
          </ac:picMkLst>
        </pc:picChg>
        <pc:picChg chg="add mod">
          <ac:chgData name="Matthew Purland" userId="8d07c89cff7dd31c" providerId="LiveId" clId="{9F837B7A-BA61-4F8F-868F-D4EFA2615E66}" dt="2023-06-02T11:58:18.943" v="2423" actId="962"/>
          <ac:picMkLst>
            <pc:docMk/>
            <pc:sldMk cId="2680318716" sldId="399"/>
            <ac:picMk id="6" creationId="{20B3AF8B-820B-4F21-560A-F05F90ACFA5B}"/>
          </ac:picMkLst>
        </pc:picChg>
      </pc:sldChg>
      <pc:sldChg chg="modSp add mod">
        <pc:chgData name="Matthew Purland" userId="8d07c89cff7dd31c" providerId="LiveId" clId="{9F837B7A-BA61-4F8F-868F-D4EFA2615E66}" dt="2023-06-02T12:00:13.721" v="2446" actId="20577"/>
        <pc:sldMkLst>
          <pc:docMk/>
          <pc:sldMk cId="136192502" sldId="400"/>
        </pc:sldMkLst>
        <pc:spChg chg="mod">
          <ac:chgData name="Matthew Purland" userId="8d07c89cff7dd31c" providerId="LiveId" clId="{9F837B7A-BA61-4F8F-868F-D4EFA2615E66}" dt="2023-06-02T12:00:13.721" v="2446" actId="20577"/>
          <ac:spMkLst>
            <pc:docMk/>
            <pc:sldMk cId="136192502" sldId="4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1:17.906" v="2458" actId="207"/>
        <pc:sldMkLst>
          <pc:docMk/>
          <pc:sldMk cId="1248492200" sldId="401"/>
        </pc:sldMkLst>
        <pc:spChg chg="mod">
          <ac:chgData name="Matthew Purland" userId="8d07c89cff7dd31c" providerId="LiveId" clId="{9F837B7A-BA61-4F8F-868F-D4EFA2615E66}" dt="2023-06-02T12:01:17.906" v="2458" actId="207"/>
          <ac:spMkLst>
            <pc:docMk/>
            <pc:sldMk cId="1248492200" sldId="4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2:24.949" v="2468" actId="20577"/>
        <pc:sldMkLst>
          <pc:docMk/>
          <pc:sldMk cId="871969653" sldId="402"/>
        </pc:sldMkLst>
        <pc:spChg chg="mod">
          <ac:chgData name="Matthew Purland" userId="8d07c89cff7dd31c" providerId="LiveId" clId="{9F837B7A-BA61-4F8F-868F-D4EFA2615E66}" dt="2023-06-02T12:02:24.949" v="2468" actId="20577"/>
          <ac:spMkLst>
            <pc:docMk/>
            <pc:sldMk cId="871969653" sldId="4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03.639" v="2972" actId="207"/>
        <pc:sldMkLst>
          <pc:docMk/>
          <pc:sldMk cId="248207081" sldId="403"/>
        </pc:sldMkLst>
        <pc:spChg chg="mod">
          <ac:chgData name="Matthew Purland" userId="8d07c89cff7dd31c" providerId="LiveId" clId="{9F837B7A-BA61-4F8F-868F-D4EFA2615E66}" dt="2023-06-02T17:51:03.639" v="2972" actId="207"/>
          <ac:spMkLst>
            <pc:docMk/>
            <pc:sldMk cId="248207081" sldId="4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35.503" v="2973" actId="207"/>
        <pc:sldMkLst>
          <pc:docMk/>
          <pc:sldMk cId="4232484754" sldId="404"/>
        </pc:sldMkLst>
        <pc:spChg chg="mod">
          <ac:chgData name="Matthew Purland" userId="8d07c89cff7dd31c" providerId="LiveId" clId="{9F837B7A-BA61-4F8F-868F-D4EFA2615E66}" dt="2023-06-02T17:51:35.503" v="2973" actId="207"/>
          <ac:spMkLst>
            <pc:docMk/>
            <pc:sldMk cId="4232484754" sldId="40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14:04.670" v="2633" actId="1076"/>
        <pc:sldMkLst>
          <pc:docMk/>
          <pc:sldMk cId="2481065357" sldId="405"/>
        </pc:sldMkLst>
        <pc:spChg chg="mod">
          <ac:chgData name="Matthew Purland" userId="8d07c89cff7dd31c" providerId="LiveId" clId="{9F837B7A-BA61-4F8F-868F-D4EFA2615E66}" dt="2023-06-02T12:11:39.397" v="2627" actId="20577"/>
          <ac:spMkLst>
            <pc:docMk/>
            <pc:sldMk cId="2481065357" sldId="40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14:04.670" v="2633" actId="1076"/>
          <ac:picMkLst>
            <pc:docMk/>
            <pc:sldMk cId="2481065357" sldId="405"/>
            <ac:picMk id="4" creationId="{CB54EC42-2A92-27B0-B2AE-12C12583DB35}"/>
          </ac:picMkLst>
        </pc:picChg>
      </pc:sldChg>
      <pc:sldChg chg="modSp add mod">
        <pc:chgData name="Matthew Purland" userId="8d07c89cff7dd31c" providerId="LiveId" clId="{9F837B7A-BA61-4F8F-868F-D4EFA2615E66}" dt="2023-06-02T12:20:31.465" v="2747" actId="114"/>
        <pc:sldMkLst>
          <pc:docMk/>
          <pc:sldMk cId="3992019063" sldId="406"/>
        </pc:sldMkLst>
        <pc:spChg chg="mod">
          <ac:chgData name="Matthew Purland" userId="8d07c89cff7dd31c" providerId="LiveId" clId="{9F837B7A-BA61-4F8F-868F-D4EFA2615E66}" dt="2023-06-02T12:20:31.465" v="2747" actId="114"/>
          <ac:spMkLst>
            <pc:docMk/>
            <pc:sldMk cId="3992019063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21:18.154" v="2757" actId="20577"/>
        <pc:sldMkLst>
          <pc:docMk/>
          <pc:sldMk cId="2611858743" sldId="407"/>
        </pc:sldMkLst>
        <pc:spChg chg="mod">
          <ac:chgData name="Matthew Purland" userId="8d07c89cff7dd31c" providerId="LiveId" clId="{9F837B7A-BA61-4F8F-868F-D4EFA2615E66}" dt="2023-06-02T12:21:18.154" v="2757" actId="20577"/>
          <ac:spMkLst>
            <pc:docMk/>
            <pc:sldMk cId="2611858743" sldId="407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28:10.937" v="2828" actId="20577"/>
        <pc:sldMkLst>
          <pc:docMk/>
          <pc:sldMk cId="1808192691" sldId="408"/>
        </pc:sldMkLst>
        <pc:spChg chg="mod">
          <ac:chgData name="Matthew Purland" userId="8d07c89cff7dd31c" providerId="LiveId" clId="{9F837B7A-BA61-4F8F-868F-D4EFA2615E66}" dt="2023-06-02T12:28:10.937" v="2828" actId="20577"/>
          <ac:spMkLst>
            <pc:docMk/>
            <pc:sldMk cId="1808192691" sldId="40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27:46.363" v="2820" actId="1076"/>
          <ac:picMkLst>
            <pc:docMk/>
            <pc:sldMk cId="1808192691" sldId="408"/>
            <ac:picMk id="4" creationId="{BE551DD6-91BE-6D5F-0DB6-96BA03309E27}"/>
          </ac:picMkLst>
        </pc:picChg>
      </pc:sldChg>
      <pc:sldChg chg="modSp add mod">
        <pc:chgData name="Matthew Purland" userId="8d07c89cff7dd31c" providerId="LiveId" clId="{9F837B7A-BA61-4F8F-868F-D4EFA2615E66}" dt="2023-06-02T12:10:39.253" v="2621" actId="20577"/>
        <pc:sldMkLst>
          <pc:docMk/>
          <pc:sldMk cId="2454650047" sldId="409"/>
        </pc:sldMkLst>
        <pc:spChg chg="mod">
          <ac:chgData name="Matthew Purland" userId="8d07c89cff7dd31c" providerId="LiveId" clId="{9F837B7A-BA61-4F8F-868F-D4EFA2615E66}" dt="2023-06-02T12:10:39.253" v="2621" actId="20577"/>
          <ac:spMkLst>
            <pc:docMk/>
            <pc:sldMk cId="2454650047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4T14:51:44.517" v="2985" actId="20577"/>
        <pc:sldMkLst>
          <pc:docMk/>
          <pc:sldMk cId="1288151778" sldId="410"/>
        </pc:sldMkLst>
        <pc:spChg chg="mod">
          <ac:chgData name="Matthew Purland" userId="8d07c89cff7dd31c" providerId="LiveId" clId="{9F837B7A-BA61-4F8F-868F-D4EFA2615E66}" dt="2023-06-04T14:51:44.517" v="2985" actId="20577"/>
          <ac:spMkLst>
            <pc:docMk/>
            <pc:sldMk cId="1288151778" sldId="41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7:58:52.807" v="2980" actId="1076"/>
        <pc:sldMkLst>
          <pc:docMk/>
          <pc:sldMk cId="2596439055" sldId="411"/>
        </pc:sldMkLst>
        <pc:spChg chg="add del mod">
          <ac:chgData name="Matthew Purland" userId="8d07c89cff7dd31c" providerId="LiveId" clId="{9F837B7A-BA61-4F8F-868F-D4EFA2615E66}" dt="2023-06-02T17:58:40.365" v="2975" actId="931"/>
          <ac:spMkLst>
            <pc:docMk/>
            <pc:sldMk cId="2596439055" sldId="411"/>
            <ac:spMk id="3" creationId="{2CE1DF11-DAA9-43C3-37C2-FB859CB0CE20}"/>
          </ac:spMkLst>
        </pc:spChg>
        <pc:spChg chg="del mod">
          <ac:chgData name="Matthew Purland" userId="8d07c89cff7dd31c" providerId="LiveId" clId="{9F837B7A-BA61-4F8F-868F-D4EFA2615E66}" dt="2023-06-02T12:26:02.805" v="2786" actId="931"/>
          <ac:spMkLst>
            <pc:docMk/>
            <pc:sldMk cId="2596439055" sldId="411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7:58:20.769" v="2974" actId="478"/>
          <ac:picMkLst>
            <pc:docMk/>
            <pc:sldMk cId="2596439055" sldId="411"/>
            <ac:picMk id="4" creationId="{AF091A67-79F7-9902-E290-2EA8F6DD3845}"/>
          </ac:picMkLst>
        </pc:picChg>
        <pc:picChg chg="add mod">
          <ac:chgData name="Matthew Purland" userId="8d07c89cff7dd31c" providerId="LiveId" clId="{9F837B7A-BA61-4F8F-868F-D4EFA2615E66}" dt="2023-06-02T17:58:52.807" v="2980" actId="1076"/>
          <ac:picMkLst>
            <pc:docMk/>
            <pc:sldMk cId="2596439055" sldId="411"/>
            <ac:picMk id="6" creationId="{73CA6A22-8A32-766B-E401-753A95B532B8}"/>
          </ac:picMkLst>
        </pc:picChg>
      </pc:sldChg>
      <pc:sldChg chg="addSp delSp modSp add mod">
        <pc:chgData name="Matthew Purland" userId="8d07c89cff7dd31c" providerId="LiveId" clId="{9F837B7A-BA61-4F8F-868F-D4EFA2615E66}" dt="2023-06-02T12:35:34.962" v="2869" actId="1076"/>
        <pc:sldMkLst>
          <pc:docMk/>
          <pc:sldMk cId="1996701889" sldId="412"/>
        </pc:sldMkLst>
        <pc:spChg chg="del mod">
          <ac:chgData name="Matthew Purland" userId="8d07c89cff7dd31c" providerId="LiveId" clId="{9F837B7A-BA61-4F8F-868F-D4EFA2615E66}" dt="2023-06-02T12:35:28.095" v="2864" actId="931"/>
          <ac:spMkLst>
            <pc:docMk/>
            <pc:sldMk cId="1996701889" sldId="412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35:34.962" v="2869" actId="1076"/>
          <ac:picMkLst>
            <pc:docMk/>
            <pc:sldMk cId="1996701889" sldId="412"/>
            <ac:picMk id="4" creationId="{66F2C23A-93AD-7FB2-E9ED-D30351B81ECF}"/>
          </ac:picMkLst>
        </pc:picChg>
      </pc:sldChg>
      <pc:sldChg chg="add del">
        <pc:chgData name="Matthew Purland" userId="8d07c89cff7dd31c" providerId="LiveId" clId="{9F837B7A-BA61-4F8F-868F-D4EFA2615E66}" dt="2023-06-02T12:38:49.168" v="2913" actId="47"/>
        <pc:sldMkLst>
          <pc:docMk/>
          <pc:sldMk cId="1994594477" sldId="413"/>
        </pc:sldMkLst>
      </pc:sldChg>
      <pc:sldChg chg="add del">
        <pc:chgData name="Matthew Purland" userId="8d07c89cff7dd31c" providerId="LiveId" clId="{9F837B7A-BA61-4F8F-868F-D4EFA2615E66}" dt="2023-06-02T12:38:50.401" v="2914" actId="47"/>
        <pc:sldMkLst>
          <pc:docMk/>
          <pc:sldMk cId="2175059042" sldId="414"/>
        </pc:sldMkLst>
      </pc:sldChg>
      <pc:sldChg chg="add del">
        <pc:chgData name="Matthew Purland" userId="8d07c89cff7dd31c" providerId="LiveId" clId="{9F837B7A-BA61-4F8F-868F-D4EFA2615E66}" dt="2023-06-02T12:38:50.831" v="2915" actId="47"/>
        <pc:sldMkLst>
          <pc:docMk/>
          <pc:sldMk cId="1790849310" sldId="415"/>
        </pc:sldMkLst>
      </pc:sldChg>
      <pc:sldChg chg="add del">
        <pc:chgData name="Matthew Purland" userId="8d07c89cff7dd31c" providerId="LiveId" clId="{9F837B7A-BA61-4F8F-868F-D4EFA2615E66}" dt="2023-06-02T12:38:51.767" v="2916" actId="47"/>
        <pc:sldMkLst>
          <pc:docMk/>
          <pc:sldMk cId="1878135551" sldId="416"/>
        </pc:sldMkLst>
      </pc:sldChg>
      <pc:sldChg chg="add del">
        <pc:chgData name="Matthew Purland" userId="8d07c89cff7dd31c" providerId="LiveId" clId="{9F837B7A-BA61-4F8F-868F-D4EFA2615E66}" dt="2023-06-02T12:38:52.223" v="2917" actId="47"/>
        <pc:sldMkLst>
          <pc:docMk/>
          <pc:sldMk cId="2330084644" sldId="417"/>
        </pc:sldMkLst>
      </pc:sldChg>
      <pc:sldChg chg="add del">
        <pc:chgData name="Matthew Purland" userId="8d07c89cff7dd31c" providerId="LiveId" clId="{9F837B7A-BA61-4F8F-868F-D4EFA2615E66}" dt="2023-06-02T12:38:52.595" v="2918" actId="47"/>
        <pc:sldMkLst>
          <pc:docMk/>
          <pc:sldMk cId="4112043076" sldId="418"/>
        </pc:sldMkLst>
      </pc:sldChg>
      <pc:sldChg chg="add del">
        <pc:chgData name="Matthew Purland" userId="8d07c89cff7dd31c" providerId="LiveId" clId="{9F837B7A-BA61-4F8F-868F-D4EFA2615E66}" dt="2023-06-02T12:38:52.995" v="2919" actId="47"/>
        <pc:sldMkLst>
          <pc:docMk/>
          <pc:sldMk cId="256689010" sldId="419"/>
        </pc:sldMkLst>
      </pc:sldChg>
      <pc:sldChg chg="add del">
        <pc:chgData name="Matthew Purland" userId="8d07c89cff7dd31c" providerId="LiveId" clId="{9F837B7A-BA61-4F8F-868F-D4EFA2615E66}" dt="2023-06-02T12:38:53.323" v="2920" actId="47"/>
        <pc:sldMkLst>
          <pc:docMk/>
          <pc:sldMk cId="613565957" sldId="420"/>
        </pc:sldMkLst>
      </pc:sldChg>
      <pc:sldChg chg="add del">
        <pc:chgData name="Matthew Purland" userId="8d07c89cff7dd31c" providerId="LiveId" clId="{9F837B7A-BA61-4F8F-868F-D4EFA2615E66}" dt="2023-06-02T12:38:53.603" v="2921" actId="47"/>
        <pc:sldMkLst>
          <pc:docMk/>
          <pc:sldMk cId="2495992165" sldId="421"/>
        </pc:sldMkLst>
      </pc:sldChg>
      <pc:sldChg chg="add del">
        <pc:chgData name="Matthew Purland" userId="8d07c89cff7dd31c" providerId="LiveId" clId="{9F837B7A-BA61-4F8F-868F-D4EFA2615E66}" dt="2023-06-02T12:38:54.220" v="2922" actId="47"/>
        <pc:sldMkLst>
          <pc:docMk/>
          <pc:sldMk cId="2153246208" sldId="422"/>
        </pc:sldMkLst>
      </pc:sldChg>
      <pc:sldChg chg="addSp delSp modSp add mod">
        <pc:chgData name="Matthew Purland" userId="8d07c89cff7dd31c" providerId="LiveId" clId="{9F837B7A-BA61-4F8F-868F-D4EFA2615E66}" dt="2023-06-02T12:33:30.908" v="2861" actId="1076"/>
        <pc:sldMkLst>
          <pc:docMk/>
          <pc:sldMk cId="4117900434" sldId="423"/>
        </pc:sldMkLst>
        <pc:spChg chg="mod">
          <ac:chgData name="Matthew Purland" userId="8d07c89cff7dd31c" providerId="LiveId" clId="{9F837B7A-BA61-4F8F-868F-D4EFA2615E66}" dt="2023-06-02T12:29:03.313" v="2854" actId="6549"/>
          <ac:spMkLst>
            <pc:docMk/>
            <pc:sldMk cId="4117900434" sldId="423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2:29:05.896" v="2855" actId="478"/>
          <ac:picMkLst>
            <pc:docMk/>
            <pc:sldMk cId="4117900434" sldId="423"/>
            <ac:picMk id="4" creationId="{BE551DD6-91BE-6D5F-0DB6-96BA03309E27}"/>
          </ac:picMkLst>
        </pc:picChg>
        <pc:picChg chg="add mod">
          <ac:chgData name="Matthew Purland" userId="8d07c89cff7dd31c" providerId="LiveId" clId="{9F837B7A-BA61-4F8F-868F-D4EFA2615E66}" dt="2023-06-02T12:33:30.908" v="2861" actId="1076"/>
          <ac:picMkLst>
            <pc:docMk/>
            <pc:sldMk cId="4117900434" sldId="423"/>
            <ac:picMk id="5" creationId="{68C7912B-AD3E-1085-530C-1B07C40E7FA0}"/>
          </ac:picMkLst>
        </pc:picChg>
      </pc:sldChg>
      <pc:sldChg chg="modSp add mod">
        <pc:chgData name="Matthew Purland" userId="8d07c89cff7dd31c" providerId="LiveId" clId="{9F837B7A-BA61-4F8F-868F-D4EFA2615E66}" dt="2023-06-02T12:39:16.731" v="2926" actId="207"/>
        <pc:sldMkLst>
          <pc:docMk/>
          <pc:sldMk cId="1741839607" sldId="424"/>
        </pc:sldMkLst>
        <pc:spChg chg="mod">
          <ac:chgData name="Matthew Purland" userId="8d07c89cff7dd31c" providerId="LiveId" clId="{9F837B7A-BA61-4F8F-868F-D4EFA2615E66}" dt="2023-06-02T12:39:16.731" v="2926" actId="207"/>
          <ac:spMkLst>
            <pc:docMk/>
            <pc:sldMk cId="1741839607" sldId="424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12:38:37.076" v="2911" actId="2696"/>
        <pc:sldMkLst>
          <pc:docMk/>
          <pc:sldMk cId="3855773515" sldId="424"/>
        </pc:sldMkLst>
        <pc:spChg chg="mod">
          <ac:chgData name="Matthew Purland" userId="8d07c89cff7dd31c" providerId="LiveId" clId="{9F837B7A-BA61-4F8F-868F-D4EFA2615E66}" dt="2023-06-02T12:37:57.525" v="2910" actId="20577"/>
          <ac:spMkLst>
            <pc:docMk/>
            <pc:sldMk cId="3855773515" sldId="4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40:09.467" v="2965" actId="20577"/>
        <pc:sldMkLst>
          <pc:docMk/>
          <pc:sldMk cId="2934572253" sldId="425"/>
        </pc:sldMkLst>
        <pc:spChg chg="mod">
          <ac:chgData name="Matthew Purland" userId="8d07c89cff7dd31c" providerId="LiveId" clId="{9F837B7A-BA61-4F8F-868F-D4EFA2615E66}" dt="2023-06-02T12:40:09.467" v="2965" actId="20577"/>
          <ac:spMkLst>
            <pc:docMk/>
            <pc:sldMk cId="2934572253" sldId="425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285B938-957F-4F19-B423-04992C3F7D39}"/>
    <pc:docChg chg="undo redo custSel addSld modSld">
      <pc:chgData name="Matthew Purland" userId="8d07c89cff7dd31c" providerId="LiveId" clId="{3285B938-957F-4F19-B423-04992C3F7D39}" dt="2023-07-01T08:35:29.852" v="1141" actId="20577"/>
      <pc:docMkLst>
        <pc:docMk/>
      </pc:docMkLst>
      <pc:sldChg chg="modSp mod">
        <pc:chgData name="Matthew Purland" userId="8d07c89cff7dd31c" providerId="LiveId" clId="{3285B938-957F-4F19-B423-04992C3F7D39}" dt="2023-07-01T08:33:06.322" v="1125" actId="114"/>
        <pc:sldMkLst>
          <pc:docMk/>
          <pc:sldMk cId="2459611209" sldId="277"/>
        </pc:sldMkLst>
        <pc:spChg chg="mod">
          <ac:chgData name="Matthew Purland" userId="8d07c89cff7dd31c" providerId="LiveId" clId="{3285B938-957F-4F19-B423-04992C3F7D39}" dt="2023-07-01T08:33:06.322" v="1125" actId="114"/>
          <ac:spMkLst>
            <pc:docMk/>
            <pc:sldMk cId="2459611209" sldId="2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59:06.433" v="759" actId="20577"/>
        <pc:sldMkLst>
          <pc:docMk/>
          <pc:sldMk cId="668199295" sldId="282"/>
        </pc:sldMkLst>
        <pc:spChg chg="mod">
          <ac:chgData name="Matthew Purland" userId="8d07c89cff7dd31c" providerId="LiveId" clId="{3285B938-957F-4F19-B423-04992C3F7D39}" dt="2023-06-30T07:59:06.433" v="759" actId="20577"/>
          <ac:spMkLst>
            <pc:docMk/>
            <pc:sldMk cId="668199295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285B938-957F-4F19-B423-04992C3F7D39}" dt="2023-07-01T08:18:41.854" v="1122" actId="20577"/>
        <pc:sldMkLst>
          <pc:docMk/>
          <pc:sldMk cId="3348914219" sldId="335"/>
        </pc:sldMkLst>
        <pc:spChg chg="mod">
          <ac:chgData name="Matthew Purland" userId="8d07c89cff7dd31c" providerId="LiveId" clId="{3285B938-957F-4F19-B423-04992C3F7D39}" dt="2023-07-01T08:18:41.854" v="1122" actId="20577"/>
          <ac:spMkLst>
            <pc:docMk/>
            <pc:sldMk cId="3348914219" sldId="33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285B938-957F-4F19-B423-04992C3F7D39}" dt="2023-07-01T08:18:09.266" v="1100" actId="20577"/>
        <pc:sldMkLst>
          <pc:docMk/>
          <pc:sldMk cId="1800276891" sldId="336"/>
        </pc:sldMkLst>
        <pc:spChg chg="mod">
          <ac:chgData name="Matthew Purland" userId="8d07c89cff7dd31c" providerId="LiveId" clId="{3285B938-957F-4F19-B423-04992C3F7D39}" dt="2023-07-01T08:18:09.266" v="1100" actId="20577"/>
          <ac:spMkLst>
            <pc:docMk/>
            <pc:sldMk cId="1800276891" sldId="33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03:55.788" v="215" actId="207"/>
        <pc:sldMkLst>
          <pc:docMk/>
          <pc:sldMk cId="3011256716" sldId="350"/>
        </pc:sldMkLst>
        <pc:spChg chg="mod">
          <ac:chgData name="Matthew Purland" userId="8d07c89cff7dd31c" providerId="LiveId" clId="{3285B938-957F-4F19-B423-04992C3F7D39}" dt="2023-06-30T07:03:55.788" v="215" actId="207"/>
          <ac:spMkLst>
            <pc:docMk/>
            <pc:sldMk cId="3011256716" sldId="35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04:30.759" v="227" actId="20577"/>
        <pc:sldMkLst>
          <pc:docMk/>
          <pc:sldMk cId="2151428866" sldId="351"/>
        </pc:sldMkLst>
        <pc:spChg chg="mod">
          <ac:chgData name="Matthew Purland" userId="8d07c89cff7dd31c" providerId="LiveId" clId="{3285B938-957F-4F19-B423-04992C3F7D39}" dt="2023-06-30T07:04:30.759" v="227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09:05.141" v="318" actId="114"/>
        <pc:sldMkLst>
          <pc:docMk/>
          <pc:sldMk cId="2167986219" sldId="356"/>
        </pc:sldMkLst>
        <pc:spChg chg="mod">
          <ac:chgData name="Matthew Purland" userId="8d07c89cff7dd31c" providerId="LiveId" clId="{3285B938-957F-4F19-B423-04992C3F7D39}" dt="2023-06-30T07:09:05.141" v="318" actId="114"/>
          <ac:spMkLst>
            <pc:docMk/>
            <pc:sldMk cId="2167986219" sldId="3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05:38.059" v="309" actId="207"/>
        <pc:sldMkLst>
          <pc:docMk/>
          <pc:sldMk cId="4070946641" sldId="357"/>
        </pc:sldMkLst>
        <pc:spChg chg="mod">
          <ac:chgData name="Matthew Purland" userId="8d07c89cff7dd31c" providerId="LiveId" clId="{3285B938-957F-4F19-B423-04992C3F7D39}" dt="2023-06-30T07:05:38.059" v="309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3:37.620" v="1127" actId="20577"/>
        <pc:sldMkLst>
          <pc:docMk/>
          <pc:sldMk cId="3244511282" sldId="358"/>
        </pc:sldMkLst>
        <pc:spChg chg="mod">
          <ac:chgData name="Matthew Purland" userId="8d07c89cff7dd31c" providerId="LiveId" clId="{3285B938-957F-4F19-B423-04992C3F7D39}" dt="2023-07-01T08:33:37.620" v="1127" actId="20577"/>
          <ac:spMkLst>
            <pc:docMk/>
            <pc:sldMk cId="3244511282" sldId="35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16:23.906" v="447" actId="6549"/>
        <pc:sldMkLst>
          <pc:docMk/>
          <pc:sldMk cId="2999197822" sldId="359"/>
        </pc:sldMkLst>
        <pc:spChg chg="mod">
          <ac:chgData name="Matthew Purland" userId="8d07c89cff7dd31c" providerId="LiveId" clId="{3285B938-957F-4F19-B423-04992C3F7D39}" dt="2023-06-30T07:16:23.906" v="447" actId="6549"/>
          <ac:spMkLst>
            <pc:docMk/>
            <pc:sldMk cId="2999197822" sldId="35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17:11.112" v="448" actId="207"/>
        <pc:sldMkLst>
          <pc:docMk/>
          <pc:sldMk cId="1082575604" sldId="360"/>
        </pc:sldMkLst>
        <pc:spChg chg="mod">
          <ac:chgData name="Matthew Purland" userId="8d07c89cff7dd31c" providerId="LiveId" clId="{3285B938-957F-4F19-B423-04992C3F7D39}" dt="2023-06-30T07:17:11.112" v="448" actId="207"/>
          <ac:spMkLst>
            <pc:docMk/>
            <pc:sldMk cId="1082575604" sldId="360"/>
            <ac:spMk id="3" creationId="{E352E269-F028-A26B-A8CF-EA1FC264DC9E}"/>
          </ac:spMkLst>
        </pc:spChg>
      </pc:sldChg>
      <pc:sldChg chg="delSp modSp mod">
        <pc:chgData name="Matthew Purland" userId="8d07c89cff7dd31c" providerId="LiveId" clId="{3285B938-957F-4F19-B423-04992C3F7D39}" dt="2023-06-30T07:21:00.075" v="514" actId="478"/>
        <pc:sldMkLst>
          <pc:docMk/>
          <pc:sldMk cId="780877967" sldId="361"/>
        </pc:sldMkLst>
        <pc:spChg chg="mod">
          <ac:chgData name="Matthew Purland" userId="8d07c89cff7dd31c" providerId="LiveId" clId="{3285B938-957F-4F19-B423-04992C3F7D39}" dt="2023-06-30T07:18:02.812" v="456" actId="20577"/>
          <ac:spMkLst>
            <pc:docMk/>
            <pc:sldMk cId="780877967" sldId="361"/>
            <ac:spMk id="3" creationId="{E352E269-F028-A26B-A8CF-EA1FC264DC9E}"/>
          </ac:spMkLst>
        </pc:spChg>
        <pc:picChg chg="del">
          <ac:chgData name="Matthew Purland" userId="8d07c89cff7dd31c" providerId="LiveId" clId="{3285B938-957F-4F19-B423-04992C3F7D39}" dt="2023-06-30T07:21:00.075" v="514" actId="478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mod">
        <pc:chgData name="Matthew Purland" userId="8d07c89cff7dd31c" providerId="LiveId" clId="{3285B938-957F-4F19-B423-04992C3F7D39}" dt="2023-06-30T07:22:50.834" v="534" actId="20577"/>
        <pc:sldMkLst>
          <pc:docMk/>
          <pc:sldMk cId="1560753626" sldId="362"/>
        </pc:sldMkLst>
        <pc:spChg chg="mod">
          <ac:chgData name="Matthew Purland" userId="8d07c89cff7dd31c" providerId="LiveId" clId="{3285B938-957F-4F19-B423-04992C3F7D39}" dt="2023-06-30T07:22:50.834" v="534" actId="20577"/>
          <ac:spMkLst>
            <pc:docMk/>
            <pc:sldMk cId="1560753626" sldId="36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25:27.310" v="535" actId="207"/>
        <pc:sldMkLst>
          <pc:docMk/>
          <pc:sldMk cId="3852653384" sldId="363"/>
        </pc:sldMkLst>
        <pc:spChg chg="mod">
          <ac:chgData name="Matthew Purland" userId="8d07c89cff7dd31c" providerId="LiveId" clId="{3285B938-957F-4F19-B423-04992C3F7D39}" dt="2023-06-30T07:25:27.310" v="535" actId="207"/>
          <ac:spMkLst>
            <pc:docMk/>
            <pc:sldMk cId="3852653384" sldId="36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32:26.930" v="547" actId="20577"/>
        <pc:sldMkLst>
          <pc:docMk/>
          <pc:sldMk cId="1662236746" sldId="366"/>
        </pc:sldMkLst>
        <pc:spChg chg="mod">
          <ac:chgData name="Matthew Purland" userId="8d07c89cff7dd31c" providerId="LiveId" clId="{3285B938-957F-4F19-B423-04992C3F7D39}" dt="2023-06-30T07:32:26.930" v="547" actId="20577"/>
          <ac:spMkLst>
            <pc:docMk/>
            <pc:sldMk cId="1662236746" sldId="36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3:54.087" v="1133" actId="20577"/>
        <pc:sldMkLst>
          <pc:docMk/>
          <pc:sldMk cId="4278136418" sldId="369"/>
        </pc:sldMkLst>
        <pc:spChg chg="mod">
          <ac:chgData name="Matthew Purland" userId="8d07c89cff7dd31c" providerId="LiveId" clId="{3285B938-957F-4F19-B423-04992C3F7D39}" dt="2023-07-01T08:33:54.087" v="1133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23T17:21:25.267" v="23" actId="20577"/>
        <pc:sldMkLst>
          <pc:docMk/>
          <pc:sldMk cId="2626693926" sldId="370"/>
        </pc:sldMkLst>
        <pc:spChg chg="mod">
          <ac:chgData name="Matthew Purland" userId="8d07c89cff7dd31c" providerId="LiveId" clId="{3285B938-957F-4F19-B423-04992C3F7D39}" dt="2023-06-23T17:21:25.267" v="23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23T17:25:21.119" v="53" actId="6549"/>
        <pc:sldMkLst>
          <pc:docMk/>
          <pc:sldMk cId="62850908" sldId="371"/>
        </pc:sldMkLst>
        <pc:spChg chg="mod">
          <ac:chgData name="Matthew Purland" userId="8d07c89cff7dd31c" providerId="LiveId" clId="{3285B938-957F-4F19-B423-04992C3F7D39}" dt="2023-06-23T17:25:21.119" v="53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4:13.983" v="1134" actId="114"/>
        <pc:sldMkLst>
          <pc:docMk/>
          <pc:sldMk cId="865418918" sldId="372"/>
        </pc:sldMkLst>
        <pc:spChg chg="mod">
          <ac:chgData name="Matthew Purland" userId="8d07c89cff7dd31c" providerId="LiveId" clId="{3285B938-957F-4F19-B423-04992C3F7D39}" dt="2023-07-01T08:34:13.983" v="1134" actId="114"/>
          <ac:spMkLst>
            <pc:docMk/>
            <pc:sldMk cId="865418918" sldId="372"/>
            <ac:spMk id="3" creationId="{E352E269-F028-A26B-A8CF-EA1FC264DC9E}"/>
          </ac:spMkLst>
        </pc:spChg>
      </pc:sldChg>
      <pc:sldChg chg="addSp modSp mod">
        <pc:chgData name="Matthew Purland" userId="8d07c89cff7dd31c" providerId="LiveId" clId="{3285B938-957F-4F19-B423-04992C3F7D39}" dt="2023-07-01T08:34:25.486" v="1135" actId="114"/>
        <pc:sldMkLst>
          <pc:docMk/>
          <pc:sldMk cId="2342886667" sldId="373"/>
        </pc:sldMkLst>
        <pc:spChg chg="add mod">
          <ac:chgData name="Matthew Purland" userId="8d07c89cff7dd31c" providerId="LiveId" clId="{3285B938-957F-4F19-B423-04992C3F7D39}" dt="2023-06-30T07:39:37.353" v="639" actId="571"/>
          <ac:spMkLst>
            <pc:docMk/>
            <pc:sldMk cId="2342886667" sldId="373"/>
            <ac:spMk id="2" creationId="{20CEC64A-3751-B986-9BAD-8066A468E6FC}"/>
          </ac:spMkLst>
        </pc:spChg>
        <pc:spChg chg="mod">
          <ac:chgData name="Matthew Purland" userId="8d07c89cff7dd31c" providerId="LiveId" clId="{3285B938-957F-4F19-B423-04992C3F7D39}" dt="2023-07-01T08:34:25.486" v="1135" actId="114"/>
          <ac:spMkLst>
            <pc:docMk/>
            <pc:sldMk cId="2342886667" sldId="37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43:50.667" v="661" actId="20577"/>
        <pc:sldMkLst>
          <pc:docMk/>
          <pc:sldMk cId="3680331921" sldId="376"/>
        </pc:sldMkLst>
        <pc:spChg chg="mod">
          <ac:chgData name="Matthew Purland" userId="8d07c89cff7dd31c" providerId="LiveId" clId="{3285B938-957F-4F19-B423-04992C3F7D39}" dt="2023-06-30T07:43:50.667" v="661" actId="20577"/>
          <ac:spMkLst>
            <pc:docMk/>
            <pc:sldMk cId="3680331921" sldId="376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3285B938-957F-4F19-B423-04992C3F7D39}" dt="2023-06-30T07:51:10.745" v="669" actId="1076"/>
        <pc:sldMkLst>
          <pc:docMk/>
          <pc:sldMk cId="3187989277" sldId="377"/>
        </pc:sldMkLst>
        <pc:picChg chg="del">
          <ac:chgData name="Matthew Purland" userId="8d07c89cff7dd31c" providerId="LiveId" clId="{3285B938-957F-4F19-B423-04992C3F7D39}" dt="2023-06-30T07:50:44.761" v="662" actId="478"/>
          <ac:picMkLst>
            <pc:docMk/>
            <pc:sldMk cId="3187989277" sldId="377"/>
            <ac:picMk id="4" creationId="{13FD4F26-4E95-C433-20C7-DFA758F6523B}"/>
          </ac:picMkLst>
        </pc:picChg>
        <pc:picChg chg="add mod">
          <ac:chgData name="Matthew Purland" userId="8d07c89cff7dd31c" providerId="LiveId" clId="{3285B938-957F-4F19-B423-04992C3F7D39}" dt="2023-06-30T07:51:10.745" v="669" actId="1076"/>
          <ac:picMkLst>
            <pc:docMk/>
            <pc:sldMk cId="3187989277" sldId="377"/>
            <ac:picMk id="5" creationId="{777E9CB9-1687-1543-01F4-1185C0E9F2F0}"/>
          </ac:picMkLst>
        </pc:picChg>
      </pc:sldChg>
      <pc:sldChg chg="modSp mod">
        <pc:chgData name="Matthew Purland" userId="8d07c89cff7dd31c" providerId="LiveId" clId="{3285B938-957F-4F19-B423-04992C3F7D39}" dt="2023-06-30T07:52:03.922" v="675" actId="20577"/>
        <pc:sldMkLst>
          <pc:docMk/>
          <pc:sldMk cId="3410117045" sldId="378"/>
        </pc:sldMkLst>
        <pc:spChg chg="mod">
          <ac:chgData name="Matthew Purland" userId="8d07c89cff7dd31c" providerId="LiveId" clId="{3285B938-957F-4F19-B423-04992C3F7D39}" dt="2023-06-30T07:52:03.922" v="675" actId="20577"/>
          <ac:spMkLst>
            <pc:docMk/>
            <pc:sldMk cId="3410117045" sldId="37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56:50.395" v="677" actId="207"/>
        <pc:sldMkLst>
          <pc:docMk/>
          <pc:sldMk cId="925786138" sldId="382"/>
        </pc:sldMkLst>
        <pc:spChg chg="mod">
          <ac:chgData name="Matthew Purland" userId="8d07c89cff7dd31c" providerId="LiveId" clId="{3285B938-957F-4F19-B423-04992C3F7D39}" dt="2023-06-30T07:56:50.395" v="677" actId="207"/>
          <ac:spMkLst>
            <pc:docMk/>
            <pc:sldMk cId="925786138" sldId="38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41:49.038" v="653" actId="207"/>
        <pc:sldMkLst>
          <pc:docMk/>
          <pc:sldMk cId="4023425687" sldId="383"/>
        </pc:sldMkLst>
        <pc:spChg chg="mod">
          <ac:chgData name="Matthew Purland" userId="8d07c89cff7dd31c" providerId="LiveId" clId="{3285B938-957F-4F19-B423-04992C3F7D39}" dt="2023-06-30T07:41:49.038" v="653" actId="207"/>
          <ac:spMkLst>
            <pc:docMk/>
            <pc:sldMk cId="4023425687" sldId="38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00:41.588" v="767" actId="207"/>
        <pc:sldMkLst>
          <pc:docMk/>
          <pc:sldMk cId="3306766131" sldId="384"/>
        </pc:sldMkLst>
        <pc:spChg chg="mod">
          <ac:chgData name="Matthew Purland" userId="8d07c89cff7dd31c" providerId="LiveId" clId="{3285B938-957F-4F19-B423-04992C3F7D39}" dt="2023-06-30T08:00:41.588" v="767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03:03.862" v="768" actId="27107"/>
        <pc:sldMkLst>
          <pc:docMk/>
          <pc:sldMk cId="2957020648" sldId="386"/>
        </pc:sldMkLst>
        <pc:spChg chg="mod">
          <ac:chgData name="Matthew Purland" userId="8d07c89cff7dd31c" providerId="LiveId" clId="{3285B938-957F-4F19-B423-04992C3F7D39}" dt="2023-06-30T08:03:03.862" v="768" actId="27107"/>
          <ac:spMkLst>
            <pc:docMk/>
            <pc:sldMk cId="2957020648" sldId="38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4:37.794" v="1136" actId="114"/>
        <pc:sldMkLst>
          <pc:docMk/>
          <pc:sldMk cId="3400563988" sldId="387"/>
        </pc:sldMkLst>
        <pc:spChg chg="mod">
          <ac:chgData name="Matthew Purland" userId="8d07c89cff7dd31c" providerId="LiveId" clId="{3285B938-957F-4F19-B423-04992C3F7D39}" dt="2023-07-01T08:34:37.794" v="1136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08:23.085" v="800" actId="207"/>
        <pc:sldMkLst>
          <pc:docMk/>
          <pc:sldMk cId="299310275" sldId="388"/>
        </pc:sldMkLst>
        <pc:spChg chg="mod">
          <ac:chgData name="Matthew Purland" userId="8d07c89cff7dd31c" providerId="LiveId" clId="{3285B938-957F-4F19-B423-04992C3F7D39}" dt="2023-06-30T08:08:23.085" v="800" actId="207"/>
          <ac:spMkLst>
            <pc:docMk/>
            <pc:sldMk cId="299310275" sldId="38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4:49.169" v="1137" actId="114"/>
        <pc:sldMkLst>
          <pc:docMk/>
          <pc:sldMk cId="3373453275" sldId="389"/>
        </pc:sldMkLst>
        <pc:spChg chg="mod">
          <ac:chgData name="Matthew Purland" userId="8d07c89cff7dd31c" providerId="LiveId" clId="{3285B938-957F-4F19-B423-04992C3F7D39}" dt="2023-07-01T08:34:49.169" v="1137" actId="114"/>
          <ac:spMkLst>
            <pc:docMk/>
            <pc:sldMk cId="3373453275" sldId="38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10:57.815" v="899" actId="20577"/>
        <pc:sldMkLst>
          <pc:docMk/>
          <pc:sldMk cId="4287464046" sldId="390"/>
        </pc:sldMkLst>
        <pc:spChg chg="mod">
          <ac:chgData name="Matthew Purland" userId="8d07c89cff7dd31c" providerId="LiveId" clId="{3285B938-957F-4F19-B423-04992C3F7D39}" dt="2023-06-30T08:10:57.815" v="899" actId="20577"/>
          <ac:spMkLst>
            <pc:docMk/>
            <pc:sldMk cId="4287464046" sldId="39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15:46.667" v="1026" actId="114"/>
        <pc:sldMkLst>
          <pc:docMk/>
          <pc:sldMk cId="2706289068" sldId="391"/>
        </pc:sldMkLst>
        <pc:spChg chg="mod">
          <ac:chgData name="Matthew Purland" userId="8d07c89cff7dd31c" providerId="LiveId" clId="{3285B938-957F-4F19-B423-04992C3F7D39}" dt="2023-07-01T08:15:46.667" v="1026" actId="114"/>
          <ac:spMkLst>
            <pc:docMk/>
            <pc:sldMk cId="2706289068" sldId="39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12:46.459" v="934" actId="114"/>
        <pc:sldMkLst>
          <pc:docMk/>
          <pc:sldMk cId="1550068578" sldId="392"/>
        </pc:sldMkLst>
        <pc:spChg chg="mod">
          <ac:chgData name="Matthew Purland" userId="8d07c89cff7dd31c" providerId="LiveId" clId="{3285B938-957F-4F19-B423-04992C3F7D39}" dt="2023-06-30T08:12:46.459" v="934" actId="114"/>
          <ac:spMkLst>
            <pc:docMk/>
            <pc:sldMk cId="1550068578" sldId="39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57:01.135" v="1025" actId="207"/>
        <pc:sldMkLst>
          <pc:docMk/>
          <pc:sldMk cId="4244436030" sldId="396"/>
        </pc:sldMkLst>
        <pc:spChg chg="mod">
          <ac:chgData name="Matthew Purland" userId="8d07c89cff7dd31c" providerId="LiveId" clId="{3285B938-957F-4F19-B423-04992C3F7D39}" dt="2023-06-30T09:57:01.135" v="1025" actId="207"/>
          <ac:spMkLst>
            <pc:docMk/>
            <pc:sldMk cId="4244436030" sldId="39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56:56.842" v="1024" actId="207"/>
        <pc:sldMkLst>
          <pc:docMk/>
          <pc:sldMk cId="116950861" sldId="397"/>
        </pc:sldMkLst>
        <pc:spChg chg="mod">
          <ac:chgData name="Matthew Purland" userId="8d07c89cff7dd31c" providerId="LiveId" clId="{3285B938-957F-4F19-B423-04992C3F7D39}" dt="2023-06-30T09:56:56.842" v="1024" actId="207"/>
          <ac:spMkLst>
            <pc:docMk/>
            <pc:sldMk cId="116950861" sldId="39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07:11.445" v="781" actId="207"/>
        <pc:sldMkLst>
          <pc:docMk/>
          <pc:sldMk cId="1983036082" sldId="398"/>
        </pc:sldMkLst>
        <pc:spChg chg="mod">
          <ac:chgData name="Matthew Purland" userId="8d07c89cff7dd31c" providerId="LiveId" clId="{3285B938-957F-4F19-B423-04992C3F7D39}" dt="2023-06-30T08:07:11.445" v="781" actId="207"/>
          <ac:spMkLst>
            <pc:docMk/>
            <pc:sldMk cId="1983036082" sldId="39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17:31.406" v="954" actId="20577"/>
        <pc:sldMkLst>
          <pc:docMk/>
          <pc:sldMk cId="1248492200" sldId="401"/>
        </pc:sldMkLst>
        <pc:spChg chg="mod">
          <ac:chgData name="Matthew Purland" userId="8d07c89cff7dd31c" providerId="LiveId" clId="{3285B938-957F-4F19-B423-04992C3F7D39}" dt="2023-06-30T08:17:31.406" v="954" actId="20577"/>
          <ac:spMkLst>
            <pc:docMk/>
            <pc:sldMk cId="1248492200" sldId="40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18:35.525" v="968" actId="20577"/>
        <pc:sldMkLst>
          <pc:docMk/>
          <pc:sldMk cId="248207081" sldId="403"/>
        </pc:sldMkLst>
        <pc:spChg chg="mod">
          <ac:chgData name="Matthew Purland" userId="8d07c89cff7dd31c" providerId="LiveId" clId="{3285B938-957F-4F19-B423-04992C3F7D39}" dt="2023-06-30T08:18:35.525" v="968" actId="20577"/>
          <ac:spMkLst>
            <pc:docMk/>
            <pc:sldMk cId="248207081" sldId="40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5:29.852" v="1141" actId="20577"/>
        <pc:sldMkLst>
          <pc:docMk/>
          <pc:sldMk cId="4232484754" sldId="404"/>
        </pc:sldMkLst>
        <pc:spChg chg="mod">
          <ac:chgData name="Matthew Purland" userId="8d07c89cff7dd31c" providerId="LiveId" clId="{3285B938-957F-4F19-B423-04992C3F7D39}" dt="2023-07-01T08:35:29.852" v="1141" actId="20577"/>
          <ac:spMkLst>
            <pc:docMk/>
            <pc:sldMk cId="4232484754" sldId="40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44:28.158" v="985" actId="207"/>
        <pc:sldMkLst>
          <pc:docMk/>
          <pc:sldMk cId="2481065357" sldId="405"/>
        </pc:sldMkLst>
        <pc:spChg chg="mod">
          <ac:chgData name="Matthew Purland" userId="8d07c89cff7dd31c" providerId="LiveId" clId="{3285B938-957F-4F19-B423-04992C3F7D39}" dt="2023-06-30T09:44:28.158" v="985" actId="207"/>
          <ac:spMkLst>
            <pc:docMk/>
            <pc:sldMk cId="2481065357" sldId="40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49:02.592" v="1010" actId="114"/>
        <pc:sldMkLst>
          <pc:docMk/>
          <pc:sldMk cId="2611858743" sldId="407"/>
        </pc:sldMkLst>
        <pc:spChg chg="mod">
          <ac:chgData name="Matthew Purland" userId="8d07c89cff7dd31c" providerId="LiveId" clId="{3285B938-957F-4F19-B423-04992C3F7D39}" dt="2023-06-30T09:49:02.592" v="1010" actId="114"/>
          <ac:spMkLst>
            <pc:docMk/>
            <pc:sldMk cId="2611858743" sldId="4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47:30.484" v="988" actId="207"/>
        <pc:sldMkLst>
          <pc:docMk/>
          <pc:sldMk cId="1288151778" sldId="410"/>
        </pc:sldMkLst>
        <pc:spChg chg="mod">
          <ac:chgData name="Matthew Purland" userId="8d07c89cff7dd31c" providerId="LiveId" clId="{3285B938-957F-4F19-B423-04992C3F7D39}" dt="2023-06-30T09:47:30.484" v="988" actId="207"/>
          <ac:spMkLst>
            <pc:docMk/>
            <pc:sldMk cId="1288151778" sldId="4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54:32.074" v="1022" actId="20577"/>
        <pc:sldMkLst>
          <pc:docMk/>
          <pc:sldMk cId="1741839607" sldId="424"/>
        </pc:sldMkLst>
        <pc:spChg chg="mod">
          <ac:chgData name="Matthew Purland" userId="8d07c89cff7dd31c" providerId="LiveId" clId="{3285B938-957F-4F19-B423-04992C3F7D39}" dt="2023-06-30T09:54:32.074" v="1022" actId="20577"/>
          <ac:spMkLst>
            <pc:docMk/>
            <pc:sldMk cId="1741839607" sldId="4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55:15.315" v="1023" actId="207"/>
        <pc:sldMkLst>
          <pc:docMk/>
          <pc:sldMk cId="2934572253" sldId="425"/>
        </pc:sldMkLst>
        <pc:spChg chg="mod">
          <ac:chgData name="Matthew Purland" userId="8d07c89cff7dd31c" providerId="LiveId" clId="{3285B938-957F-4F19-B423-04992C3F7D39}" dt="2023-06-30T09:55:15.315" v="1023" actId="207"/>
          <ac:spMkLst>
            <pc:docMk/>
            <pc:sldMk cId="2934572253" sldId="42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285B938-957F-4F19-B423-04992C3F7D39}" dt="2023-06-30T07:14:42.180" v="390" actId="207"/>
        <pc:sldMkLst>
          <pc:docMk/>
          <pc:sldMk cId="2648770046" sldId="426"/>
        </pc:sldMkLst>
        <pc:spChg chg="mod">
          <ac:chgData name="Matthew Purland" userId="8d07c89cff7dd31c" providerId="LiveId" clId="{3285B938-957F-4F19-B423-04992C3F7D39}" dt="2023-06-30T07:14:42.180" v="390" actId="207"/>
          <ac:spMkLst>
            <pc:docMk/>
            <pc:sldMk cId="2648770046" sldId="42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285B938-957F-4F19-B423-04992C3F7D39}" dt="2023-06-30T07:21:57.333" v="529" actId="1076"/>
        <pc:sldMkLst>
          <pc:docMk/>
          <pc:sldMk cId="375624162" sldId="427"/>
        </pc:sldMkLst>
        <pc:spChg chg="mod">
          <ac:chgData name="Matthew Purland" userId="8d07c89cff7dd31c" providerId="LiveId" clId="{3285B938-957F-4F19-B423-04992C3F7D39}" dt="2023-06-30T07:21:34.068" v="526" actId="20577"/>
          <ac:spMkLst>
            <pc:docMk/>
            <pc:sldMk cId="375624162" sldId="427"/>
            <ac:spMk id="3" creationId="{E352E269-F028-A26B-A8CF-EA1FC264DC9E}"/>
          </ac:spMkLst>
        </pc:spChg>
        <pc:spChg chg="add del">
          <ac:chgData name="Matthew Purland" userId="8d07c89cff7dd31c" providerId="LiveId" clId="{3285B938-957F-4F19-B423-04992C3F7D39}" dt="2023-06-30T07:20:12.981" v="502" actId="22"/>
          <ac:spMkLst>
            <pc:docMk/>
            <pc:sldMk cId="375624162" sldId="427"/>
            <ac:spMk id="5" creationId="{7FF0713A-E78B-4024-7F54-F4D58EA2ABEF}"/>
          </ac:spMkLst>
        </pc:spChg>
        <pc:picChg chg="mod">
          <ac:chgData name="Matthew Purland" userId="8d07c89cff7dd31c" providerId="LiveId" clId="{3285B938-957F-4F19-B423-04992C3F7D39}" dt="2023-06-30T07:21:57.333" v="529" actId="1076"/>
          <ac:picMkLst>
            <pc:docMk/>
            <pc:sldMk cId="375624162" sldId="427"/>
            <ac:picMk id="4" creationId="{A78BFFC7-3503-7D8F-6DE1-054FB211E776}"/>
          </ac:picMkLst>
        </pc:pic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1A363B8-9A37-4FC5-B11B-88F09A36BB58}"/>
    <pc:docChg chg="undo redo custSel modSld">
      <pc:chgData name="Matthew Purland" userId="8d07c89cff7dd31c" providerId="LiveId" clId="{01A363B8-9A37-4FC5-B11B-88F09A36BB58}" dt="2023-07-21T09:57:42.838" v="303" actId="207"/>
      <pc:docMkLst>
        <pc:docMk/>
      </pc:docMkLst>
      <pc:sldChg chg="modSp mod">
        <pc:chgData name="Matthew Purland" userId="8d07c89cff7dd31c" providerId="LiveId" clId="{01A363B8-9A37-4FC5-B11B-88F09A36BB58}" dt="2023-07-18T07:46:50.955" v="76" actId="20577"/>
        <pc:sldMkLst>
          <pc:docMk/>
          <pc:sldMk cId="3348914219" sldId="335"/>
        </pc:sldMkLst>
        <pc:spChg chg="mod">
          <ac:chgData name="Matthew Purland" userId="8d07c89cff7dd31c" providerId="LiveId" clId="{01A363B8-9A37-4FC5-B11B-88F09A36BB58}" dt="2023-07-18T07:46:50.955" v="76" actId="20577"/>
          <ac:spMkLst>
            <pc:docMk/>
            <pc:sldMk cId="3348914219" sldId="3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46:58.440" v="82" actId="20577"/>
        <pc:sldMkLst>
          <pc:docMk/>
          <pc:sldMk cId="1800276891" sldId="336"/>
        </pc:sldMkLst>
        <pc:spChg chg="mod">
          <ac:chgData name="Matthew Purland" userId="8d07c89cff7dd31c" providerId="LiveId" clId="{01A363B8-9A37-4FC5-B11B-88F09A36BB58}" dt="2023-07-18T07:46:58.440" v="82" actId="20577"/>
          <ac:spMkLst>
            <pc:docMk/>
            <pc:sldMk cId="1800276891" sldId="33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47:12.305" v="94" actId="20577"/>
        <pc:sldMkLst>
          <pc:docMk/>
          <pc:sldMk cId="2627433178" sldId="352"/>
        </pc:sldMkLst>
        <pc:spChg chg="mod">
          <ac:chgData name="Matthew Purland" userId="8d07c89cff7dd31c" providerId="LiveId" clId="{01A363B8-9A37-4FC5-B11B-88F09A36BB58}" dt="2023-07-18T07:47:12.305" v="94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47:23.180" v="104" actId="20577"/>
        <pc:sldMkLst>
          <pc:docMk/>
          <pc:sldMk cId="173604468" sldId="353"/>
        </pc:sldMkLst>
        <pc:spChg chg="mod">
          <ac:chgData name="Matthew Purland" userId="8d07c89cff7dd31c" providerId="LiveId" clId="{01A363B8-9A37-4FC5-B11B-88F09A36BB58}" dt="2023-07-18T07:47:23.180" v="104" actId="20577"/>
          <ac:spMkLst>
            <pc:docMk/>
            <pc:sldMk cId="173604468" sldId="35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47:32.390" v="114" actId="20577"/>
        <pc:sldMkLst>
          <pc:docMk/>
          <pc:sldMk cId="733919612" sldId="354"/>
        </pc:sldMkLst>
        <pc:spChg chg="mod">
          <ac:chgData name="Matthew Purland" userId="8d07c89cff7dd31c" providerId="LiveId" clId="{01A363B8-9A37-4FC5-B11B-88F09A36BB58}" dt="2023-07-18T07:47:32.390" v="114" actId="20577"/>
          <ac:spMkLst>
            <pc:docMk/>
            <pc:sldMk cId="733919612" sldId="35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51:54.403" v="168" actId="207"/>
        <pc:sldMkLst>
          <pc:docMk/>
          <pc:sldMk cId="3478576615" sldId="355"/>
        </pc:sldMkLst>
        <pc:spChg chg="mod">
          <ac:chgData name="Matthew Purland" userId="8d07c89cff7dd31c" providerId="LiveId" clId="{01A363B8-9A37-4FC5-B11B-88F09A36BB58}" dt="2023-07-18T07:51:54.403" v="168" actId="207"/>
          <ac:spMkLst>
            <pc:docMk/>
            <pc:sldMk cId="3478576615" sldId="35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55:49.778" v="301" actId="6549"/>
        <pc:sldMkLst>
          <pc:docMk/>
          <pc:sldMk cId="2167986219" sldId="356"/>
        </pc:sldMkLst>
        <pc:spChg chg="mod">
          <ac:chgData name="Matthew Purland" userId="8d07c89cff7dd31c" providerId="LiveId" clId="{01A363B8-9A37-4FC5-B11B-88F09A36BB58}" dt="2023-07-18T07:55:49.778" v="301" actId="6549"/>
          <ac:spMkLst>
            <pc:docMk/>
            <pc:sldMk cId="2167986219" sldId="3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21T09:57:42.838" v="303" actId="207"/>
        <pc:sldMkLst>
          <pc:docMk/>
          <pc:sldMk cId="3244511282" sldId="358"/>
        </pc:sldMkLst>
        <pc:spChg chg="mod">
          <ac:chgData name="Matthew Purland" userId="8d07c89cff7dd31c" providerId="LiveId" clId="{01A363B8-9A37-4FC5-B11B-88F09A36BB58}" dt="2023-07-21T09:57:42.838" v="303" actId="207"/>
          <ac:spMkLst>
            <pc:docMk/>
            <pc:sldMk cId="3244511282" sldId="358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a) When  d  is at the end of the first syllable in a pair and the next sound is  t. For example: har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ime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reason for deleting  d  next to  t  is that if we moved forward  d, it would change to the unvoiced  t, creating a duplicate sound – two  t’s.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When duplicate sounds meet the first one is always deleted (see 4., below).</a:t>
            </a:r>
          </a:p>
        </p:txBody>
      </p:sp>
    </p:spTree>
    <p:extLst>
      <p:ext uri="{BB962C8B-B14F-4D97-AF65-F5344CB8AC3E}">
        <p14:creationId xmlns:p14="http://schemas.microsoft.com/office/powerpoint/2010/main" val="3680331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example: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picture containing text, font, screenshot, white">
            <a:extLst>
              <a:ext uri="{FF2B5EF4-FFF2-40B4-BE49-F238E27FC236}">
                <a16:creationId xmlns:a16="http://schemas.microsoft.com/office/drawing/2014/main" id="{777E9CB9-1687-1543-01F4-1185C0E9F2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824" y="2494538"/>
            <a:ext cx="8560352" cy="256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989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Of course, we also delete  d  when it meets another  d, for example: ba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ay. We do not add a glottal stop: ‘b</a:t>
            </a:r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ay’. The first sound is deleted as a duplicate sound (see below).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four words ending in  d  in the 100 Most Common Words in Written English list: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and (5), would (37), good (65), could (67)</a:t>
            </a:r>
          </a:p>
        </p:txBody>
      </p:sp>
    </p:spTree>
    <p:extLst>
      <p:ext uri="{BB962C8B-B14F-4D97-AF65-F5344CB8AC3E}">
        <p14:creationId xmlns:p14="http://schemas.microsoft.com/office/powerpoint/2010/main" val="3410117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  is most often spelled with ‘-d’. For example: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group of words on a white background">
            <a:extLst>
              <a:ext uri="{FF2B5EF4-FFF2-40B4-BE49-F238E27FC236}">
                <a16:creationId xmlns:a16="http://schemas.microsoft.com/office/drawing/2014/main" id="{9A6DC69A-F3FA-4CC1-C709-0E2306F08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850" y="2564130"/>
            <a:ext cx="9258300" cy="172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590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two common words in which  d  is spelled with ‘-dd’: ‘a</a:t>
            </a:r>
            <a:r>
              <a:rPr lang="en-GB" dirty="0">
                <a:solidFill>
                  <a:srgbClr val="FF0000"/>
                </a:solidFill>
              </a:rPr>
              <a:t>dd</a:t>
            </a:r>
            <a:r>
              <a:rPr lang="en-GB" dirty="0"/>
              <a:t>’ and ‘o</a:t>
            </a:r>
            <a:r>
              <a:rPr lang="en-GB" dirty="0">
                <a:solidFill>
                  <a:srgbClr val="FF0000"/>
                </a:solidFill>
              </a:rPr>
              <a:t>dd</a:t>
            </a:r>
            <a:r>
              <a:rPr lang="en-GB" dirty="0"/>
              <a:t>’. Other spellings of  d  are: ‘-de’ and ‘-ld’: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b) ‘-ld’ (including silent letter ‘l’)</a:t>
            </a:r>
          </a:p>
          <a:p>
            <a:pPr marL="0" indent="0">
              <a:buNone/>
            </a:pPr>
            <a:r>
              <a:rPr lang="en-GB" dirty="0"/>
              <a:t>Only the </a:t>
            </a:r>
            <a:r>
              <a:rPr lang="en-GB" dirty="0">
                <a:solidFill>
                  <a:srgbClr val="FF0000"/>
                </a:solidFill>
              </a:rPr>
              <a:t>modal verbs</a:t>
            </a:r>
            <a:r>
              <a:rPr lang="en-GB" dirty="0"/>
              <a:t>: ‘cou</a:t>
            </a:r>
            <a:r>
              <a:rPr lang="en-GB" dirty="0">
                <a:solidFill>
                  <a:srgbClr val="FF0000"/>
                </a:solidFill>
              </a:rPr>
              <a:t>ld</a:t>
            </a:r>
            <a:r>
              <a:rPr lang="en-GB" dirty="0"/>
              <a:t>’, ‘shou</a:t>
            </a:r>
            <a:r>
              <a:rPr lang="en-GB" dirty="0">
                <a:solidFill>
                  <a:srgbClr val="FF0000"/>
                </a:solidFill>
              </a:rPr>
              <a:t>ld</a:t>
            </a:r>
            <a:r>
              <a:rPr lang="en-GB" dirty="0"/>
              <a:t>’, and ‘wou</a:t>
            </a:r>
            <a:r>
              <a:rPr lang="en-GB" dirty="0">
                <a:solidFill>
                  <a:srgbClr val="FF0000"/>
                </a:solidFill>
              </a:rPr>
              <a:t>ld</a:t>
            </a:r>
            <a:r>
              <a:rPr lang="en-GB" dirty="0"/>
              <a:t>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icture containing text, screenshot, font, white">
            <a:extLst>
              <a:ext uri="{FF2B5EF4-FFF2-40B4-BE49-F238E27FC236}">
                <a16:creationId xmlns:a16="http://schemas.microsoft.com/office/drawing/2014/main" id="{578518F2-8BA7-518D-0568-434B842F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090" y="2680374"/>
            <a:ext cx="9227820" cy="222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720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addition to common words ending with  d, there are also many </a:t>
            </a:r>
            <a:r>
              <a:rPr lang="en-GB" dirty="0">
                <a:solidFill>
                  <a:srgbClr val="FF0000"/>
                </a:solidFill>
              </a:rPr>
              <a:t>common suffixes </a:t>
            </a:r>
            <a:r>
              <a:rPr lang="en-GB" dirty="0"/>
              <a:t>which end in  d.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-ade    -ard    -ed    -id    -ide    -land    -oid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644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Finally,  d  is the sound at the end of </a:t>
            </a:r>
            <a:r>
              <a:rPr lang="en-GB" dirty="0">
                <a:solidFill>
                  <a:srgbClr val="FF0000"/>
                </a:solidFill>
              </a:rPr>
              <a:t>regular verbs </a:t>
            </a:r>
            <a:r>
              <a:rPr lang="en-GB" dirty="0"/>
              <a:t>which end with a </a:t>
            </a:r>
            <a:r>
              <a:rPr lang="en-GB" dirty="0">
                <a:solidFill>
                  <a:srgbClr val="FF0000"/>
                </a:solidFill>
              </a:rPr>
              <a:t>vowel sound </a:t>
            </a:r>
            <a:r>
              <a:rPr lang="en-GB" dirty="0"/>
              <a:t>(e.g., agre</a:t>
            </a:r>
            <a:r>
              <a:rPr lang="en-GB" dirty="0">
                <a:solidFill>
                  <a:srgbClr val="FF0000"/>
                </a:solidFill>
              </a:rPr>
              <a:t>ed</a:t>
            </a:r>
            <a:r>
              <a:rPr lang="en-GB" dirty="0"/>
              <a:t>, continu</a:t>
            </a:r>
            <a:r>
              <a:rPr lang="en-GB" dirty="0">
                <a:solidFill>
                  <a:srgbClr val="FF0000"/>
                </a:solidFill>
              </a:rPr>
              <a:t>ed</a:t>
            </a:r>
            <a:r>
              <a:rPr lang="en-GB" dirty="0"/>
              <a:t>, deliver</a:t>
            </a:r>
            <a:r>
              <a:rPr lang="en-GB" dirty="0">
                <a:solidFill>
                  <a:srgbClr val="FF0000"/>
                </a:solidFill>
              </a:rPr>
              <a:t>ed</a:t>
            </a:r>
            <a:r>
              <a:rPr lang="en-GB" dirty="0"/>
              <a:t>, enjoy</a:t>
            </a:r>
            <a:r>
              <a:rPr lang="en-GB" dirty="0">
                <a:solidFill>
                  <a:srgbClr val="FF0000"/>
                </a:solidFill>
              </a:rPr>
              <a:t>ed</a:t>
            </a:r>
            <a:r>
              <a:rPr lang="en-GB" dirty="0"/>
              <a:t>, etc.) or a </a:t>
            </a:r>
            <a:r>
              <a:rPr lang="en-GB" dirty="0">
                <a:solidFill>
                  <a:srgbClr val="FF0000"/>
                </a:solidFill>
              </a:rPr>
              <a:t>voiced consonant sound </a:t>
            </a:r>
            <a:r>
              <a:rPr lang="en-GB" dirty="0"/>
              <a:t>(e.g., call</a:t>
            </a:r>
            <a:r>
              <a:rPr lang="en-GB" dirty="0">
                <a:solidFill>
                  <a:srgbClr val="FF0000"/>
                </a:solidFill>
              </a:rPr>
              <a:t>ed</a:t>
            </a:r>
            <a:r>
              <a:rPr lang="en-GB" dirty="0"/>
              <a:t>, happen</a:t>
            </a:r>
            <a:r>
              <a:rPr lang="en-GB" dirty="0">
                <a:solidFill>
                  <a:srgbClr val="FF0000"/>
                </a:solidFill>
              </a:rPr>
              <a:t>ed</a:t>
            </a:r>
            <a:r>
              <a:rPr lang="en-GB" dirty="0"/>
              <a:t>, seem</a:t>
            </a:r>
            <a:r>
              <a:rPr lang="en-GB" dirty="0">
                <a:solidFill>
                  <a:srgbClr val="FF0000"/>
                </a:solidFill>
              </a:rPr>
              <a:t>ed</a:t>
            </a:r>
            <a:r>
              <a:rPr lang="en-GB" dirty="0"/>
              <a:t>, liv</a:t>
            </a:r>
            <a:r>
              <a:rPr lang="en-GB" dirty="0">
                <a:solidFill>
                  <a:srgbClr val="FF0000"/>
                </a:solidFill>
              </a:rPr>
              <a:t>ed</a:t>
            </a:r>
            <a:r>
              <a:rPr lang="en-GB" dirty="0"/>
              <a:t>, etc.).</a:t>
            </a:r>
          </a:p>
        </p:txBody>
      </p:sp>
    </p:spTree>
    <p:extLst>
      <p:ext uri="{BB962C8B-B14F-4D97-AF65-F5344CB8AC3E}">
        <p14:creationId xmlns:p14="http://schemas.microsoft.com/office/powerpoint/2010/main" val="925786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b) When  d  is part of a </a:t>
            </a:r>
            <a:r>
              <a:rPr lang="en-GB" sz="4000" dirty="0">
                <a:solidFill>
                  <a:srgbClr val="FF0000"/>
                </a:solidFill>
              </a:rPr>
              <a:t>consonant blend </a:t>
            </a:r>
            <a:r>
              <a:rPr lang="en-GB" sz="4000" dirty="0"/>
              <a:t>– two or more consonant sounds ending in  d, like: nd. For example: pho</a:t>
            </a:r>
            <a:r>
              <a:rPr lang="en-GB" sz="4000" dirty="0">
                <a:solidFill>
                  <a:srgbClr val="FF0000"/>
                </a:solidFill>
              </a:rPr>
              <a:t>ned</a:t>
            </a:r>
            <a:r>
              <a:rPr lang="en-GB" sz="4000" dirty="0"/>
              <a:t> </a:t>
            </a:r>
            <a:r>
              <a:rPr lang="en-GB" sz="4000" dirty="0">
                <a:solidFill>
                  <a:srgbClr val="FF0000"/>
                </a:solidFill>
              </a:rPr>
              <a:t>y</a:t>
            </a:r>
            <a:r>
              <a:rPr lang="en-GB" sz="4000" dirty="0"/>
              <a:t>ou. (The letter ‘e’ is silent.)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A consonant blend is a combination of two or more consonant sounds which are </a:t>
            </a:r>
            <a:r>
              <a:rPr lang="en-GB" sz="4000" dirty="0">
                <a:solidFill>
                  <a:srgbClr val="FF0000"/>
                </a:solidFill>
              </a:rPr>
              <a:t>heard together </a:t>
            </a:r>
            <a:r>
              <a:rPr lang="en-GB" sz="4000" dirty="0"/>
              <a:t>in a word. We delete the  d  and do not add a glottal stop.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This does not include silent letters, e.g., ‘l’ in ‘could’ is not part of a blend.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8199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Three common final consonant </a:t>
            </a:r>
            <a:r>
              <a:rPr lang="en-GB" dirty="0">
                <a:solidFill>
                  <a:srgbClr val="FF0000"/>
                </a:solidFill>
              </a:rPr>
              <a:t>blends</a:t>
            </a:r>
            <a:r>
              <a:rPr lang="en-GB" dirty="0"/>
              <a:t> which end in  d  are listed below. Notice that in each case when we delete d, we can rest on a </a:t>
            </a:r>
            <a:r>
              <a:rPr lang="en-GB" dirty="0">
                <a:solidFill>
                  <a:srgbClr val="FF0000"/>
                </a:solidFill>
              </a:rPr>
              <a:t>friendly consonant sound</a:t>
            </a:r>
            <a:r>
              <a:rPr lang="en-GB" dirty="0"/>
              <a:t>,  n,  m, or  l: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nd	bou</a:t>
            </a:r>
            <a:r>
              <a:rPr lang="en-GB" dirty="0">
                <a:solidFill>
                  <a:srgbClr val="FF0000"/>
                </a:solidFill>
              </a:rPr>
              <a:t>nd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o	&gt;&gt;	boun to</a:t>
            </a:r>
          </a:p>
          <a:p>
            <a:pPr marL="0" indent="0">
              <a:buNone/>
            </a:pPr>
            <a:r>
              <a:rPr lang="en-GB" dirty="0"/>
              <a:t>	md	see</a:t>
            </a:r>
            <a:r>
              <a:rPr lang="en-GB" dirty="0">
                <a:solidFill>
                  <a:srgbClr val="FF0000"/>
                </a:solidFill>
              </a:rPr>
              <a:t>med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th</a:t>
            </a:r>
            <a:r>
              <a:rPr lang="en-GB" dirty="0"/>
              <a:t>at	&gt;&gt;	seem that</a:t>
            </a:r>
          </a:p>
          <a:p>
            <a:pPr marL="0" indent="0">
              <a:buNone/>
            </a:pPr>
            <a:r>
              <a:rPr lang="en-GB" dirty="0"/>
              <a:t>	ld	wi</a:t>
            </a:r>
            <a:r>
              <a:rPr lang="en-GB" dirty="0">
                <a:solidFill>
                  <a:srgbClr val="FF0000"/>
                </a:solidFill>
              </a:rPr>
              <a:t>ld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g</a:t>
            </a:r>
            <a:r>
              <a:rPr lang="en-GB" dirty="0"/>
              <a:t>oose	&gt;&gt;	wil goose</a:t>
            </a:r>
          </a:p>
        </p:txBody>
      </p:sp>
    </p:spTree>
    <p:extLst>
      <p:ext uri="{BB962C8B-B14F-4D97-AF65-F5344CB8AC3E}">
        <p14:creationId xmlns:p14="http://schemas.microsoft.com/office/powerpoint/2010/main" val="3306766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Common words with final consonant blends ending in ‘-nd’: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icture containing text, font, screenshot, white">
            <a:extLst>
              <a:ext uri="{FF2B5EF4-FFF2-40B4-BE49-F238E27FC236}">
                <a16:creationId xmlns:a16="http://schemas.microsoft.com/office/drawing/2014/main" id="{F2435532-5991-D052-C109-F855DE5F95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2368158"/>
            <a:ext cx="8153400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4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Common words with final consonant blends ending in ‘-md’: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picture containing text, font, screenshot, white">
            <a:extLst>
              <a:ext uri="{FF2B5EF4-FFF2-40B4-BE49-F238E27FC236}">
                <a16:creationId xmlns:a16="http://schemas.microsoft.com/office/drawing/2014/main" id="{7EDC1A82-1F77-AD94-9200-FE3546325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420" y="2335530"/>
            <a:ext cx="7757160" cy="218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545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may be concerned about making a grammatical mistake, by, for example, changing past tense ‘blamed’ to infinitive ‘blame’.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Don’t be. We understand that this is past tense from the context, e.g., ‘He blamed them for what they did.’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last word ‘did’ confirms that it is past tense. We do not register this as a grammatical error, because in fast speech it sounds natural and correct.</a:t>
            </a:r>
          </a:p>
        </p:txBody>
      </p:sp>
    </p:spTree>
    <p:extLst>
      <p:ext uri="{BB962C8B-B14F-4D97-AF65-F5344CB8AC3E}">
        <p14:creationId xmlns:p14="http://schemas.microsoft.com/office/powerpoint/2010/main" val="2957020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Common words with final consonant blends ending in ‘-ld’: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icture containing text, font, screenshot, white">
            <a:extLst>
              <a:ext uri="{FF2B5EF4-FFF2-40B4-BE49-F238E27FC236}">
                <a16:creationId xmlns:a16="http://schemas.microsoft.com/office/drawing/2014/main" id="{52B2DFCD-5559-B185-77B7-40D003EB6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80" y="2335530"/>
            <a:ext cx="7254240" cy="218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126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Other blends are possible, too, but they require two actions </a:t>
            </a:r>
            <a:r>
              <a:rPr lang="en-GB" i="1" dirty="0"/>
              <a:t>(Lesson 8)</a:t>
            </a:r>
            <a:r>
              <a:rPr lang="en-GB" dirty="0"/>
              <a:t>. In each case, </a:t>
            </a:r>
            <a:r>
              <a:rPr lang="en-GB" dirty="0">
                <a:solidFill>
                  <a:srgbClr val="FF0000"/>
                </a:solidFill>
              </a:rPr>
              <a:t>delete</a:t>
            </a:r>
            <a:r>
              <a:rPr lang="en-GB" dirty="0"/>
              <a:t> the  d  and then </a:t>
            </a:r>
            <a:r>
              <a:rPr lang="en-GB" dirty="0">
                <a:solidFill>
                  <a:srgbClr val="FF0000"/>
                </a:solidFill>
              </a:rPr>
              <a:t>move forward</a:t>
            </a:r>
            <a:r>
              <a:rPr lang="en-GB" dirty="0"/>
              <a:t> the first consonant sound.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ch  +  d	reached the   &gt;&gt;   rea </a:t>
            </a:r>
            <a:r>
              <a:rPr lang="en-GB" dirty="0" err="1"/>
              <a:t>chthe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k  +  d		liked the   &gt;&gt;   li </a:t>
            </a:r>
            <a:r>
              <a:rPr lang="en-GB" dirty="0" err="1"/>
              <a:t>kethe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z  +  d		used the   &gt;&gt;   u </a:t>
            </a:r>
            <a:r>
              <a:rPr lang="en-GB" dirty="0" err="1"/>
              <a:t>sthe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</a:t>
            </a:r>
            <a:r>
              <a:rPr lang="en-GB" i="1" dirty="0"/>
              <a:t>(z  changes to  s  in a CC connection)</a:t>
            </a:r>
          </a:p>
        </p:txBody>
      </p:sp>
    </p:spTree>
    <p:extLst>
      <p:ext uri="{BB962C8B-B14F-4D97-AF65-F5344CB8AC3E}">
        <p14:creationId xmlns:p14="http://schemas.microsoft.com/office/powerpoint/2010/main" val="3400563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d  </a:t>
            </a:r>
            <a:r>
              <a:rPr lang="en-GB" dirty="0"/>
              <a:t>is deleted in CC connections –</a:t>
            </a:r>
          </a:p>
          <a:p>
            <a:pPr marL="0" indent="0" algn="ctr">
              <a:buNone/>
            </a:pPr>
            <a:r>
              <a:rPr lang="en-GB" dirty="0"/>
              <a:t>before  t  or when part of a </a:t>
            </a:r>
            <a:r>
              <a:rPr lang="en-GB" dirty="0">
                <a:solidFill>
                  <a:srgbClr val="FF0000"/>
                </a:solidFill>
              </a:rPr>
              <a:t>blend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29"/>
            </a:pPr>
            <a:r>
              <a:rPr lang="en-GB" dirty="0"/>
              <a:t>    grandmother    decided to    used my    card to    wind farm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blood test    husband wears    and jam    reached the    bound to</a:t>
            </a:r>
          </a:p>
        </p:txBody>
      </p:sp>
    </p:spTree>
    <p:extLst>
      <p:ext uri="{BB962C8B-B14F-4D97-AF65-F5344CB8AC3E}">
        <p14:creationId xmlns:p14="http://schemas.microsoft.com/office/powerpoint/2010/main" val="4244436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d  </a:t>
            </a:r>
            <a:r>
              <a:rPr lang="en-GB" dirty="0"/>
              <a:t>is deleted in CC connections –</a:t>
            </a:r>
          </a:p>
          <a:p>
            <a:pPr marL="0" indent="0" algn="ctr">
              <a:buNone/>
            </a:pPr>
            <a:r>
              <a:rPr lang="en-GB" dirty="0"/>
              <a:t>before  t  or when part of a </a:t>
            </a:r>
            <a:r>
              <a:rPr lang="en-GB" dirty="0">
                <a:solidFill>
                  <a:srgbClr val="FF0000"/>
                </a:solidFill>
              </a:rPr>
              <a:t>blend</a:t>
            </a:r>
            <a:r>
              <a:rPr lang="en-GB" dirty="0"/>
              <a:t>: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wild geese    field work    goldfish    find them    thousand pounds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windscreen    need to    behind my    mild climate    head to</a:t>
            </a:r>
          </a:p>
        </p:txBody>
      </p:sp>
    </p:spTree>
    <p:extLst>
      <p:ext uri="{BB962C8B-B14F-4D97-AF65-F5344CB8AC3E}">
        <p14:creationId xmlns:p14="http://schemas.microsoft.com/office/powerpoint/2010/main" val="11695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6: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Deleting Sounds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6.3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Deleting  d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000" dirty="0"/>
              <a:t>2. Deleting  </a:t>
            </a:r>
            <a:r>
              <a:rPr lang="en-GB" sz="3000" dirty="0">
                <a:solidFill>
                  <a:srgbClr val="FF0000"/>
                </a:solidFill>
              </a:rPr>
              <a:t>d</a:t>
            </a:r>
          </a:p>
          <a:p>
            <a:pPr marL="0" indent="0">
              <a:buNone/>
            </a:pPr>
            <a:r>
              <a:rPr lang="en-GB" sz="3000" dirty="0"/>
              <a:t>As we know,  t  and  d  are a consonant pair </a:t>
            </a:r>
            <a:r>
              <a:rPr lang="en-GB" sz="3000" i="1" dirty="0"/>
              <a:t>(Lesson 4)</a:t>
            </a:r>
            <a:r>
              <a:rPr lang="en-GB" sz="3000" dirty="0"/>
              <a:t> – in effect the same sound, just with voiced (d) and unvoiced (t) versions.  t  is more difficult to pronounce than  d, and must be deleted in CC connections, and replaced by a glottal stop.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418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  is a little easier to pronounce and can often </a:t>
            </a:r>
            <a:r>
              <a:rPr lang="en-GB" dirty="0">
                <a:solidFill>
                  <a:srgbClr val="FF0000"/>
                </a:solidFill>
              </a:rPr>
              <a:t>move forward </a:t>
            </a:r>
            <a:r>
              <a:rPr lang="en-GB" dirty="0"/>
              <a:t>in CC connections, changing to the unvoiced  t  </a:t>
            </a:r>
            <a:r>
              <a:rPr lang="en-GB" i="1" dirty="0"/>
              <a:t>(Lesson 4)</a:t>
            </a:r>
            <a:r>
              <a:rPr lang="en-GB" dirty="0"/>
              <a:t>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hea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g</a:t>
            </a:r>
            <a:r>
              <a:rPr lang="en-GB" dirty="0"/>
              <a:t>irl		&gt;&gt;		h</a:t>
            </a:r>
            <a:r>
              <a:rPr lang="en-GB" dirty="0">
                <a:solidFill>
                  <a:srgbClr val="00B050"/>
                </a:solidFill>
              </a:rPr>
              <a:t>e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girl</a:t>
            </a:r>
          </a:p>
          <a:p>
            <a:pPr marL="0" indent="0">
              <a:buNone/>
            </a:pPr>
            <a:r>
              <a:rPr lang="en-GB" dirty="0"/>
              <a:t>	ha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ome		&gt;&gt;		h</a:t>
            </a:r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some</a:t>
            </a:r>
          </a:p>
          <a:p>
            <a:pPr marL="0" indent="0">
              <a:buNone/>
            </a:pPr>
            <a:r>
              <a:rPr lang="en-GB" dirty="0"/>
              <a:t>	da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ock		&gt;&gt;		d</a:t>
            </a:r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rock</a:t>
            </a:r>
          </a:p>
          <a:p>
            <a:pPr marL="0" indent="0">
              <a:buNone/>
            </a:pPr>
            <a:r>
              <a:rPr lang="en-GB" dirty="0"/>
              <a:t>	foo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v</a:t>
            </a:r>
            <a:r>
              <a:rPr lang="en-GB" dirty="0"/>
              <a:t>an		&gt;&gt;		f</a:t>
            </a:r>
            <a:r>
              <a:rPr lang="en-GB" dirty="0">
                <a:solidFill>
                  <a:srgbClr val="00B050"/>
                </a:solidFill>
              </a:rPr>
              <a:t>oo</a:t>
            </a:r>
            <a:r>
              <a:rPr lang="en-GB" dirty="0"/>
              <a:t> </a:t>
            </a:r>
            <a:r>
              <a:rPr lang="en-GB" dirty="0" err="1">
                <a:solidFill>
                  <a:srgbClr val="00B050"/>
                </a:solidFill>
              </a:rPr>
              <a:t>t</a:t>
            </a:r>
            <a:r>
              <a:rPr lang="en-GB" dirty="0" err="1"/>
              <a:t>van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886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we discovered in Lesson 4,  d  moves forward as  d  in </a:t>
            </a:r>
            <a:r>
              <a:rPr lang="en-GB" dirty="0">
                <a:solidFill>
                  <a:srgbClr val="FF0000"/>
                </a:solidFill>
              </a:rPr>
              <a:t>CV connections</a:t>
            </a:r>
            <a:r>
              <a:rPr lang="en-GB" dirty="0"/>
              <a:t>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ha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	</a:t>
            </a:r>
            <a:r>
              <a:rPr lang="en-GB" dirty="0"/>
              <a:t>		&gt;&gt;		h</a:t>
            </a:r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a</a:t>
            </a:r>
          </a:p>
          <a:p>
            <a:pPr marL="0" indent="0">
              <a:buNone/>
            </a:pPr>
            <a:r>
              <a:rPr lang="en-GB" dirty="0"/>
              <a:t>	woul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t		&gt;&gt;		w</a:t>
            </a:r>
            <a:r>
              <a:rPr lang="en-GB" dirty="0">
                <a:solidFill>
                  <a:srgbClr val="00B050"/>
                </a:solidFill>
              </a:rPr>
              <a:t>oul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it</a:t>
            </a:r>
          </a:p>
          <a:p>
            <a:pPr marL="0" indent="0">
              <a:buNone/>
            </a:pPr>
            <a:r>
              <a:rPr lang="en-GB" dirty="0"/>
              <a:t>	you’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sk		&gt;&gt;		y</a:t>
            </a:r>
            <a:r>
              <a:rPr lang="en-GB" dirty="0">
                <a:solidFill>
                  <a:srgbClr val="00B050"/>
                </a:solidFill>
              </a:rPr>
              <a:t>ou</a:t>
            </a:r>
            <a:r>
              <a:rPr lang="en-GB" dirty="0"/>
              <a:t> </a:t>
            </a:r>
            <a:r>
              <a:rPr lang="en-GB" dirty="0" err="1">
                <a:solidFill>
                  <a:srgbClr val="00B050"/>
                </a:solidFill>
              </a:rPr>
              <a:t>d</a:t>
            </a:r>
            <a:r>
              <a:rPr lang="en-GB" dirty="0" err="1"/>
              <a:t>ask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showe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dirty="0"/>
              <a:t>s		&gt;&gt;		sh</a:t>
            </a:r>
            <a:r>
              <a:rPr lang="en-GB" dirty="0">
                <a:solidFill>
                  <a:srgbClr val="00B050"/>
                </a:solidFill>
              </a:rPr>
              <a:t>ow</a:t>
            </a:r>
            <a:r>
              <a:rPr lang="en-GB" dirty="0"/>
              <a:t> </a:t>
            </a:r>
            <a:r>
              <a:rPr lang="en-GB" dirty="0" err="1">
                <a:solidFill>
                  <a:srgbClr val="00B050"/>
                </a:solidFill>
              </a:rPr>
              <a:t>d</a:t>
            </a:r>
            <a:r>
              <a:rPr lang="en-GB" dirty="0" err="1"/>
              <a:t>us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425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However, 28% of the sounds we delete are  d. So, when do we delete  d?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a) When  d  is at the end of the first syllable in a pair and the next sound is  t. For example: har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ime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b) When  d  is part of a </a:t>
            </a:r>
            <a:r>
              <a:rPr lang="en-GB" dirty="0">
                <a:solidFill>
                  <a:srgbClr val="FF0000"/>
                </a:solidFill>
              </a:rPr>
              <a:t>consonant blend </a:t>
            </a:r>
            <a:r>
              <a:rPr lang="en-GB" dirty="0"/>
              <a:t>– two or more consonant sounds ending in  d, like: nd. For example: pho</a:t>
            </a:r>
            <a:r>
              <a:rPr lang="en-GB" dirty="0">
                <a:solidFill>
                  <a:srgbClr val="FF0000"/>
                </a:solidFill>
              </a:rPr>
              <a:t>ned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ou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is no glottal stop needed in either connection.</a:t>
            </a:r>
          </a:p>
        </p:txBody>
      </p:sp>
    </p:spTree>
    <p:extLst>
      <p:ext uri="{BB962C8B-B14F-4D97-AF65-F5344CB8AC3E}">
        <p14:creationId xmlns:p14="http://schemas.microsoft.com/office/powerpoint/2010/main" val="1560668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4516</TotalTime>
  <Words>1077</Words>
  <Application>Microsoft Office PowerPoint</Application>
  <PresentationFormat>Widescreen</PresentationFormat>
  <Paragraphs>147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2023-07-21T10:01:53Z</dcterms:modified>
</cp:coreProperties>
</file>