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8" r:id="rId2"/>
    <p:sldId id="429" r:id="rId3"/>
    <p:sldId id="430" r:id="rId4"/>
    <p:sldId id="431" r:id="rId5"/>
    <p:sldId id="432" r:id="rId6"/>
    <p:sldId id="358" r:id="rId7"/>
    <p:sldId id="426" r:id="rId8"/>
    <p:sldId id="359" r:id="rId9"/>
    <p:sldId id="360" r:id="rId10"/>
    <p:sldId id="361" r:id="rId11"/>
    <p:sldId id="427" r:id="rId12"/>
    <p:sldId id="362" r:id="rId13"/>
    <p:sldId id="363" r:id="rId14"/>
    <p:sldId id="364" r:id="rId15"/>
    <p:sldId id="365" r:id="rId16"/>
    <p:sldId id="366" r:id="rId17"/>
    <p:sldId id="367" r:id="rId18"/>
    <p:sldId id="368" r:id="rId19"/>
    <p:sldId id="369" r:id="rId20"/>
    <p:sldId id="370" r:id="rId21"/>
    <p:sldId id="371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26AB5F-3226-477C-9863-03E3E641EDD2}" v="1" dt="2023-07-21T09:24:16.8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5-18T09:11:45.435" v="2021" actId="114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8:47.421" v="1949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5-15T09:38:47.421" v="1949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5T09:39:43.566" v="1995" actId="20577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15T09:39:43.566" v="1995" actId="20577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3285B938-957F-4F19-B423-04992C3F7D39}"/>
    <pc:docChg chg="undo redo custSel addSld modSld">
      <pc:chgData name="Matthew Purland" userId="8d07c89cff7dd31c" providerId="LiveId" clId="{3285B938-957F-4F19-B423-04992C3F7D39}" dt="2023-07-01T08:35:29.852" v="1141" actId="20577"/>
      <pc:docMkLst>
        <pc:docMk/>
      </pc:docMkLst>
      <pc:sldChg chg="modSp mod">
        <pc:chgData name="Matthew Purland" userId="8d07c89cff7dd31c" providerId="LiveId" clId="{3285B938-957F-4F19-B423-04992C3F7D39}" dt="2023-07-01T08:33:06.322" v="1125" actId="114"/>
        <pc:sldMkLst>
          <pc:docMk/>
          <pc:sldMk cId="2459611209" sldId="277"/>
        </pc:sldMkLst>
        <pc:spChg chg="mod">
          <ac:chgData name="Matthew Purland" userId="8d07c89cff7dd31c" providerId="LiveId" clId="{3285B938-957F-4F19-B423-04992C3F7D39}" dt="2023-07-01T08:33:06.322" v="1125" actId="114"/>
          <ac:spMkLst>
            <pc:docMk/>
            <pc:sldMk cId="2459611209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59:06.433" v="759" actId="20577"/>
        <pc:sldMkLst>
          <pc:docMk/>
          <pc:sldMk cId="668199295" sldId="282"/>
        </pc:sldMkLst>
        <pc:spChg chg="mod">
          <ac:chgData name="Matthew Purland" userId="8d07c89cff7dd31c" providerId="LiveId" clId="{3285B938-957F-4F19-B423-04992C3F7D39}" dt="2023-06-30T07:59:06.433" v="759" actId="20577"/>
          <ac:spMkLst>
            <pc:docMk/>
            <pc:sldMk cId="668199295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7-01T08:18:41.854" v="1122" actId="20577"/>
        <pc:sldMkLst>
          <pc:docMk/>
          <pc:sldMk cId="3348914219" sldId="335"/>
        </pc:sldMkLst>
        <pc:spChg chg="mod">
          <ac:chgData name="Matthew Purland" userId="8d07c89cff7dd31c" providerId="LiveId" clId="{3285B938-957F-4F19-B423-04992C3F7D39}" dt="2023-07-01T08:18:41.854" v="1122" actId="20577"/>
          <ac:spMkLst>
            <pc:docMk/>
            <pc:sldMk cId="3348914219" sldId="33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7-01T08:18:09.266" v="1100" actId="20577"/>
        <pc:sldMkLst>
          <pc:docMk/>
          <pc:sldMk cId="1800276891" sldId="336"/>
        </pc:sldMkLst>
        <pc:spChg chg="mod">
          <ac:chgData name="Matthew Purland" userId="8d07c89cff7dd31c" providerId="LiveId" clId="{3285B938-957F-4F19-B423-04992C3F7D39}" dt="2023-07-01T08:18:09.266" v="1100" actId="20577"/>
          <ac:spMkLst>
            <pc:docMk/>
            <pc:sldMk cId="1800276891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3:55.788" v="215" actId="207"/>
        <pc:sldMkLst>
          <pc:docMk/>
          <pc:sldMk cId="3011256716" sldId="350"/>
        </pc:sldMkLst>
        <pc:spChg chg="mod">
          <ac:chgData name="Matthew Purland" userId="8d07c89cff7dd31c" providerId="LiveId" clId="{3285B938-957F-4F19-B423-04992C3F7D39}" dt="2023-06-30T07:03:55.788" v="215" actId="207"/>
          <ac:spMkLst>
            <pc:docMk/>
            <pc:sldMk cId="3011256716" sldId="35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4:30.759" v="227" actId="20577"/>
        <pc:sldMkLst>
          <pc:docMk/>
          <pc:sldMk cId="2151428866" sldId="351"/>
        </pc:sldMkLst>
        <pc:spChg chg="mod">
          <ac:chgData name="Matthew Purland" userId="8d07c89cff7dd31c" providerId="LiveId" clId="{3285B938-957F-4F19-B423-04992C3F7D39}" dt="2023-06-30T07:04:30.759" v="227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9:05.141" v="318" actId="114"/>
        <pc:sldMkLst>
          <pc:docMk/>
          <pc:sldMk cId="2167986219" sldId="356"/>
        </pc:sldMkLst>
        <pc:spChg chg="mod">
          <ac:chgData name="Matthew Purland" userId="8d07c89cff7dd31c" providerId="LiveId" clId="{3285B938-957F-4F19-B423-04992C3F7D39}" dt="2023-06-30T07:09:05.141" v="318" actId="114"/>
          <ac:spMkLst>
            <pc:docMk/>
            <pc:sldMk cId="2167986219" sldId="35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05:38.059" v="309" actId="207"/>
        <pc:sldMkLst>
          <pc:docMk/>
          <pc:sldMk cId="4070946641" sldId="357"/>
        </pc:sldMkLst>
        <pc:spChg chg="mod">
          <ac:chgData name="Matthew Purland" userId="8d07c89cff7dd31c" providerId="LiveId" clId="{3285B938-957F-4F19-B423-04992C3F7D39}" dt="2023-06-30T07:05:38.059" v="309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3:37.620" v="1127" actId="20577"/>
        <pc:sldMkLst>
          <pc:docMk/>
          <pc:sldMk cId="3244511282" sldId="358"/>
        </pc:sldMkLst>
        <pc:spChg chg="mod">
          <ac:chgData name="Matthew Purland" userId="8d07c89cff7dd31c" providerId="LiveId" clId="{3285B938-957F-4F19-B423-04992C3F7D39}" dt="2023-07-01T08:33:37.620" v="1127" actId="20577"/>
          <ac:spMkLst>
            <pc:docMk/>
            <pc:sldMk cId="3244511282" sldId="35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16:23.906" v="447" actId="6549"/>
        <pc:sldMkLst>
          <pc:docMk/>
          <pc:sldMk cId="2999197822" sldId="359"/>
        </pc:sldMkLst>
        <pc:spChg chg="mod">
          <ac:chgData name="Matthew Purland" userId="8d07c89cff7dd31c" providerId="LiveId" clId="{3285B938-957F-4F19-B423-04992C3F7D39}" dt="2023-06-30T07:16:23.906" v="447" actId="6549"/>
          <ac:spMkLst>
            <pc:docMk/>
            <pc:sldMk cId="2999197822" sldId="35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17:11.112" v="448" actId="207"/>
        <pc:sldMkLst>
          <pc:docMk/>
          <pc:sldMk cId="1082575604" sldId="360"/>
        </pc:sldMkLst>
        <pc:spChg chg="mod">
          <ac:chgData name="Matthew Purland" userId="8d07c89cff7dd31c" providerId="LiveId" clId="{3285B938-957F-4F19-B423-04992C3F7D39}" dt="2023-06-30T07:17:11.112" v="448" actId="207"/>
          <ac:spMkLst>
            <pc:docMk/>
            <pc:sldMk cId="1082575604" sldId="360"/>
            <ac:spMk id="3" creationId="{E352E269-F028-A26B-A8CF-EA1FC264DC9E}"/>
          </ac:spMkLst>
        </pc:spChg>
      </pc:sldChg>
      <pc:sldChg chg="delSp modSp mod">
        <pc:chgData name="Matthew Purland" userId="8d07c89cff7dd31c" providerId="LiveId" clId="{3285B938-957F-4F19-B423-04992C3F7D39}" dt="2023-06-30T07:21:00.075" v="514" actId="478"/>
        <pc:sldMkLst>
          <pc:docMk/>
          <pc:sldMk cId="780877967" sldId="361"/>
        </pc:sldMkLst>
        <pc:spChg chg="mod">
          <ac:chgData name="Matthew Purland" userId="8d07c89cff7dd31c" providerId="LiveId" clId="{3285B938-957F-4F19-B423-04992C3F7D39}" dt="2023-06-30T07:18:02.812" v="456" actId="20577"/>
          <ac:spMkLst>
            <pc:docMk/>
            <pc:sldMk cId="780877967" sldId="361"/>
            <ac:spMk id="3" creationId="{E352E269-F028-A26B-A8CF-EA1FC264DC9E}"/>
          </ac:spMkLst>
        </pc:spChg>
        <pc:picChg chg="del">
          <ac:chgData name="Matthew Purland" userId="8d07c89cff7dd31c" providerId="LiveId" clId="{3285B938-957F-4F19-B423-04992C3F7D39}" dt="2023-06-30T07:21:00.075" v="514" actId="478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mod">
        <pc:chgData name="Matthew Purland" userId="8d07c89cff7dd31c" providerId="LiveId" clId="{3285B938-957F-4F19-B423-04992C3F7D39}" dt="2023-06-30T07:22:50.834" v="534" actId="20577"/>
        <pc:sldMkLst>
          <pc:docMk/>
          <pc:sldMk cId="1560753626" sldId="362"/>
        </pc:sldMkLst>
        <pc:spChg chg="mod">
          <ac:chgData name="Matthew Purland" userId="8d07c89cff7dd31c" providerId="LiveId" clId="{3285B938-957F-4F19-B423-04992C3F7D39}" dt="2023-06-30T07:22:50.834" v="534" actId="20577"/>
          <ac:spMkLst>
            <pc:docMk/>
            <pc:sldMk cId="1560753626" sldId="36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25:27.310" v="535" actId="207"/>
        <pc:sldMkLst>
          <pc:docMk/>
          <pc:sldMk cId="3852653384" sldId="363"/>
        </pc:sldMkLst>
        <pc:spChg chg="mod">
          <ac:chgData name="Matthew Purland" userId="8d07c89cff7dd31c" providerId="LiveId" clId="{3285B938-957F-4F19-B423-04992C3F7D39}" dt="2023-06-30T07:25:27.310" v="535" actId="207"/>
          <ac:spMkLst>
            <pc:docMk/>
            <pc:sldMk cId="3852653384" sldId="36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32:26.930" v="547" actId="20577"/>
        <pc:sldMkLst>
          <pc:docMk/>
          <pc:sldMk cId="1662236746" sldId="366"/>
        </pc:sldMkLst>
        <pc:spChg chg="mod">
          <ac:chgData name="Matthew Purland" userId="8d07c89cff7dd31c" providerId="LiveId" clId="{3285B938-957F-4F19-B423-04992C3F7D39}" dt="2023-06-30T07:32:26.930" v="547" actId="20577"/>
          <ac:spMkLst>
            <pc:docMk/>
            <pc:sldMk cId="1662236746" sldId="36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3:54.087" v="1133" actId="20577"/>
        <pc:sldMkLst>
          <pc:docMk/>
          <pc:sldMk cId="4278136418" sldId="369"/>
        </pc:sldMkLst>
        <pc:spChg chg="mod">
          <ac:chgData name="Matthew Purland" userId="8d07c89cff7dd31c" providerId="LiveId" clId="{3285B938-957F-4F19-B423-04992C3F7D39}" dt="2023-07-01T08:33:54.087" v="1133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23T17:21:25.267" v="23" actId="20577"/>
        <pc:sldMkLst>
          <pc:docMk/>
          <pc:sldMk cId="2626693926" sldId="370"/>
        </pc:sldMkLst>
        <pc:spChg chg="mod">
          <ac:chgData name="Matthew Purland" userId="8d07c89cff7dd31c" providerId="LiveId" clId="{3285B938-957F-4F19-B423-04992C3F7D39}" dt="2023-06-23T17:21:25.267" v="23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23T17:25:21.119" v="53" actId="6549"/>
        <pc:sldMkLst>
          <pc:docMk/>
          <pc:sldMk cId="62850908" sldId="371"/>
        </pc:sldMkLst>
        <pc:spChg chg="mod">
          <ac:chgData name="Matthew Purland" userId="8d07c89cff7dd31c" providerId="LiveId" clId="{3285B938-957F-4F19-B423-04992C3F7D39}" dt="2023-06-23T17:25:21.119" v="53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13.983" v="1134" actId="114"/>
        <pc:sldMkLst>
          <pc:docMk/>
          <pc:sldMk cId="865418918" sldId="372"/>
        </pc:sldMkLst>
        <pc:spChg chg="mod">
          <ac:chgData name="Matthew Purland" userId="8d07c89cff7dd31c" providerId="LiveId" clId="{3285B938-957F-4F19-B423-04992C3F7D39}" dt="2023-07-01T08:34:13.983" v="1134" actId="114"/>
          <ac:spMkLst>
            <pc:docMk/>
            <pc:sldMk cId="865418918" sldId="372"/>
            <ac:spMk id="3" creationId="{E352E269-F028-A26B-A8CF-EA1FC264DC9E}"/>
          </ac:spMkLst>
        </pc:spChg>
      </pc:sldChg>
      <pc:sldChg chg="addSp modSp mod">
        <pc:chgData name="Matthew Purland" userId="8d07c89cff7dd31c" providerId="LiveId" clId="{3285B938-957F-4F19-B423-04992C3F7D39}" dt="2023-07-01T08:34:25.486" v="1135" actId="114"/>
        <pc:sldMkLst>
          <pc:docMk/>
          <pc:sldMk cId="2342886667" sldId="373"/>
        </pc:sldMkLst>
        <pc:spChg chg="add mod">
          <ac:chgData name="Matthew Purland" userId="8d07c89cff7dd31c" providerId="LiveId" clId="{3285B938-957F-4F19-B423-04992C3F7D39}" dt="2023-06-30T07:39:37.353" v="639" actId="571"/>
          <ac:spMkLst>
            <pc:docMk/>
            <pc:sldMk cId="2342886667" sldId="373"/>
            <ac:spMk id="2" creationId="{20CEC64A-3751-B986-9BAD-8066A468E6FC}"/>
          </ac:spMkLst>
        </pc:spChg>
        <pc:spChg chg="mod">
          <ac:chgData name="Matthew Purland" userId="8d07c89cff7dd31c" providerId="LiveId" clId="{3285B938-957F-4F19-B423-04992C3F7D39}" dt="2023-07-01T08:34:25.486" v="1135" actId="114"/>
          <ac:spMkLst>
            <pc:docMk/>
            <pc:sldMk cId="2342886667" sldId="37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43:50.667" v="661" actId="20577"/>
        <pc:sldMkLst>
          <pc:docMk/>
          <pc:sldMk cId="3680331921" sldId="376"/>
        </pc:sldMkLst>
        <pc:spChg chg="mod">
          <ac:chgData name="Matthew Purland" userId="8d07c89cff7dd31c" providerId="LiveId" clId="{3285B938-957F-4F19-B423-04992C3F7D39}" dt="2023-06-30T07:43:50.667" v="661" actId="20577"/>
          <ac:spMkLst>
            <pc:docMk/>
            <pc:sldMk cId="3680331921" sldId="376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3285B938-957F-4F19-B423-04992C3F7D39}" dt="2023-06-30T07:51:10.745" v="669" actId="1076"/>
        <pc:sldMkLst>
          <pc:docMk/>
          <pc:sldMk cId="3187989277" sldId="377"/>
        </pc:sldMkLst>
        <pc:picChg chg="del">
          <ac:chgData name="Matthew Purland" userId="8d07c89cff7dd31c" providerId="LiveId" clId="{3285B938-957F-4F19-B423-04992C3F7D39}" dt="2023-06-30T07:50:44.761" v="662" actId="478"/>
          <ac:picMkLst>
            <pc:docMk/>
            <pc:sldMk cId="3187989277" sldId="377"/>
            <ac:picMk id="4" creationId="{13FD4F26-4E95-C433-20C7-DFA758F6523B}"/>
          </ac:picMkLst>
        </pc:picChg>
        <pc:picChg chg="add mod">
          <ac:chgData name="Matthew Purland" userId="8d07c89cff7dd31c" providerId="LiveId" clId="{3285B938-957F-4F19-B423-04992C3F7D39}" dt="2023-06-30T07:51:10.745" v="669" actId="1076"/>
          <ac:picMkLst>
            <pc:docMk/>
            <pc:sldMk cId="3187989277" sldId="377"/>
            <ac:picMk id="5" creationId="{777E9CB9-1687-1543-01F4-1185C0E9F2F0}"/>
          </ac:picMkLst>
        </pc:picChg>
      </pc:sldChg>
      <pc:sldChg chg="modSp mod">
        <pc:chgData name="Matthew Purland" userId="8d07c89cff7dd31c" providerId="LiveId" clId="{3285B938-957F-4F19-B423-04992C3F7D39}" dt="2023-06-30T07:52:03.922" v="675" actId="20577"/>
        <pc:sldMkLst>
          <pc:docMk/>
          <pc:sldMk cId="3410117045" sldId="378"/>
        </pc:sldMkLst>
        <pc:spChg chg="mod">
          <ac:chgData name="Matthew Purland" userId="8d07c89cff7dd31c" providerId="LiveId" clId="{3285B938-957F-4F19-B423-04992C3F7D39}" dt="2023-06-30T07:52:03.922" v="675" actId="20577"/>
          <ac:spMkLst>
            <pc:docMk/>
            <pc:sldMk cId="3410117045" sldId="3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56:50.395" v="677" actId="207"/>
        <pc:sldMkLst>
          <pc:docMk/>
          <pc:sldMk cId="925786138" sldId="382"/>
        </pc:sldMkLst>
        <pc:spChg chg="mod">
          <ac:chgData name="Matthew Purland" userId="8d07c89cff7dd31c" providerId="LiveId" clId="{3285B938-957F-4F19-B423-04992C3F7D39}" dt="2023-06-30T07:56:50.395" v="677" actId="207"/>
          <ac:spMkLst>
            <pc:docMk/>
            <pc:sldMk cId="925786138" sldId="38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7:41:49.038" v="653" actId="207"/>
        <pc:sldMkLst>
          <pc:docMk/>
          <pc:sldMk cId="4023425687" sldId="383"/>
        </pc:sldMkLst>
        <pc:spChg chg="mod">
          <ac:chgData name="Matthew Purland" userId="8d07c89cff7dd31c" providerId="LiveId" clId="{3285B938-957F-4F19-B423-04992C3F7D39}" dt="2023-06-30T07:41:49.038" v="653" actId="207"/>
          <ac:spMkLst>
            <pc:docMk/>
            <pc:sldMk cId="4023425687" sldId="38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0:41.588" v="767" actId="207"/>
        <pc:sldMkLst>
          <pc:docMk/>
          <pc:sldMk cId="3306766131" sldId="384"/>
        </pc:sldMkLst>
        <pc:spChg chg="mod">
          <ac:chgData name="Matthew Purland" userId="8d07c89cff7dd31c" providerId="LiveId" clId="{3285B938-957F-4F19-B423-04992C3F7D39}" dt="2023-06-30T08:00:41.588" v="767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3:03.862" v="768" actId="27107"/>
        <pc:sldMkLst>
          <pc:docMk/>
          <pc:sldMk cId="2957020648" sldId="386"/>
        </pc:sldMkLst>
        <pc:spChg chg="mod">
          <ac:chgData name="Matthew Purland" userId="8d07c89cff7dd31c" providerId="LiveId" clId="{3285B938-957F-4F19-B423-04992C3F7D39}" dt="2023-06-30T08:03:03.862" v="768" actId="27107"/>
          <ac:spMkLst>
            <pc:docMk/>
            <pc:sldMk cId="2957020648" sldId="3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37.794" v="1136" actId="114"/>
        <pc:sldMkLst>
          <pc:docMk/>
          <pc:sldMk cId="3400563988" sldId="387"/>
        </pc:sldMkLst>
        <pc:spChg chg="mod">
          <ac:chgData name="Matthew Purland" userId="8d07c89cff7dd31c" providerId="LiveId" clId="{3285B938-957F-4F19-B423-04992C3F7D39}" dt="2023-07-01T08:34:37.794" v="1136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8:23.085" v="800" actId="207"/>
        <pc:sldMkLst>
          <pc:docMk/>
          <pc:sldMk cId="299310275" sldId="388"/>
        </pc:sldMkLst>
        <pc:spChg chg="mod">
          <ac:chgData name="Matthew Purland" userId="8d07c89cff7dd31c" providerId="LiveId" clId="{3285B938-957F-4F19-B423-04992C3F7D39}" dt="2023-06-30T08:08:23.085" v="800" actId="207"/>
          <ac:spMkLst>
            <pc:docMk/>
            <pc:sldMk cId="299310275" sldId="38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4:49.169" v="1137" actId="114"/>
        <pc:sldMkLst>
          <pc:docMk/>
          <pc:sldMk cId="3373453275" sldId="389"/>
        </pc:sldMkLst>
        <pc:spChg chg="mod">
          <ac:chgData name="Matthew Purland" userId="8d07c89cff7dd31c" providerId="LiveId" clId="{3285B938-957F-4F19-B423-04992C3F7D39}" dt="2023-07-01T08:34:49.169" v="1137" actId="114"/>
          <ac:spMkLst>
            <pc:docMk/>
            <pc:sldMk cId="3373453275" sldId="3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0:57.815" v="899" actId="20577"/>
        <pc:sldMkLst>
          <pc:docMk/>
          <pc:sldMk cId="4287464046" sldId="390"/>
        </pc:sldMkLst>
        <pc:spChg chg="mod">
          <ac:chgData name="Matthew Purland" userId="8d07c89cff7dd31c" providerId="LiveId" clId="{3285B938-957F-4F19-B423-04992C3F7D39}" dt="2023-06-30T08:10:57.815" v="899" actId="20577"/>
          <ac:spMkLst>
            <pc:docMk/>
            <pc:sldMk cId="4287464046" sldId="39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15:46.667" v="1026" actId="114"/>
        <pc:sldMkLst>
          <pc:docMk/>
          <pc:sldMk cId="2706289068" sldId="391"/>
        </pc:sldMkLst>
        <pc:spChg chg="mod">
          <ac:chgData name="Matthew Purland" userId="8d07c89cff7dd31c" providerId="LiveId" clId="{3285B938-957F-4F19-B423-04992C3F7D39}" dt="2023-07-01T08:15:46.667" v="1026" actId="114"/>
          <ac:spMkLst>
            <pc:docMk/>
            <pc:sldMk cId="2706289068" sldId="3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2:46.459" v="934" actId="114"/>
        <pc:sldMkLst>
          <pc:docMk/>
          <pc:sldMk cId="1550068578" sldId="392"/>
        </pc:sldMkLst>
        <pc:spChg chg="mod">
          <ac:chgData name="Matthew Purland" userId="8d07c89cff7dd31c" providerId="LiveId" clId="{3285B938-957F-4F19-B423-04992C3F7D39}" dt="2023-06-30T08:12:46.459" v="934" actId="114"/>
          <ac:spMkLst>
            <pc:docMk/>
            <pc:sldMk cId="1550068578" sldId="3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7:01.135" v="1025" actId="207"/>
        <pc:sldMkLst>
          <pc:docMk/>
          <pc:sldMk cId="4244436030" sldId="396"/>
        </pc:sldMkLst>
        <pc:spChg chg="mod">
          <ac:chgData name="Matthew Purland" userId="8d07c89cff7dd31c" providerId="LiveId" clId="{3285B938-957F-4F19-B423-04992C3F7D39}" dt="2023-06-30T09:57:01.135" v="1025" actId="207"/>
          <ac:spMkLst>
            <pc:docMk/>
            <pc:sldMk cId="4244436030" sldId="3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6:56.842" v="1024" actId="207"/>
        <pc:sldMkLst>
          <pc:docMk/>
          <pc:sldMk cId="116950861" sldId="397"/>
        </pc:sldMkLst>
        <pc:spChg chg="mod">
          <ac:chgData name="Matthew Purland" userId="8d07c89cff7dd31c" providerId="LiveId" clId="{3285B938-957F-4F19-B423-04992C3F7D39}" dt="2023-06-30T09:56:56.842" v="1024" actId="207"/>
          <ac:spMkLst>
            <pc:docMk/>
            <pc:sldMk cId="116950861" sldId="39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07:11.445" v="781" actId="207"/>
        <pc:sldMkLst>
          <pc:docMk/>
          <pc:sldMk cId="1983036082" sldId="398"/>
        </pc:sldMkLst>
        <pc:spChg chg="mod">
          <ac:chgData name="Matthew Purland" userId="8d07c89cff7dd31c" providerId="LiveId" clId="{3285B938-957F-4F19-B423-04992C3F7D39}" dt="2023-06-30T08:07:11.445" v="781" actId="207"/>
          <ac:spMkLst>
            <pc:docMk/>
            <pc:sldMk cId="1983036082" sldId="39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7:31.406" v="954" actId="20577"/>
        <pc:sldMkLst>
          <pc:docMk/>
          <pc:sldMk cId="1248492200" sldId="401"/>
        </pc:sldMkLst>
        <pc:spChg chg="mod">
          <ac:chgData name="Matthew Purland" userId="8d07c89cff7dd31c" providerId="LiveId" clId="{3285B938-957F-4F19-B423-04992C3F7D39}" dt="2023-06-30T08:17:31.406" v="954" actId="20577"/>
          <ac:spMkLst>
            <pc:docMk/>
            <pc:sldMk cId="1248492200" sldId="4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8:18:35.525" v="968" actId="20577"/>
        <pc:sldMkLst>
          <pc:docMk/>
          <pc:sldMk cId="248207081" sldId="403"/>
        </pc:sldMkLst>
        <pc:spChg chg="mod">
          <ac:chgData name="Matthew Purland" userId="8d07c89cff7dd31c" providerId="LiveId" clId="{3285B938-957F-4F19-B423-04992C3F7D39}" dt="2023-06-30T08:18:35.525" v="968" actId="20577"/>
          <ac:spMkLst>
            <pc:docMk/>
            <pc:sldMk cId="248207081" sldId="40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7-01T08:35:29.852" v="1141" actId="20577"/>
        <pc:sldMkLst>
          <pc:docMk/>
          <pc:sldMk cId="4232484754" sldId="404"/>
        </pc:sldMkLst>
        <pc:spChg chg="mod">
          <ac:chgData name="Matthew Purland" userId="8d07c89cff7dd31c" providerId="LiveId" clId="{3285B938-957F-4F19-B423-04992C3F7D39}" dt="2023-07-01T08:35:29.852" v="1141" actId="20577"/>
          <ac:spMkLst>
            <pc:docMk/>
            <pc:sldMk cId="4232484754" sldId="4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4:28.158" v="985" actId="207"/>
        <pc:sldMkLst>
          <pc:docMk/>
          <pc:sldMk cId="2481065357" sldId="405"/>
        </pc:sldMkLst>
        <pc:spChg chg="mod">
          <ac:chgData name="Matthew Purland" userId="8d07c89cff7dd31c" providerId="LiveId" clId="{3285B938-957F-4F19-B423-04992C3F7D39}" dt="2023-06-30T09:44:28.158" v="985" actId="207"/>
          <ac:spMkLst>
            <pc:docMk/>
            <pc:sldMk cId="2481065357" sldId="40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9:02.592" v="1010" actId="114"/>
        <pc:sldMkLst>
          <pc:docMk/>
          <pc:sldMk cId="2611858743" sldId="407"/>
        </pc:sldMkLst>
        <pc:spChg chg="mod">
          <ac:chgData name="Matthew Purland" userId="8d07c89cff7dd31c" providerId="LiveId" clId="{3285B938-957F-4F19-B423-04992C3F7D39}" dt="2023-06-30T09:49:02.592" v="1010" actId="114"/>
          <ac:spMkLst>
            <pc:docMk/>
            <pc:sldMk cId="2611858743" sldId="4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47:30.484" v="988" actId="207"/>
        <pc:sldMkLst>
          <pc:docMk/>
          <pc:sldMk cId="1288151778" sldId="410"/>
        </pc:sldMkLst>
        <pc:spChg chg="mod">
          <ac:chgData name="Matthew Purland" userId="8d07c89cff7dd31c" providerId="LiveId" clId="{3285B938-957F-4F19-B423-04992C3F7D39}" dt="2023-06-30T09:47:30.484" v="988" actId="207"/>
          <ac:spMkLst>
            <pc:docMk/>
            <pc:sldMk cId="1288151778" sldId="41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4:32.074" v="1022" actId="20577"/>
        <pc:sldMkLst>
          <pc:docMk/>
          <pc:sldMk cId="1741839607" sldId="424"/>
        </pc:sldMkLst>
        <pc:spChg chg="mod">
          <ac:chgData name="Matthew Purland" userId="8d07c89cff7dd31c" providerId="LiveId" clId="{3285B938-957F-4F19-B423-04992C3F7D39}" dt="2023-06-30T09:54:32.074" v="1022" actId="20577"/>
          <ac:spMkLst>
            <pc:docMk/>
            <pc:sldMk cId="1741839607" sldId="4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3285B938-957F-4F19-B423-04992C3F7D39}" dt="2023-06-30T09:55:15.315" v="1023" actId="207"/>
        <pc:sldMkLst>
          <pc:docMk/>
          <pc:sldMk cId="2934572253" sldId="425"/>
        </pc:sldMkLst>
        <pc:spChg chg="mod">
          <ac:chgData name="Matthew Purland" userId="8d07c89cff7dd31c" providerId="LiveId" clId="{3285B938-957F-4F19-B423-04992C3F7D39}" dt="2023-06-30T09:55:15.315" v="1023" actId="207"/>
          <ac:spMkLst>
            <pc:docMk/>
            <pc:sldMk cId="2934572253" sldId="42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285B938-957F-4F19-B423-04992C3F7D39}" dt="2023-06-30T07:14:42.180" v="390" actId="207"/>
        <pc:sldMkLst>
          <pc:docMk/>
          <pc:sldMk cId="2648770046" sldId="426"/>
        </pc:sldMkLst>
        <pc:spChg chg="mod">
          <ac:chgData name="Matthew Purland" userId="8d07c89cff7dd31c" providerId="LiveId" clId="{3285B938-957F-4F19-B423-04992C3F7D39}" dt="2023-06-30T07:14:42.180" v="390" actId="207"/>
          <ac:spMkLst>
            <pc:docMk/>
            <pc:sldMk cId="2648770046" sldId="42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285B938-957F-4F19-B423-04992C3F7D39}" dt="2023-06-30T07:21:57.333" v="529" actId="1076"/>
        <pc:sldMkLst>
          <pc:docMk/>
          <pc:sldMk cId="375624162" sldId="427"/>
        </pc:sldMkLst>
        <pc:spChg chg="mod">
          <ac:chgData name="Matthew Purland" userId="8d07c89cff7dd31c" providerId="LiveId" clId="{3285B938-957F-4F19-B423-04992C3F7D39}" dt="2023-06-30T07:21:34.068" v="526" actId="20577"/>
          <ac:spMkLst>
            <pc:docMk/>
            <pc:sldMk cId="375624162" sldId="427"/>
            <ac:spMk id="3" creationId="{E352E269-F028-A26B-A8CF-EA1FC264DC9E}"/>
          </ac:spMkLst>
        </pc:spChg>
        <pc:spChg chg="add del">
          <ac:chgData name="Matthew Purland" userId="8d07c89cff7dd31c" providerId="LiveId" clId="{3285B938-957F-4F19-B423-04992C3F7D39}" dt="2023-06-30T07:20:12.981" v="502" actId="22"/>
          <ac:spMkLst>
            <pc:docMk/>
            <pc:sldMk cId="375624162" sldId="427"/>
            <ac:spMk id="5" creationId="{7FF0713A-E78B-4024-7F54-F4D58EA2ABEF}"/>
          </ac:spMkLst>
        </pc:spChg>
        <pc:picChg chg="mod">
          <ac:chgData name="Matthew Purland" userId="8d07c89cff7dd31c" providerId="LiveId" clId="{3285B938-957F-4F19-B423-04992C3F7D39}" dt="2023-06-30T07:21:57.333" v="529" actId="1076"/>
          <ac:picMkLst>
            <pc:docMk/>
            <pc:sldMk cId="375624162" sldId="427"/>
            <ac:picMk id="4" creationId="{A78BFFC7-3503-7D8F-6DE1-054FB211E776}"/>
          </ac:picMkLst>
        </pc:picChg>
      </pc:sldChg>
    </pc:docChg>
  </pc:docChgLst>
  <pc:docChgLst>
    <pc:chgData name="Matthew Purland" userId="8d07c89cff7dd31c" providerId="LiveId" clId="{9F837B7A-BA61-4F8F-868F-D4EFA2615E66}"/>
    <pc:docChg chg="undo redo custSel addSld delSld modSld">
      <pc:chgData name="Matthew Purland" userId="8d07c89cff7dd31c" providerId="LiveId" clId="{9F837B7A-BA61-4F8F-868F-D4EFA2615E66}" dt="2023-06-04T14:51:44.517" v="2985" actId="20577"/>
      <pc:docMkLst>
        <pc:docMk/>
      </pc:docMkLst>
      <pc:sldChg chg="modSp mod">
        <pc:chgData name="Matthew Purland" userId="8d07c89cff7dd31c" providerId="LiveId" clId="{9F837B7A-BA61-4F8F-868F-D4EFA2615E66}" dt="2023-05-29T08:34:49.850" v="16" actId="20577"/>
        <pc:sldMkLst>
          <pc:docMk/>
          <pc:sldMk cId="3687110327" sldId="268"/>
        </pc:sldMkLst>
        <pc:spChg chg="mod">
          <ac:chgData name="Matthew Purland" userId="8d07c89cff7dd31c" providerId="LiveId" clId="{9F837B7A-BA61-4F8F-868F-D4EFA2615E66}" dt="2023-05-29T08:34:49.850" v="16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9F837B7A-BA61-4F8F-868F-D4EFA2615E66}" dt="2023-05-29T08:35:08.851" v="17" actId="47"/>
        <pc:sldMkLst>
          <pc:docMk/>
          <pc:sldMk cId="3132766640" sldId="276"/>
        </pc:sldMkLst>
      </pc:sldChg>
      <pc:sldChg chg="modSp mod">
        <pc:chgData name="Matthew Purland" userId="8d07c89cff7dd31c" providerId="LiveId" clId="{9F837B7A-BA61-4F8F-868F-D4EFA2615E66}" dt="2023-05-31T07:50:47.768" v="94" actId="207"/>
        <pc:sldMkLst>
          <pc:docMk/>
          <pc:sldMk cId="2459611209" sldId="277"/>
        </pc:sldMkLst>
        <pc:spChg chg="mod">
          <ac:chgData name="Matthew Purland" userId="8d07c89cff7dd31c" providerId="LiveId" clId="{9F837B7A-BA61-4F8F-868F-D4EFA2615E66}" dt="2023-05-31T07:50:47.768" v="94" actId="20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5:11.444" v="18" actId="47"/>
        <pc:sldMkLst>
          <pc:docMk/>
          <pc:sldMk cId="4013042210" sldId="278"/>
        </pc:sldMkLst>
      </pc:sldChg>
      <pc:sldChg chg="del">
        <pc:chgData name="Matthew Purland" userId="8d07c89cff7dd31c" providerId="LiveId" clId="{9F837B7A-BA61-4F8F-868F-D4EFA2615E66}" dt="2023-05-29T08:35:20.617" v="21" actId="47"/>
        <pc:sldMkLst>
          <pc:docMk/>
          <pc:sldMk cId="3822791644" sldId="279"/>
        </pc:sldMkLst>
      </pc:sldChg>
      <pc:sldChg chg="del">
        <pc:chgData name="Matthew Purland" userId="8d07c89cff7dd31c" providerId="LiveId" clId="{9F837B7A-BA61-4F8F-868F-D4EFA2615E66}" dt="2023-05-29T08:35:12.908" v="19" actId="47"/>
        <pc:sldMkLst>
          <pc:docMk/>
          <pc:sldMk cId="1339546333" sldId="280"/>
        </pc:sldMkLst>
      </pc:sldChg>
      <pc:sldChg chg="del">
        <pc:chgData name="Matthew Purland" userId="8d07c89cff7dd31c" providerId="LiveId" clId="{9F837B7A-BA61-4F8F-868F-D4EFA2615E66}" dt="2023-05-29T08:35:14.971" v="20" actId="47"/>
        <pc:sldMkLst>
          <pc:docMk/>
          <pc:sldMk cId="476480865" sldId="281"/>
        </pc:sldMkLst>
      </pc:sldChg>
      <pc:sldChg chg="delSp modSp mod">
        <pc:chgData name="Matthew Purland" userId="8d07c89cff7dd31c" providerId="LiveId" clId="{9F837B7A-BA61-4F8F-868F-D4EFA2615E66}" dt="2023-06-02T10:12:21.554" v="2133" actId="207"/>
        <pc:sldMkLst>
          <pc:docMk/>
          <pc:sldMk cId="668199295" sldId="282"/>
        </pc:sldMkLst>
        <pc:spChg chg="mod">
          <ac:chgData name="Matthew Purland" userId="8d07c89cff7dd31c" providerId="LiveId" clId="{9F837B7A-BA61-4F8F-868F-D4EFA2615E66}" dt="2023-06-02T10:12:21.554" v="2133" actId="207"/>
          <ac:spMkLst>
            <pc:docMk/>
            <pc:sldMk cId="668199295" sldId="282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0:11.947" v="2114" actId="478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9F837B7A-BA61-4F8F-868F-D4EFA2615E66}" dt="2023-05-29T08:35:25.584" v="23" actId="47"/>
        <pc:sldMkLst>
          <pc:docMk/>
          <pc:sldMk cId="3316000073" sldId="284"/>
        </pc:sldMkLst>
      </pc:sldChg>
      <pc:sldChg chg="del">
        <pc:chgData name="Matthew Purland" userId="8d07c89cff7dd31c" providerId="LiveId" clId="{9F837B7A-BA61-4F8F-868F-D4EFA2615E66}" dt="2023-05-29T08:35:23.996" v="22" actId="47"/>
        <pc:sldMkLst>
          <pc:docMk/>
          <pc:sldMk cId="4261993751" sldId="285"/>
        </pc:sldMkLst>
      </pc:sldChg>
      <pc:sldChg chg="del">
        <pc:chgData name="Matthew Purland" userId="8d07c89cff7dd31c" providerId="LiveId" clId="{9F837B7A-BA61-4F8F-868F-D4EFA2615E66}" dt="2023-05-29T08:35:29.588" v="24" actId="47"/>
        <pc:sldMkLst>
          <pc:docMk/>
          <pc:sldMk cId="4243321265" sldId="286"/>
        </pc:sldMkLst>
      </pc:sldChg>
      <pc:sldChg chg="del">
        <pc:chgData name="Matthew Purland" userId="8d07c89cff7dd31c" providerId="LiveId" clId="{9F837B7A-BA61-4F8F-868F-D4EFA2615E66}" dt="2023-05-29T08:35:30.977" v="25" actId="47"/>
        <pc:sldMkLst>
          <pc:docMk/>
          <pc:sldMk cId="3979147693" sldId="287"/>
        </pc:sldMkLst>
      </pc:sldChg>
      <pc:sldChg chg="del">
        <pc:chgData name="Matthew Purland" userId="8d07c89cff7dd31c" providerId="LiveId" clId="{9F837B7A-BA61-4F8F-868F-D4EFA2615E66}" dt="2023-05-29T08:35:46.620" v="35" actId="47"/>
        <pc:sldMkLst>
          <pc:docMk/>
          <pc:sldMk cId="2729461070" sldId="300"/>
        </pc:sldMkLst>
      </pc:sldChg>
      <pc:sldChg chg="del">
        <pc:chgData name="Matthew Purland" userId="8d07c89cff7dd31c" providerId="LiveId" clId="{9F837B7A-BA61-4F8F-868F-D4EFA2615E66}" dt="2023-05-29T08:35:34.253" v="26" actId="47"/>
        <pc:sldMkLst>
          <pc:docMk/>
          <pc:sldMk cId="3925418807" sldId="302"/>
        </pc:sldMkLst>
      </pc:sldChg>
      <pc:sldChg chg="del">
        <pc:chgData name="Matthew Purland" userId="8d07c89cff7dd31c" providerId="LiveId" clId="{9F837B7A-BA61-4F8F-868F-D4EFA2615E66}" dt="2023-05-29T08:35:35.606" v="27" actId="47"/>
        <pc:sldMkLst>
          <pc:docMk/>
          <pc:sldMk cId="2823016913" sldId="303"/>
        </pc:sldMkLst>
      </pc:sldChg>
      <pc:sldChg chg="del">
        <pc:chgData name="Matthew Purland" userId="8d07c89cff7dd31c" providerId="LiveId" clId="{9F837B7A-BA61-4F8F-868F-D4EFA2615E66}" dt="2023-05-29T08:35:36.821" v="28" actId="47"/>
        <pc:sldMkLst>
          <pc:docMk/>
          <pc:sldMk cId="1945089552" sldId="304"/>
        </pc:sldMkLst>
      </pc:sldChg>
      <pc:sldChg chg="del">
        <pc:chgData name="Matthew Purland" userId="8d07c89cff7dd31c" providerId="LiveId" clId="{9F837B7A-BA61-4F8F-868F-D4EFA2615E66}" dt="2023-05-29T08:35:37.550" v="29" actId="47"/>
        <pc:sldMkLst>
          <pc:docMk/>
          <pc:sldMk cId="3064324244" sldId="305"/>
        </pc:sldMkLst>
      </pc:sldChg>
      <pc:sldChg chg="del">
        <pc:chgData name="Matthew Purland" userId="8d07c89cff7dd31c" providerId="LiveId" clId="{9F837B7A-BA61-4F8F-868F-D4EFA2615E66}" dt="2023-05-29T08:35:38.294" v="30" actId="47"/>
        <pc:sldMkLst>
          <pc:docMk/>
          <pc:sldMk cId="3832924780" sldId="306"/>
        </pc:sldMkLst>
      </pc:sldChg>
      <pc:sldChg chg="del">
        <pc:chgData name="Matthew Purland" userId="8d07c89cff7dd31c" providerId="LiveId" clId="{9F837B7A-BA61-4F8F-868F-D4EFA2615E66}" dt="2023-05-29T08:35:39.711" v="31" actId="47"/>
        <pc:sldMkLst>
          <pc:docMk/>
          <pc:sldMk cId="3160806501" sldId="307"/>
        </pc:sldMkLst>
      </pc:sldChg>
      <pc:sldChg chg="del">
        <pc:chgData name="Matthew Purland" userId="8d07c89cff7dd31c" providerId="LiveId" clId="{9F837B7A-BA61-4F8F-868F-D4EFA2615E66}" dt="2023-05-29T08:35:40.582" v="32" actId="47"/>
        <pc:sldMkLst>
          <pc:docMk/>
          <pc:sldMk cId="851309356" sldId="308"/>
        </pc:sldMkLst>
      </pc:sldChg>
      <pc:sldChg chg="del">
        <pc:chgData name="Matthew Purland" userId="8d07c89cff7dd31c" providerId="LiveId" clId="{9F837B7A-BA61-4F8F-868F-D4EFA2615E66}" dt="2023-05-29T08:35:41.301" v="33" actId="47"/>
        <pc:sldMkLst>
          <pc:docMk/>
          <pc:sldMk cId="79889082" sldId="309"/>
        </pc:sldMkLst>
      </pc:sldChg>
      <pc:sldChg chg="del">
        <pc:chgData name="Matthew Purland" userId="8d07c89cff7dd31c" providerId="LiveId" clId="{9F837B7A-BA61-4F8F-868F-D4EFA2615E66}" dt="2023-05-29T08:35:42.424" v="34" actId="47"/>
        <pc:sldMkLst>
          <pc:docMk/>
          <pc:sldMk cId="3030028623" sldId="310"/>
        </pc:sldMkLst>
      </pc:sldChg>
      <pc:sldChg chg="del">
        <pc:chgData name="Matthew Purland" userId="8d07c89cff7dd31c" providerId="LiveId" clId="{9F837B7A-BA61-4F8F-868F-D4EFA2615E66}" dt="2023-06-02T12:23:44.298" v="2769" actId="47"/>
        <pc:sldMkLst>
          <pc:docMk/>
          <pc:sldMk cId="1342339189" sldId="311"/>
        </pc:sldMkLst>
      </pc:sldChg>
      <pc:sldChg chg="del">
        <pc:chgData name="Matthew Purland" userId="8d07c89cff7dd31c" providerId="LiveId" clId="{9F837B7A-BA61-4F8F-868F-D4EFA2615E66}" dt="2023-05-29T08:35:50.362" v="36" actId="47"/>
        <pc:sldMkLst>
          <pc:docMk/>
          <pc:sldMk cId="1618817609" sldId="312"/>
        </pc:sldMkLst>
      </pc:sldChg>
      <pc:sldChg chg="del">
        <pc:chgData name="Matthew Purland" userId="8d07c89cff7dd31c" providerId="LiveId" clId="{9F837B7A-BA61-4F8F-868F-D4EFA2615E66}" dt="2023-05-29T08:35:53.455" v="37" actId="47"/>
        <pc:sldMkLst>
          <pc:docMk/>
          <pc:sldMk cId="3170042289" sldId="313"/>
        </pc:sldMkLst>
      </pc:sldChg>
      <pc:sldChg chg="del">
        <pc:chgData name="Matthew Purland" userId="8d07c89cff7dd31c" providerId="LiveId" clId="{9F837B7A-BA61-4F8F-868F-D4EFA2615E66}" dt="2023-05-29T08:35:55.177" v="38" actId="47"/>
        <pc:sldMkLst>
          <pc:docMk/>
          <pc:sldMk cId="2901849155" sldId="314"/>
        </pc:sldMkLst>
      </pc:sldChg>
      <pc:sldChg chg="del">
        <pc:chgData name="Matthew Purland" userId="8d07c89cff7dd31c" providerId="LiveId" clId="{9F837B7A-BA61-4F8F-868F-D4EFA2615E66}" dt="2023-05-29T08:35:57.540" v="39" actId="47"/>
        <pc:sldMkLst>
          <pc:docMk/>
          <pc:sldMk cId="1973470114" sldId="315"/>
        </pc:sldMkLst>
      </pc:sldChg>
      <pc:sldChg chg="del">
        <pc:chgData name="Matthew Purland" userId="8d07c89cff7dd31c" providerId="LiveId" clId="{9F837B7A-BA61-4F8F-868F-D4EFA2615E66}" dt="2023-05-29T08:35:57.912" v="40" actId="47"/>
        <pc:sldMkLst>
          <pc:docMk/>
          <pc:sldMk cId="1803052156" sldId="316"/>
        </pc:sldMkLst>
      </pc:sldChg>
      <pc:sldChg chg="del">
        <pc:chgData name="Matthew Purland" userId="8d07c89cff7dd31c" providerId="LiveId" clId="{9F837B7A-BA61-4F8F-868F-D4EFA2615E66}" dt="2023-06-02T12:23:52.301" v="2770" actId="47"/>
        <pc:sldMkLst>
          <pc:docMk/>
          <pc:sldMk cId="1025863808" sldId="317"/>
        </pc:sldMkLst>
      </pc:sldChg>
      <pc:sldChg chg="del">
        <pc:chgData name="Matthew Purland" userId="8d07c89cff7dd31c" providerId="LiveId" clId="{9F837B7A-BA61-4F8F-868F-D4EFA2615E66}" dt="2023-05-29T08:36:03.888" v="41" actId="47"/>
        <pc:sldMkLst>
          <pc:docMk/>
          <pc:sldMk cId="4158967133" sldId="318"/>
        </pc:sldMkLst>
      </pc:sldChg>
      <pc:sldChg chg="del">
        <pc:chgData name="Matthew Purland" userId="8d07c89cff7dd31c" providerId="LiveId" clId="{9F837B7A-BA61-4F8F-868F-D4EFA2615E66}" dt="2023-05-29T08:36:04.468" v="42" actId="47"/>
        <pc:sldMkLst>
          <pc:docMk/>
          <pc:sldMk cId="1253362750" sldId="319"/>
        </pc:sldMkLst>
      </pc:sldChg>
      <pc:sldChg chg="del">
        <pc:chgData name="Matthew Purland" userId="8d07c89cff7dd31c" providerId="LiveId" clId="{9F837B7A-BA61-4F8F-868F-D4EFA2615E66}" dt="2023-05-29T08:36:05.168" v="43" actId="47"/>
        <pc:sldMkLst>
          <pc:docMk/>
          <pc:sldMk cId="477579752" sldId="320"/>
        </pc:sldMkLst>
      </pc:sldChg>
      <pc:sldChg chg="del">
        <pc:chgData name="Matthew Purland" userId="8d07c89cff7dd31c" providerId="LiveId" clId="{9F837B7A-BA61-4F8F-868F-D4EFA2615E66}" dt="2023-05-29T08:36:05.468" v="44" actId="47"/>
        <pc:sldMkLst>
          <pc:docMk/>
          <pc:sldMk cId="699331124" sldId="321"/>
        </pc:sldMkLst>
      </pc:sldChg>
      <pc:sldChg chg="del">
        <pc:chgData name="Matthew Purland" userId="8d07c89cff7dd31c" providerId="LiveId" clId="{9F837B7A-BA61-4F8F-868F-D4EFA2615E66}" dt="2023-05-29T08:36:05.957" v="45" actId="47"/>
        <pc:sldMkLst>
          <pc:docMk/>
          <pc:sldMk cId="1866416391" sldId="326"/>
        </pc:sldMkLst>
      </pc:sldChg>
      <pc:sldChg chg="del">
        <pc:chgData name="Matthew Purland" userId="8d07c89cff7dd31c" providerId="LiveId" clId="{9F837B7A-BA61-4F8F-868F-D4EFA2615E66}" dt="2023-05-29T08:36:06.463" v="46" actId="47"/>
        <pc:sldMkLst>
          <pc:docMk/>
          <pc:sldMk cId="1062775742" sldId="327"/>
        </pc:sldMkLst>
      </pc:sldChg>
      <pc:sldChg chg="del">
        <pc:chgData name="Matthew Purland" userId="8d07c89cff7dd31c" providerId="LiveId" clId="{9F837B7A-BA61-4F8F-868F-D4EFA2615E66}" dt="2023-05-29T08:36:07.006" v="47" actId="47"/>
        <pc:sldMkLst>
          <pc:docMk/>
          <pc:sldMk cId="3128287824" sldId="328"/>
        </pc:sldMkLst>
      </pc:sldChg>
      <pc:sldChg chg="del">
        <pc:chgData name="Matthew Purland" userId="8d07c89cff7dd31c" providerId="LiveId" clId="{9F837B7A-BA61-4F8F-868F-D4EFA2615E66}" dt="2023-05-29T08:36:07.813" v="48" actId="47"/>
        <pc:sldMkLst>
          <pc:docMk/>
          <pc:sldMk cId="465227427" sldId="329"/>
        </pc:sldMkLst>
      </pc:sldChg>
      <pc:sldChg chg="del">
        <pc:chgData name="Matthew Purland" userId="8d07c89cff7dd31c" providerId="LiveId" clId="{9F837B7A-BA61-4F8F-868F-D4EFA2615E66}" dt="2023-05-29T08:36:08.369" v="49" actId="47"/>
        <pc:sldMkLst>
          <pc:docMk/>
          <pc:sldMk cId="2353342749" sldId="330"/>
        </pc:sldMkLst>
      </pc:sldChg>
      <pc:sldChg chg="del">
        <pc:chgData name="Matthew Purland" userId="8d07c89cff7dd31c" providerId="LiveId" clId="{9F837B7A-BA61-4F8F-868F-D4EFA2615E66}" dt="2023-05-29T08:36:09.291" v="50" actId="47"/>
        <pc:sldMkLst>
          <pc:docMk/>
          <pc:sldMk cId="1198128850" sldId="331"/>
        </pc:sldMkLst>
      </pc:sldChg>
      <pc:sldChg chg="del">
        <pc:chgData name="Matthew Purland" userId="8d07c89cff7dd31c" providerId="LiveId" clId="{9F837B7A-BA61-4F8F-868F-D4EFA2615E66}" dt="2023-05-29T08:36:10.527" v="51" actId="47"/>
        <pc:sldMkLst>
          <pc:docMk/>
          <pc:sldMk cId="2071453346" sldId="332"/>
        </pc:sldMkLst>
      </pc:sldChg>
      <pc:sldChg chg="del">
        <pc:chgData name="Matthew Purland" userId="8d07c89cff7dd31c" providerId="LiveId" clId="{9F837B7A-BA61-4F8F-868F-D4EFA2615E66}" dt="2023-05-29T08:36:11.838" v="52" actId="47"/>
        <pc:sldMkLst>
          <pc:docMk/>
          <pc:sldMk cId="3342242356" sldId="333"/>
        </pc:sldMkLst>
      </pc:sldChg>
      <pc:sldChg chg="del">
        <pc:chgData name="Matthew Purland" userId="8d07c89cff7dd31c" providerId="LiveId" clId="{9F837B7A-BA61-4F8F-868F-D4EFA2615E66}" dt="2023-05-29T08:36:12.109" v="53" actId="47"/>
        <pc:sldMkLst>
          <pc:docMk/>
          <pc:sldMk cId="2998189690" sldId="334"/>
        </pc:sldMkLst>
      </pc:sldChg>
      <pc:sldChg chg="del">
        <pc:chgData name="Matthew Purland" userId="8d07c89cff7dd31c" providerId="LiveId" clId="{9F837B7A-BA61-4F8F-868F-D4EFA2615E66}" dt="2023-05-29T08:36:12.355" v="54" actId="47"/>
        <pc:sldMkLst>
          <pc:docMk/>
          <pc:sldMk cId="2910849402" sldId="335"/>
        </pc:sldMkLst>
      </pc:sldChg>
      <pc:sldChg chg="del">
        <pc:chgData name="Matthew Purland" userId="8d07c89cff7dd31c" providerId="LiveId" clId="{9F837B7A-BA61-4F8F-868F-D4EFA2615E66}" dt="2023-05-29T08:36:12.641" v="55" actId="47"/>
        <pc:sldMkLst>
          <pc:docMk/>
          <pc:sldMk cId="1616951786" sldId="336"/>
        </pc:sldMkLst>
      </pc:sldChg>
      <pc:sldChg chg="del">
        <pc:chgData name="Matthew Purland" userId="8d07c89cff7dd31c" providerId="LiveId" clId="{9F837B7A-BA61-4F8F-868F-D4EFA2615E66}" dt="2023-05-29T08:36:13.225" v="56" actId="47"/>
        <pc:sldMkLst>
          <pc:docMk/>
          <pc:sldMk cId="2001736057" sldId="337"/>
        </pc:sldMkLst>
      </pc:sldChg>
      <pc:sldChg chg="del">
        <pc:chgData name="Matthew Purland" userId="8d07c89cff7dd31c" providerId="LiveId" clId="{9F837B7A-BA61-4F8F-868F-D4EFA2615E66}" dt="2023-05-29T08:36:13.845" v="57" actId="47"/>
        <pc:sldMkLst>
          <pc:docMk/>
          <pc:sldMk cId="3962095273" sldId="338"/>
        </pc:sldMkLst>
      </pc:sldChg>
      <pc:sldChg chg="del">
        <pc:chgData name="Matthew Purland" userId="8d07c89cff7dd31c" providerId="LiveId" clId="{9F837B7A-BA61-4F8F-868F-D4EFA2615E66}" dt="2023-05-29T08:36:14.144" v="58" actId="47"/>
        <pc:sldMkLst>
          <pc:docMk/>
          <pc:sldMk cId="3715561569" sldId="339"/>
        </pc:sldMkLst>
      </pc:sldChg>
      <pc:sldChg chg="del">
        <pc:chgData name="Matthew Purland" userId="8d07c89cff7dd31c" providerId="LiveId" clId="{9F837B7A-BA61-4F8F-868F-D4EFA2615E66}" dt="2023-05-29T08:36:14.403" v="59" actId="47"/>
        <pc:sldMkLst>
          <pc:docMk/>
          <pc:sldMk cId="580872621" sldId="340"/>
        </pc:sldMkLst>
      </pc:sldChg>
      <pc:sldChg chg="del">
        <pc:chgData name="Matthew Purland" userId="8d07c89cff7dd31c" providerId="LiveId" clId="{9F837B7A-BA61-4F8F-868F-D4EFA2615E66}" dt="2023-05-29T08:36:14.910" v="60" actId="47"/>
        <pc:sldMkLst>
          <pc:docMk/>
          <pc:sldMk cId="3030971570" sldId="341"/>
        </pc:sldMkLst>
      </pc:sldChg>
      <pc:sldChg chg="del">
        <pc:chgData name="Matthew Purland" userId="8d07c89cff7dd31c" providerId="LiveId" clId="{9F837B7A-BA61-4F8F-868F-D4EFA2615E66}" dt="2023-05-29T08:36:15.142" v="61" actId="47"/>
        <pc:sldMkLst>
          <pc:docMk/>
          <pc:sldMk cId="986345735" sldId="342"/>
        </pc:sldMkLst>
      </pc:sldChg>
      <pc:sldChg chg="del">
        <pc:chgData name="Matthew Purland" userId="8d07c89cff7dd31c" providerId="LiveId" clId="{9F837B7A-BA61-4F8F-868F-D4EFA2615E66}" dt="2023-05-29T08:36:15.650" v="62" actId="47"/>
        <pc:sldMkLst>
          <pc:docMk/>
          <pc:sldMk cId="3714691074" sldId="343"/>
        </pc:sldMkLst>
      </pc:sldChg>
      <pc:sldChg chg="del">
        <pc:chgData name="Matthew Purland" userId="8d07c89cff7dd31c" providerId="LiveId" clId="{9F837B7A-BA61-4F8F-868F-D4EFA2615E66}" dt="2023-05-29T08:36:15.899" v="63" actId="47"/>
        <pc:sldMkLst>
          <pc:docMk/>
          <pc:sldMk cId="1629302219" sldId="344"/>
        </pc:sldMkLst>
      </pc:sldChg>
      <pc:sldChg chg="del">
        <pc:chgData name="Matthew Purland" userId="8d07c89cff7dd31c" providerId="LiveId" clId="{9F837B7A-BA61-4F8F-868F-D4EFA2615E66}" dt="2023-05-29T08:36:16.368" v="64" actId="47"/>
        <pc:sldMkLst>
          <pc:docMk/>
          <pc:sldMk cId="2231009091" sldId="345"/>
        </pc:sldMkLst>
      </pc:sldChg>
      <pc:sldChg chg="del">
        <pc:chgData name="Matthew Purland" userId="8d07c89cff7dd31c" providerId="LiveId" clId="{9F837B7A-BA61-4F8F-868F-D4EFA2615E66}" dt="2023-05-29T08:36:16.644" v="65" actId="47"/>
        <pc:sldMkLst>
          <pc:docMk/>
          <pc:sldMk cId="1153638624" sldId="346"/>
        </pc:sldMkLst>
      </pc:sldChg>
      <pc:sldChg chg="del">
        <pc:chgData name="Matthew Purland" userId="8d07c89cff7dd31c" providerId="LiveId" clId="{9F837B7A-BA61-4F8F-868F-D4EFA2615E66}" dt="2023-05-29T08:36:17.215" v="66" actId="47"/>
        <pc:sldMkLst>
          <pc:docMk/>
          <pc:sldMk cId="3801183168" sldId="347"/>
        </pc:sldMkLst>
      </pc:sldChg>
      <pc:sldChg chg="del">
        <pc:chgData name="Matthew Purland" userId="8d07c89cff7dd31c" providerId="LiveId" clId="{9F837B7A-BA61-4F8F-868F-D4EFA2615E66}" dt="2023-05-29T08:36:17.704" v="67" actId="47"/>
        <pc:sldMkLst>
          <pc:docMk/>
          <pc:sldMk cId="2493903279" sldId="348"/>
        </pc:sldMkLst>
      </pc:sldChg>
      <pc:sldChg chg="add del">
        <pc:chgData name="Matthew Purland" userId="8d07c89cff7dd31c" providerId="LiveId" clId="{9F837B7A-BA61-4F8F-868F-D4EFA2615E66}" dt="2023-06-02T12:23:57.256" v="2771" actId="47"/>
        <pc:sldMkLst>
          <pc:docMk/>
          <pc:sldMk cId="424320179" sldId="349"/>
        </pc:sldMkLst>
      </pc:sldChg>
      <pc:sldChg chg="modSp add mod">
        <pc:chgData name="Matthew Purland" userId="8d07c89cff7dd31c" providerId="LiveId" clId="{9F837B7A-BA61-4F8F-868F-D4EFA2615E66}" dt="2023-05-31T07:51:47.468" v="113" actId="15"/>
        <pc:sldMkLst>
          <pc:docMk/>
          <pc:sldMk cId="3011256716" sldId="350"/>
        </pc:sldMkLst>
        <pc:spChg chg="mod">
          <ac:chgData name="Matthew Purland" userId="8d07c89cff7dd31c" providerId="LiveId" clId="{9F837B7A-BA61-4F8F-868F-D4EFA2615E66}" dt="2023-05-31T07:51:47.468" v="113" actId="15"/>
          <ac:spMkLst>
            <pc:docMk/>
            <pc:sldMk cId="3011256716" sldId="350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5-29T08:36:24.727" v="72" actId="47"/>
        <pc:sldMkLst>
          <pc:docMk/>
          <pc:sldMk cId="4206991601" sldId="350"/>
        </pc:sldMkLst>
      </pc:sldChg>
      <pc:sldChg chg="del">
        <pc:chgData name="Matthew Purland" userId="8d07c89cff7dd31c" providerId="LiveId" clId="{9F837B7A-BA61-4F8F-868F-D4EFA2615E66}" dt="2023-05-29T08:36:25.471" v="73" actId="47"/>
        <pc:sldMkLst>
          <pc:docMk/>
          <pc:sldMk cId="1227392757" sldId="351"/>
        </pc:sldMkLst>
      </pc:sldChg>
      <pc:sldChg chg="modSp add mod">
        <pc:chgData name="Matthew Purland" userId="8d07c89cff7dd31c" providerId="LiveId" clId="{9F837B7A-BA61-4F8F-868F-D4EFA2615E66}" dt="2023-05-31T07:52:27.072" v="134" actId="20577"/>
        <pc:sldMkLst>
          <pc:docMk/>
          <pc:sldMk cId="2151428866" sldId="351"/>
        </pc:sldMkLst>
        <pc:spChg chg="mod">
          <ac:chgData name="Matthew Purland" userId="8d07c89cff7dd31c" providerId="LiveId" clId="{9F837B7A-BA61-4F8F-868F-D4EFA2615E66}" dt="2023-05-31T07:52:27.072" v="134" actId="20577"/>
          <ac:spMkLst>
            <pc:docMk/>
            <pc:sldMk cId="2151428866" sldId="351"/>
            <ac:spMk id="3" creationId="{E352E269-F028-A26B-A8CF-EA1FC264DC9E}"/>
          </ac:spMkLst>
        </pc:spChg>
      </pc:sldChg>
      <pc:sldChg chg="del">
        <pc:chgData name="Matthew Purland" userId="8d07c89cff7dd31c" providerId="LiveId" clId="{9F837B7A-BA61-4F8F-868F-D4EFA2615E66}" dt="2023-05-29T08:36:26.437" v="74" actId="47"/>
        <pc:sldMkLst>
          <pc:docMk/>
          <pc:sldMk cId="2460634819" sldId="352"/>
        </pc:sldMkLst>
      </pc:sldChg>
      <pc:sldChg chg="modSp add mod">
        <pc:chgData name="Matthew Purland" userId="8d07c89cff7dd31c" providerId="LiveId" clId="{9F837B7A-BA61-4F8F-868F-D4EFA2615E66}" dt="2023-05-31T07:57:50.800" v="248" actId="20577"/>
        <pc:sldMkLst>
          <pc:docMk/>
          <pc:sldMk cId="2627433178" sldId="352"/>
        </pc:sldMkLst>
        <pc:spChg chg="mod">
          <ac:chgData name="Matthew Purland" userId="8d07c89cff7dd31c" providerId="LiveId" clId="{9F837B7A-BA61-4F8F-868F-D4EFA2615E66}" dt="2023-05-31T07:57:50.800" v="248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01:22.721" v="459" actId="22"/>
        <pc:sldMkLst>
          <pc:docMk/>
          <pc:sldMk cId="173604468" sldId="353"/>
        </pc:sldMkLst>
        <pc:spChg chg="mod">
          <ac:chgData name="Matthew Purland" userId="8d07c89cff7dd31c" providerId="LiveId" clId="{9F837B7A-BA61-4F8F-868F-D4EFA2615E66}" dt="2023-05-31T08:01:06.539" v="457" actId="20577"/>
          <ac:spMkLst>
            <pc:docMk/>
            <pc:sldMk cId="173604468" sldId="353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01:22.721" v="459" actId="22"/>
          <ac:spMkLst>
            <pc:docMk/>
            <pc:sldMk cId="173604468" sldId="353"/>
            <ac:spMk id="4" creationId="{1CE8CE6E-3B7D-48B7-6B7E-A25496D58ED3}"/>
          </ac:spMkLst>
        </pc:spChg>
      </pc:sldChg>
      <pc:sldChg chg="del">
        <pc:chgData name="Matthew Purland" userId="8d07c89cff7dd31c" providerId="LiveId" clId="{9F837B7A-BA61-4F8F-868F-D4EFA2615E66}" dt="2023-05-29T08:36:27.813" v="75" actId="47"/>
        <pc:sldMkLst>
          <pc:docMk/>
          <pc:sldMk cId="894109062" sldId="353"/>
        </pc:sldMkLst>
      </pc:sldChg>
      <pc:sldChg chg="add del">
        <pc:chgData name="Matthew Purland" userId="8d07c89cff7dd31c" providerId="LiveId" clId="{9F837B7A-BA61-4F8F-868F-D4EFA2615E66}" dt="2023-05-31T07:58:08.591" v="249" actId="47"/>
        <pc:sldMkLst>
          <pc:docMk/>
          <pc:sldMk cId="2074756569" sldId="353"/>
        </pc:sldMkLst>
      </pc:sldChg>
      <pc:sldChg chg="modSp add mod">
        <pc:chgData name="Matthew Purland" userId="8d07c89cff7dd31c" providerId="LiveId" clId="{9F837B7A-BA61-4F8F-868F-D4EFA2615E66}" dt="2023-06-02T17:40:08.964" v="2966" actId="207"/>
        <pc:sldMkLst>
          <pc:docMk/>
          <pc:sldMk cId="733919612" sldId="354"/>
        </pc:sldMkLst>
        <pc:spChg chg="mod">
          <ac:chgData name="Matthew Purland" userId="8d07c89cff7dd31c" providerId="LiveId" clId="{9F837B7A-BA61-4F8F-868F-D4EFA2615E66}" dt="2023-06-02T17:40:08.964" v="2966" actId="207"/>
          <ac:spMkLst>
            <pc:docMk/>
            <pc:sldMk cId="733919612" sldId="35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5-31T08:13:44.948" v="970" actId="20577"/>
        <pc:sldMkLst>
          <pc:docMk/>
          <pc:sldMk cId="3478576615" sldId="355"/>
        </pc:sldMkLst>
        <pc:spChg chg="mod">
          <ac:chgData name="Matthew Purland" userId="8d07c89cff7dd31c" providerId="LiveId" clId="{9F837B7A-BA61-4F8F-868F-D4EFA2615E66}" dt="2023-05-31T08:13:44.948" v="970" actId="20577"/>
          <ac:spMkLst>
            <pc:docMk/>
            <pc:sldMk cId="3478576615" sldId="355"/>
            <ac:spMk id="3" creationId="{E352E269-F028-A26B-A8CF-EA1FC264DC9E}"/>
          </ac:spMkLst>
        </pc:spChg>
        <pc:spChg chg="add del">
          <ac:chgData name="Matthew Purland" userId="8d07c89cff7dd31c" providerId="LiveId" clId="{9F837B7A-BA61-4F8F-868F-D4EFA2615E66}" dt="2023-05-31T08:12:32.546" v="752" actId="22"/>
          <ac:spMkLst>
            <pc:docMk/>
            <pc:sldMk cId="3478576615" sldId="355"/>
            <ac:spMk id="4" creationId="{E35A1483-74F7-221D-D891-BA906F382779}"/>
          </ac:spMkLst>
        </pc:spChg>
      </pc:sldChg>
      <pc:sldChg chg="modSp add mod">
        <pc:chgData name="Matthew Purland" userId="8d07c89cff7dd31c" providerId="LiveId" clId="{9F837B7A-BA61-4F8F-868F-D4EFA2615E66}" dt="2023-05-31T08:21:50.180" v="1189" actId="20577"/>
        <pc:sldMkLst>
          <pc:docMk/>
          <pc:sldMk cId="2167986219" sldId="356"/>
        </pc:sldMkLst>
        <pc:spChg chg="mod">
          <ac:chgData name="Matthew Purland" userId="8d07c89cff7dd31c" providerId="LiveId" clId="{9F837B7A-BA61-4F8F-868F-D4EFA2615E66}" dt="2023-05-31T08:21:50.180" v="1189" actId="20577"/>
          <ac:spMkLst>
            <pc:docMk/>
            <pc:sldMk cId="2167986219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23:24.380" v="1195" actId="207"/>
        <pc:sldMkLst>
          <pc:docMk/>
          <pc:sldMk cId="4070946641" sldId="357"/>
        </pc:sldMkLst>
        <pc:spChg chg="mod">
          <ac:chgData name="Matthew Purland" userId="8d07c89cff7dd31c" providerId="LiveId" clId="{9F837B7A-BA61-4F8F-868F-D4EFA2615E66}" dt="2023-05-31T08:23:24.380" v="1195" actId="207"/>
          <ac:spMkLst>
            <pc:docMk/>
            <pc:sldMk cId="4070946641" sldId="35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6:05.901" v="2290" actId="207"/>
        <pc:sldMkLst>
          <pc:docMk/>
          <pc:sldMk cId="3244511282" sldId="358"/>
        </pc:sldMkLst>
        <pc:spChg chg="mod">
          <ac:chgData name="Matthew Purland" userId="8d07c89cff7dd31c" providerId="LiveId" clId="{9F837B7A-BA61-4F8F-868F-D4EFA2615E66}" dt="2023-06-02T11:46:05.901" v="2290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0:02.008" v="1255" actId="313"/>
        <pc:sldMkLst>
          <pc:docMk/>
          <pc:sldMk cId="2999197822" sldId="359"/>
        </pc:sldMkLst>
        <pc:spChg chg="mod">
          <ac:chgData name="Matthew Purland" userId="8d07c89cff7dd31c" providerId="LiveId" clId="{9F837B7A-BA61-4F8F-868F-D4EFA2615E66}" dt="2023-05-31T08:30:02.008" v="1255" actId="313"/>
          <ac:spMkLst>
            <pc:docMk/>
            <pc:sldMk cId="2999197822" sldId="35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5-31T08:32:44.848" v="1338" actId="20577"/>
        <pc:sldMkLst>
          <pc:docMk/>
          <pc:sldMk cId="1082575604" sldId="360"/>
        </pc:sldMkLst>
        <pc:spChg chg="mod">
          <ac:chgData name="Matthew Purland" userId="8d07c89cff7dd31c" providerId="LiveId" clId="{9F837B7A-BA61-4F8F-868F-D4EFA2615E66}" dt="2023-05-31T08:32:44.848" v="1338" actId="20577"/>
          <ac:spMkLst>
            <pc:docMk/>
            <pc:sldMk cId="1082575604" sldId="360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8:58:15.016" v="1353" actId="207"/>
        <pc:sldMkLst>
          <pc:docMk/>
          <pc:sldMk cId="780877967" sldId="361"/>
        </pc:sldMkLst>
        <pc:spChg chg="mod">
          <ac:chgData name="Matthew Purland" userId="8d07c89cff7dd31c" providerId="LiveId" clId="{9F837B7A-BA61-4F8F-868F-D4EFA2615E66}" dt="2023-06-02T08:58:15.016" v="1353" actId="207"/>
          <ac:spMkLst>
            <pc:docMk/>
            <pc:sldMk cId="780877967" sldId="361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8:57:45.201" v="1352" actId="962"/>
          <ac:picMkLst>
            <pc:docMk/>
            <pc:sldMk cId="780877967" sldId="361"/>
            <ac:picMk id="4" creationId="{A78BFFC7-3503-7D8F-6DE1-054FB211E776}"/>
          </ac:picMkLst>
        </pc:picChg>
      </pc:sldChg>
      <pc:sldChg chg="modSp add mod">
        <pc:chgData name="Matthew Purland" userId="8d07c89cff7dd31c" providerId="LiveId" clId="{9F837B7A-BA61-4F8F-868F-D4EFA2615E66}" dt="2023-06-02T08:59:30.681" v="1360" actId="114"/>
        <pc:sldMkLst>
          <pc:docMk/>
          <pc:sldMk cId="1560753626" sldId="362"/>
        </pc:sldMkLst>
        <pc:spChg chg="mod">
          <ac:chgData name="Matthew Purland" userId="8d07c89cff7dd31c" providerId="LiveId" clId="{9F837B7A-BA61-4F8F-868F-D4EFA2615E66}" dt="2023-06-02T08:59:30.681" v="1360" actId="114"/>
          <ac:spMkLst>
            <pc:docMk/>
            <pc:sldMk cId="1560753626" sldId="362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01:37.328" v="1372" actId="1076"/>
        <pc:sldMkLst>
          <pc:docMk/>
          <pc:sldMk cId="3852653384" sldId="363"/>
        </pc:sldMkLst>
        <pc:spChg chg="mod">
          <ac:chgData name="Matthew Purland" userId="8d07c89cff7dd31c" providerId="LiveId" clId="{9F837B7A-BA61-4F8F-868F-D4EFA2615E66}" dt="2023-06-02T09:00:08.709" v="1366" actId="20577"/>
          <ac:spMkLst>
            <pc:docMk/>
            <pc:sldMk cId="3852653384" sldId="363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1:37.328" v="1372" actId="1076"/>
          <ac:picMkLst>
            <pc:docMk/>
            <pc:sldMk cId="3852653384" sldId="363"/>
            <ac:picMk id="4" creationId="{50A97B96-3600-BFB1-5FAE-D205C5C5B4E1}"/>
          </ac:picMkLst>
        </pc:picChg>
      </pc:sldChg>
      <pc:sldChg chg="addSp modSp add mod">
        <pc:chgData name="Matthew Purland" userId="8d07c89cff7dd31c" providerId="LiveId" clId="{9F837B7A-BA61-4F8F-868F-D4EFA2615E66}" dt="2023-06-02T09:05:21.829" v="1385" actId="1076"/>
        <pc:sldMkLst>
          <pc:docMk/>
          <pc:sldMk cId="860592349" sldId="364"/>
        </pc:sldMkLst>
        <pc:spChg chg="mod">
          <ac:chgData name="Matthew Purland" userId="8d07c89cff7dd31c" providerId="LiveId" clId="{9F837B7A-BA61-4F8F-868F-D4EFA2615E66}" dt="2023-06-02T09:05:12.767" v="1384" actId="6549"/>
          <ac:spMkLst>
            <pc:docMk/>
            <pc:sldMk cId="860592349" sldId="364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5:21.829" v="1385" actId="1076"/>
          <ac:picMkLst>
            <pc:docMk/>
            <pc:sldMk cId="860592349" sldId="364"/>
            <ac:picMk id="4" creationId="{571C710D-D975-C149-0BE2-1CD2007FCE23}"/>
          </ac:picMkLst>
        </pc:picChg>
      </pc:sldChg>
      <pc:sldChg chg="addSp modSp add mod">
        <pc:chgData name="Matthew Purland" userId="8d07c89cff7dd31c" providerId="LiveId" clId="{9F837B7A-BA61-4F8F-868F-D4EFA2615E66}" dt="2023-06-02T09:06:46.125" v="1391" actId="962"/>
        <pc:sldMkLst>
          <pc:docMk/>
          <pc:sldMk cId="2399689716" sldId="365"/>
        </pc:sldMkLst>
        <pc:spChg chg="mod">
          <ac:chgData name="Matthew Purland" userId="8d07c89cff7dd31c" providerId="LiveId" clId="{9F837B7A-BA61-4F8F-868F-D4EFA2615E66}" dt="2023-06-02T09:05:33.587" v="1386" actId="6549"/>
          <ac:spMkLst>
            <pc:docMk/>
            <pc:sldMk cId="2399689716" sldId="36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06:46.125" v="1391" actId="962"/>
          <ac:picMkLst>
            <pc:docMk/>
            <pc:sldMk cId="2399689716" sldId="365"/>
            <ac:picMk id="4" creationId="{92A3DE05-2B5B-BC65-0923-50361CB2E0F2}"/>
          </ac:picMkLst>
        </pc:picChg>
      </pc:sldChg>
      <pc:sldChg chg="addSp modSp add mod">
        <pc:chgData name="Matthew Purland" userId="8d07c89cff7dd31c" providerId="LiveId" clId="{9F837B7A-BA61-4F8F-868F-D4EFA2615E66}" dt="2023-06-02T09:12:20.951" v="1447" actId="20577"/>
        <pc:sldMkLst>
          <pc:docMk/>
          <pc:sldMk cId="1662236746" sldId="366"/>
        </pc:sldMkLst>
        <pc:spChg chg="mod">
          <ac:chgData name="Matthew Purland" userId="8d07c89cff7dd31c" providerId="LiveId" clId="{9F837B7A-BA61-4F8F-868F-D4EFA2615E66}" dt="2023-06-02T09:12:20.951" v="1447" actId="20577"/>
          <ac:spMkLst>
            <pc:docMk/>
            <pc:sldMk cId="1662236746" sldId="366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1:42.260" v="1431" actId="1076"/>
          <ac:picMkLst>
            <pc:docMk/>
            <pc:sldMk cId="1662236746" sldId="366"/>
            <ac:picMk id="4" creationId="{E5E82534-C6F9-23B9-33E3-6E72EFEA40E9}"/>
          </ac:picMkLst>
        </pc:picChg>
      </pc:sldChg>
      <pc:sldChg chg="modSp add mod">
        <pc:chgData name="Matthew Purland" userId="8d07c89cff7dd31c" providerId="LiveId" clId="{9F837B7A-BA61-4F8F-868F-D4EFA2615E66}" dt="2023-06-02T09:28:17.816" v="1566" actId="20577"/>
        <pc:sldMkLst>
          <pc:docMk/>
          <pc:sldMk cId="1240957173" sldId="367"/>
        </pc:sldMkLst>
        <pc:spChg chg="mod">
          <ac:chgData name="Matthew Purland" userId="8d07c89cff7dd31c" providerId="LiveId" clId="{9F837B7A-BA61-4F8F-868F-D4EFA2615E66}" dt="2023-06-02T09:28:17.816" v="1566" actId="20577"/>
          <ac:spMkLst>
            <pc:docMk/>
            <pc:sldMk cId="1240957173" sldId="36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09:15:41.716" v="1464" actId="1076"/>
        <pc:sldMkLst>
          <pc:docMk/>
          <pc:sldMk cId="1901955951" sldId="368"/>
        </pc:sldMkLst>
        <pc:spChg chg="del mod">
          <ac:chgData name="Matthew Purland" userId="8d07c89cff7dd31c" providerId="LiveId" clId="{9F837B7A-BA61-4F8F-868F-D4EFA2615E66}" dt="2023-06-02T09:15:33.839" v="1459" actId="931"/>
          <ac:spMkLst>
            <pc:docMk/>
            <pc:sldMk cId="1901955951" sldId="36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15:41.716" v="1464" actId="1076"/>
          <ac:picMkLst>
            <pc:docMk/>
            <pc:sldMk cId="1901955951" sldId="368"/>
            <ac:picMk id="4" creationId="{43DCA107-E254-DBCB-8AE8-4101E619AC13}"/>
          </ac:picMkLst>
        </pc:picChg>
      </pc:sldChg>
      <pc:sldChg chg="modSp add mod">
        <pc:chgData name="Matthew Purland" userId="8d07c89cff7dd31c" providerId="LiveId" clId="{9F837B7A-BA61-4F8F-868F-D4EFA2615E66}" dt="2023-06-02T09:16:25.660" v="1468" actId="20577"/>
        <pc:sldMkLst>
          <pc:docMk/>
          <pc:sldMk cId="4278136418" sldId="369"/>
        </pc:sldMkLst>
        <pc:spChg chg="mod">
          <ac:chgData name="Matthew Purland" userId="8d07c89cff7dd31c" providerId="LiveId" clId="{9F837B7A-BA61-4F8F-868F-D4EFA2615E66}" dt="2023-06-02T09:16:25.660" v="1468" actId="20577"/>
          <ac:spMkLst>
            <pc:docMk/>
            <pc:sldMk cId="4278136418" sldId="36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19:52.322" v="1480"/>
        <pc:sldMkLst>
          <pc:docMk/>
          <pc:sldMk cId="1149949742" sldId="370"/>
        </pc:sldMkLst>
        <pc:spChg chg="mod">
          <ac:chgData name="Matthew Purland" userId="8d07c89cff7dd31c" providerId="LiveId" clId="{9F837B7A-BA61-4F8F-868F-D4EFA2615E66}" dt="2023-06-02T09:19:51.180" v="1479" actId="20577"/>
          <ac:spMkLst>
            <pc:docMk/>
            <pc:sldMk cId="1149949742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1:39.145" v="1501" actId="20577"/>
        <pc:sldMkLst>
          <pc:docMk/>
          <pc:sldMk cId="2626693926" sldId="370"/>
        </pc:sldMkLst>
        <pc:spChg chg="mod">
          <ac:chgData name="Matthew Purland" userId="8d07c89cff7dd31c" providerId="LiveId" clId="{9F837B7A-BA61-4F8F-868F-D4EFA2615E66}" dt="2023-06-02T09:21:39.145" v="1501" actId="20577"/>
          <ac:spMkLst>
            <pc:docMk/>
            <pc:sldMk cId="2626693926" sldId="37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23:12.194" v="1524" actId="6549"/>
        <pc:sldMkLst>
          <pc:docMk/>
          <pc:sldMk cId="62850908" sldId="371"/>
        </pc:sldMkLst>
        <pc:spChg chg="mod">
          <ac:chgData name="Matthew Purland" userId="8d07c89cff7dd31c" providerId="LiveId" clId="{9F837B7A-BA61-4F8F-868F-D4EFA2615E66}" dt="2023-06-02T09:23:12.194" v="1524" actId="6549"/>
          <ac:spMkLst>
            <pc:docMk/>
            <pc:sldMk cId="62850908" sldId="37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5:56.111" v="2289" actId="207"/>
        <pc:sldMkLst>
          <pc:docMk/>
          <pc:sldMk cId="865418918" sldId="372"/>
        </pc:sldMkLst>
        <pc:spChg chg="mod">
          <ac:chgData name="Matthew Purland" userId="8d07c89cff7dd31c" providerId="LiveId" clId="{9F837B7A-BA61-4F8F-868F-D4EFA2615E66}" dt="2023-06-02T11:45:56.111" v="2289" actId="207"/>
          <ac:spMkLst>
            <pc:docMk/>
            <pc:sldMk cId="865418918" sldId="37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1:00.036" v="1662" actId="20577"/>
        <pc:sldMkLst>
          <pc:docMk/>
          <pc:sldMk cId="2342886667" sldId="373"/>
        </pc:sldMkLst>
        <pc:spChg chg="mod">
          <ac:chgData name="Matthew Purland" userId="8d07c89cff7dd31c" providerId="LiveId" clId="{9F837B7A-BA61-4F8F-868F-D4EFA2615E66}" dt="2023-06-02T09:31:00.036" v="1662" actId="20577"/>
          <ac:spMkLst>
            <pc:docMk/>
            <pc:sldMk cId="2342886667" sldId="37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09:32:18.261" v="1664" actId="2696"/>
        <pc:sldMkLst>
          <pc:docMk/>
          <pc:sldMk cId="2367142834" sldId="374"/>
        </pc:sldMkLst>
        <pc:spChg chg="mod">
          <ac:chgData name="Matthew Purland" userId="8d07c89cff7dd31c" providerId="LiveId" clId="{9F837B7A-BA61-4F8F-868F-D4EFA2615E66}" dt="2023-06-02T09:32:05.922" v="1663"/>
          <ac:spMkLst>
            <pc:docMk/>
            <pc:sldMk cId="2367142834" sldId="37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45:41.761" v="1906" actId="20577"/>
        <pc:sldMkLst>
          <pc:docMk/>
          <pc:sldMk cId="1560668998" sldId="375"/>
        </pc:sldMkLst>
        <pc:spChg chg="mod">
          <ac:chgData name="Matthew Purland" userId="8d07c89cff7dd31c" providerId="LiveId" clId="{9F837B7A-BA61-4F8F-868F-D4EFA2615E66}" dt="2023-06-02T09:45:41.761" v="1906" actId="20577"/>
          <ac:spMkLst>
            <pc:docMk/>
            <pc:sldMk cId="1560668998" sldId="37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09:39.188" v="2113"/>
        <pc:sldMkLst>
          <pc:docMk/>
          <pc:sldMk cId="3680331921" sldId="376"/>
        </pc:sldMkLst>
        <pc:spChg chg="mod">
          <ac:chgData name="Matthew Purland" userId="8d07c89cff7dd31c" providerId="LiveId" clId="{9F837B7A-BA61-4F8F-868F-D4EFA2615E66}" dt="2023-06-02T10:09:39.188" v="2113"/>
          <ac:spMkLst>
            <pc:docMk/>
            <pc:sldMk cId="3680331921" sldId="376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48:26.949" v="1959" actId="962"/>
        <pc:sldMkLst>
          <pc:docMk/>
          <pc:sldMk cId="3187989277" sldId="377"/>
        </pc:sldMkLst>
        <pc:spChg chg="mod">
          <ac:chgData name="Matthew Purland" userId="8d07c89cff7dd31c" providerId="LiveId" clId="{9F837B7A-BA61-4F8F-868F-D4EFA2615E66}" dt="2023-06-02T09:47:04.935" v="1956" actId="20577"/>
          <ac:spMkLst>
            <pc:docMk/>
            <pc:sldMk cId="3187989277" sldId="377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48:26.949" v="1959" actId="962"/>
          <ac:picMkLst>
            <pc:docMk/>
            <pc:sldMk cId="3187989277" sldId="377"/>
            <ac:picMk id="4" creationId="{13FD4F26-4E95-C433-20C7-DFA758F6523B}"/>
          </ac:picMkLst>
        </pc:picChg>
      </pc:sldChg>
      <pc:sldChg chg="modSp add mod">
        <pc:chgData name="Matthew Purland" userId="8d07c89cff7dd31c" providerId="LiveId" clId="{9F837B7A-BA61-4F8F-868F-D4EFA2615E66}" dt="2023-06-02T09:49:54.870" v="1975" actId="207"/>
        <pc:sldMkLst>
          <pc:docMk/>
          <pc:sldMk cId="3410117045" sldId="378"/>
        </pc:sldMkLst>
        <pc:spChg chg="mod">
          <ac:chgData name="Matthew Purland" userId="8d07c89cff7dd31c" providerId="LiveId" clId="{9F837B7A-BA61-4F8F-868F-D4EFA2615E66}" dt="2023-06-02T09:49:54.870" v="1975" actId="207"/>
          <ac:spMkLst>
            <pc:docMk/>
            <pc:sldMk cId="3410117045" sldId="378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09:51:50.899" v="1988" actId="962"/>
        <pc:sldMkLst>
          <pc:docMk/>
          <pc:sldMk cId="1866590768" sldId="379"/>
        </pc:sldMkLst>
        <pc:spChg chg="mod">
          <ac:chgData name="Matthew Purland" userId="8d07c89cff7dd31c" providerId="LiveId" clId="{9F837B7A-BA61-4F8F-868F-D4EFA2615E66}" dt="2023-06-02T09:50:42.387" v="1983" actId="20577"/>
          <ac:spMkLst>
            <pc:docMk/>
            <pc:sldMk cId="1866590768" sldId="379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1:50.899" v="1988" actId="962"/>
          <ac:picMkLst>
            <pc:docMk/>
            <pc:sldMk cId="1866590768" sldId="379"/>
            <ac:picMk id="4" creationId="{9A6DC69A-F3FA-4CC1-C709-0E2306F08D15}"/>
          </ac:picMkLst>
        </pc:picChg>
      </pc:sldChg>
      <pc:sldChg chg="addSp modSp add mod">
        <pc:chgData name="Matthew Purland" userId="8d07c89cff7dd31c" providerId="LiveId" clId="{9F837B7A-BA61-4F8F-868F-D4EFA2615E66}" dt="2023-06-02T09:59:31.970" v="2058" actId="207"/>
        <pc:sldMkLst>
          <pc:docMk/>
          <pc:sldMk cId="3194720364" sldId="380"/>
        </pc:sldMkLst>
        <pc:spChg chg="mod">
          <ac:chgData name="Matthew Purland" userId="8d07c89cff7dd31c" providerId="LiveId" clId="{9F837B7A-BA61-4F8F-868F-D4EFA2615E66}" dt="2023-06-02T09:59:31.970" v="2058" actId="207"/>
          <ac:spMkLst>
            <pc:docMk/>
            <pc:sldMk cId="3194720364" sldId="380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09:56:49.254" v="2012" actId="962"/>
          <ac:picMkLst>
            <pc:docMk/>
            <pc:sldMk cId="3194720364" sldId="380"/>
            <ac:picMk id="4" creationId="{578518F2-8BA7-518D-0568-434B842FFBA8}"/>
          </ac:picMkLst>
        </pc:picChg>
      </pc:sldChg>
      <pc:sldChg chg="modSp add mod">
        <pc:chgData name="Matthew Purland" userId="8d07c89cff7dd31c" providerId="LiveId" clId="{9F837B7A-BA61-4F8F-868F-D4EFA2615E66}" dt="2023-06-02T10:06:35.594" v="2102" actId="207"/>
        <pc:sldMkLst>
          <pc:docMk/>
          <pc:sldMk cId="3201644509" sldId="381"/>
        </pc:sldMkLst>
        <pc:spChg chg="mod">
          <ac:chgData name="Matthew Purland" userId="8d07c89cff7dd31c" providerId="LiveId" clId="{9F837B7A-BA61-4F8F-868F-D4EFA2615E66}" dt="2023-06-02T10:06:35.594" v="2102" actId="207"/>
          <ac:spMkLst>
            <pc:docMk/>
            <pc:sldMk cId="3201644509" sldId="3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45:20.788" v="2967" actId="6549"/>
        <pc:sldMkLst>
          <pc:docMk/>
          <pc:sldMk cId="925786138" sldId="382"/>
        </pc:sldMkLst>
        <pc:spChg chg="mod">
          <ac:chgData name="Matthew Purland" userId="8d07c89cff7dd31c" providerId="LiveId" clId="{9F837B7A-BA61-4F8F-868F-D4EFA2615E66}" dt="2023-06-02T17:45:20.788" v="2967" actId="6549"/>
          <ac:spMkLst>
            <pc:docMk/>
            <pc:sldMk cId="925786138" sldId="3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09:36:39.115" v="1744" actId="20577"/>
        <pc:sldMkLst>
          <pc:docMk/>
          <pc:sldMk cId="4023425687" sldId="383"/>
        </pc:sldMkLst>
        <pc:spChg chg="mod">
          <ac:chgData name="Matthew Purland" userId="8d07c89cff7dd31c" providerId="LiveId" clId="{9F837B7A-BA61-4F8F-868F-D4EFA2615E66}" dt="2023-06-02T09:36:39.115" v="1744" actId="20577"/>
          <ac:spMkLst>
            <pc:docMk/>
            <pc:sldMk cId="4023425687" sldId="38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13:27.850" v="2148" actId="207"/>
        <pc:sldMkLst>
          <pc:docMk/>
          <pc:sldMk cId="3306766131" sldId="384"/>
        </pc:sldMkLst>
        <pc:spChg chg="mod">
          <ac:chgData name="Matthew Purland" userId="8d07c89cff7dd31c" providerId="LiveId" clId="{9F837B7A-BA61-4F8F-868F-D4EFA2615E66}" dt="2023-06-02T10:13:27.850" v="2148" actId="207"/>
          <ac:spMkLst>
            <pc:docMk/>
            <pc:sldMk cId="3306766131" sldId="38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0:16:03.526" v="2162" actId="962"/>
        <pc:sldMkLst>
          <pc:docMk/>
          <pc:sldMk cId="1344944305" sldId="385"/>
        </pc:sldMkLst>
        <pc:spChg chg="mod">
          <ac:chgData name="Matthew Purland" userId="8d07c89cff7dd31c" providerId="LiveId" clId="{9F837B7A-BA61-4F8F-868F-D4EFA2615E66}" dt="2023-06-02T10:14:28.826" v="2156" actId="20577"/>
          <ac:spMkLst>
            <pc:docMk/>
            <pc:sldMk cId="1344944305" sldId="38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16:03.526" v="2162" actId="962"/>
          <ac:picMkLst>
            <pc:docMk/>
            <pc:sldMk cId="1344944305" sldId="385"/>
            <ac:picMk id="4" creationId="{F2435532-5991-D052-C109-F855DE5F9577}"/>
          </ac:picMkLst>
        </pc:picChg>
      </pc:sldChg>
      <pc:sldChg chg="modSp add mod">
        <pc:chgData name="Matthew Purland" userId="8d07c89cff7dd31c" providerId="LiveId" clId="{9F837B7A-BA61-4F8F-868F-D4EFA2615E66}" dt="2023-06-02T10:19:58.888" v="2187" actId="20577"/>
        <pc:sldMkLst>
          <pc:docMk/>
          <pc:sldMk cId="2957020648" sldId="386"/>
        </pc:sldMkLst>
        <pc:spChg chg="mod">
          <ac:chgData name="Matthew Purland" userId="8d07c89cff7dd31c" providerId="LiveId" clId="{9F837B7A-BA61-4F8F-868F-D4EFA2615E66}" dt="2023-06-02T10:19:58.888" v="2187" actId="20577"/>
          <ac:spMkLst>
            <pc:docMk/>
            <pc:sldMk cId="2957020648" sldId="38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25:21.126" v="2215" actId="114"/>
        <pc:sldMkLst>
          <pc:docMk/>
          <pc:sldMk cId="3400563988" sldId="387"/>
        </pc:sldMkLst>
        <pc:spChg chg="mod">
          <ac:chgData name="Matthew Purland" userId="8d07c89cff7dd31c" providerId="LiveId" clId="{9F837B7A-BA61-4F8F-868F-D4EFA2615E66}" dt="2023-06-02T10:25:21.126" v="2215" actId="114"/>
          <ac:spMkLst>
            <pc:docMk/>
            <pc:sldMk cId="3400563988" sldId="38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8:37.848" v="2316" actId="20577"/>
        <pc:sldMkLst>
          <pc:docMk/>
          <pc:sldMk cId="299310275" sldId="388"/>
        </pc:sldMkLst>
        <pc:spChg chg="mod">
          <ac:chgData name="Matthew Purland" userId="8d07c89cff7dd31c" providerId="LiveId" clId="{9F837B7A-BA61-4F8F-868F-D4EFA2615E66}" dt="2023-06-02T11:48:37.848" v="2316" actId="20577"/>
          <ac:spMkLst>
            <pc:docMk/>
            <pc:sldMk cId="299310275" sldId="38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49:09.747" v="2323" actId="207"/>
        <pc:sldMkLst>
          <pc:docMk/>
          <pc:sldMk cId="3373453275" sldId="389"/>
        </pc:sldMkLst>
        <pc:spChg chg="mod">
          <ac:chgData name="Matthew Purland" userId="8d07c89cff7dd31c" providerId="LiveId" clId="{9F837B7A-BA61-4F8F-868F-D4EFA2615E66}" dt="2023-06-02T11:49:09.747" v="2323" actId="207"/>
          <ac:spMkLst>
            <pc:docMk/>
            <pc:sldMk cId="3373453275" sldId="3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0:07.636" v="2336" actId="207"/>
        <pc:sldMkLst>
          <pc:docMk/>
          <pc:sldMk cId="4287464046" sldId="390"/>
        </pc:sldMkLst>
        <pc:spChg chg="mod">
          <ac:chgData name="Matthew Purland" userId="8d07c89cff7dd31c" providerId="LiveId" clId="{9F837B7A-BA61-4F8F-868F-D4EFA2615E66}" dt="2023-06-02T11:50:07.636" v="2336" actId="207"/>
          <ac:spMkLst>
            <pc:docMk/>
            <pc:sldMk cId="4287464046" sldId="3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1:21.221" v="2343" actId="207"/>
        <pc:sldMkLst>
          <pc:docMk/>
          <pc:sldMk cId="2706289068" sldId="391"/>
        </pc:sldMkLst>
        <pc:spChg chg="mod">
          <ac:chgData name="Matthew Purland" userId="8d07c89cff7dd31c" providerId="LiveId" clId="{9F837B7A-BA61-4F8F-868F-D4EFA2615E66}" dt="2023-06-02T11:51:21.221" v="2343" actId="207"/>
          <ac:spMkLst>
            <pc:docMk/>
            <pc:sldMk cId="2706289068" sldId="3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3:19.876" v="2380" actId="20577"/>
        <pc:sldMkLst>
          <pc:docMk/>
          <pc:sldMk cId="1550068578" sldId="392"/>
        </pc:sldMkLst>
        <pc:spChg chg="mod">
          <ac:chgData name="Matthew Purland" userId="8d07c89cff7dd31c" providerId="LiveId" clId="{9F837B7A-BA61-4F8F-868F-D4EFA2615E66}" dt="2023-06-02T11:53:19.876" v="2380" actId="20577"/>
          <ac:spMkLst>
            <pc:docMk/>
            <pc:sldMk cId="1550068578" sldId="3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1:55:16.191" v="2408" actId="207"/>
        <pc:sldMkLst>
          <pc:docMk/>
          <pc:sldMk cId="1763630367" sldId="393"/>
        </pc:sldMkLst>
        <pc:spChg chg="mod">
          <ac:chgData name="Matthew Purland" userId="8d07c89cff7dd31c" providerId="LiveId" clId="{9F837B7A-BA61-4F8F-868F-D4EFA2615E66}" dt="2023-06-02T11:55:16.191" v="2408" actId="207"/>
          <ac:spMkLst>
            <pc:docMk/>
            <pc:sldMk cId="1763630367" sldId="393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0:17:37.860" v="2171" actId="962"/>
        <pc:sldMkLst>
          <pc:docMk/>
          <pc:sldMk cId="1962545669" sldId="394"/>
        </pc:sldMkLst>
        <pc:spChg chg="mod">
          <ac:chgData name="Matthew Purland" userId="8d07c89cff7dd31c" providerId="LiveId" clId="{9F837B7A-BA61-4F8F-868F-D4EFA2615E66}" dt="2023-06-02T10:16:22.210" v="2165" actId="20577"/>
          <ac:spMkLst>
            <pc:docMk/>
            <pc:sldMk cId="1962545669" sldId="394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0:16:23.881" v="2166" actId="478"/>
          <ac:picMkLst>
            <pc:docMk/>
            <pc:sldMk cId="1962545669" sldId="394"/>
            <ac:picMk id="4" creationId="{F2435532-5991-D052-C109-F855DE5F9577}"/>
          </ac:picMkLst>
        </pc:picChg>
        <pc:picChg chg="add mod">
          <ac:chgData name="Matthew Purland" userId="8d07c89cff7dd31c" providerId="LiveId" clId="{9F837B7A-BA61-4F8F-868F-D4EFA2615E66}" dt="2023-06-02T10:17:37.860" v="2171" actId="962"/>
          <ac:picMkLst>
            <pc:docMk/>
            <pc:sldMk cId="1962545669" sldId="394"/>
            <ac:picMk id="5" creationId="{7EDC1A82-1F77-AD94-9200-FE354632540A}"/>
          </ac:picMkLst>
        </pc:picChg>
      </pc:sldChg>
      <pc:sldChg chg="addSp delSp modSp add mod">
        <pc:chgData name="Matthew Purland" userId="8d07c89cff7dd31c" providerId="LiveId" clId="{9F837B7A-BA61-4F8F-868F-D4EFA2615E66}" dt="2023-06-02T10:22:16.934" v="2196" actId="962"/>
        <pc:sldMkLst>
          <pc:docMk/>
          <pc:sldMk cId="901126976" sldId="395"/>
        </pc:sldMkLst>
        <pc:spChg chg="mod">
          <ac:chgData name="Matthew Purland" userId="8d07c89cff7dd31c" providerId="LiveId" clId="{9F837B7A-BA61-4F8F-868F-D4EFA2615E66}" dt="2023-06-02T10:20:39.921" v="2190" actId="20577"/>
          <ac:spMkLst>
            <pc:docMk/>
            <pc:sldMk cId="901126976" sldId="39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0:22:16.934" v="2196" actId="962"/>
          <ac:picMkLst>
            <pc:docMk/>
            <pc:sldMk cId="901126976" sldId="395"/>
            <ac:picMk id="4" creationId="{52B2DFCD-5559-B185-77B7-40D003EB6921}"/>
          </ac:picMkLst>
        </pc:picChg>
        <pc:picChg chg="del">
          <ac:chgData name="Matthew Purland" userId="8d07c89cff7dd31c" providerId="LiveId" clId="{9F837B7A-BA61-4F8F-868F-D4EFA2615E66}" dt="2023-06-02T10:20:41.910" v="2191" actId="478"/>
          <ac:picMkLst>
            <pc:docMk/>
            <pc:sldMk cId="901126976" sldId="395"/>
            <ac:picMk id="5" creationId="{7EDC1A82-1F77-AD94-9200-FE354632540A}"/>
          </ac:picMkLst>
        </pc:picChg>
      </pc:sldChg>
      <pc:sldChg chg="modSp add mod">
        <pc:chgData name="Matthew Purland" userId="8d07c89cff7dd31c" providerId="LiveId" clId="{9F837B7A-BA61-4F8F-868F-D4EFA2615E66}" dt="2023-06-02T10:29:05.296" v="2268" actId="5793"/>
        <pc:sldMkLst>
          <pc:docMk/>
          <pc:sldMk cId="4244436030" sldId="396"/>
        </pc:sldMkLst>
        <pc:spChg chg="mod">
          <ac:chgData name="Matthew Purland" userId="8d07c89cff7dd31c" providerId="LiveId" clId="{9F837B7A-BA61-4F8F-868F-D4EFA2615E66}" dt="2023-06-02T10:29:05.296" v="2268" actId="5793"/>
          <ac:spMkLst>
            <pc:docMk/>
            <pc:sldMk cId="4244436030" sldId="3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0:31:05.114" v="2283" actId="20577"/>
        <pc:sldMkLst>
          <pc:docMk/>
          <pc:sldMk cId="116950861" sldId="397"/>
        </pc:sldMkLst>
        <pc:spChg chg="mod">
          <ac:chgData name="Matthew Purland" userId="8d07c89cff7dd31c" providerId="LiveId" clId="{9F837B7A-BA61-4F8F-868F-D4EFA2615E66}" dt="2023-06-02T10:31:05.114" v="2283" actId="20577"/>
          <ac:spMkLst>
            <pc:docMk/>
            <pc:sldMk cId="116950861" sldId="397"/>
            <ac:spMk id="3" creationId="{E352E269-F028-A26B-A8CF-EA1FC264DC9E}"/>
          </ac:spMkLst>
        </pc:spChg>
      </pc:sldChg>
      <pc:sldChg chg="add del">
        <pc:chgData name="Matthew Purland" userId="8d07c89cff7dd31c" providerId="LiveId" clId="{9F837B7A-BA61-4F8F-868F-D4EFA2615E66}" dt="2023-06-02T10:30:09.062" v="2270" actId="47"/>
        <pc:sldMkLst>
          <pc:docMk/>
          <pc:sldMk cId="3753240899" sldId="397"/>
        </pc:sldMkLst>
      </pc:sldChg>
      <pc:sldChg chg="modSp add mod">
        <pc:chgData name="Matthew Purland" userId="8d07c89cff7dd31c" providerId="LiveId" clId="{9F837B7A-BA61-4F8F-868F-D4EFA2615E66}" dt="2023-06-02T11:47:14.106" v="2299" actId="20577"/>
        <pc:sldMkLst>
          <pc:docMk/>
          <pc:sldMk cId="1983036082" sldId="398"/>
        </pc:sldMkLst>
        <pc:spChg chg="mod">
          <ac:chgData name="Matthew Purland" userId="8d07c89cff7dd31c" providerId="LiveId" clId="{9F837B7A-BA61-4F8F-868F-D4EFA2615E66}" dt="2023-06-02T11:47:14.106" v="2299" actId="20577"/>
          <ac:spMkLst>
            <pc:docMk/>
            <pc:sldMk cId="1983036082" sldId="39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1:59:05.852" v="2435" actId="207"/>
        <pc:sldMkLst>
          <pc:docMk/>
          <pc:sldMk cId="2680318716" sldId="399"/>
        </pc:sldMkLst>
        <pc:spChg chg="mod">
          <ac:chgData name="Matthew Purland" userId="8d07c89cff7dd31c" providerId="LiveId" clId="{9F837B7A-BA61-4F8F-868F-D4EFA2615E66}" dt="2023-06-02T11:59:05.852" v="2435" actId="207"/>
          <ac:spMkLst>
            <pc:docMk/>
            <pc:sldMk cId="2680318716" sldId="399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1:57:35.545" v="2418" actId="478"/>
          <ac:picMkLst>
            <pc:docMk/>
            <pc:sldMk cId="2680318716" sldId="399"/>
            <ac:picMk id="4" creationId="{536975CA-325D-3E9A-C82C-67D427173C07}"/>
          </ac:picMkLst>
        </pc:picChg>
        <pc:picChg chg="add mod">
          <ac:chgData name="Matthew Purland" userId="8d07c89cff7dd31c" providerId="LiveId" clId="{9F837B7A-BA61-4F8F-868F-D4EFA2615E66}" dt="2023-06-02T11:58:18.943" v="2423" actId="962"/>
          <ac:picMkLst>
            <pc:docMk/>
            <pc:sldMk cId="2680318716" sldId="399"/>
            <ac:picMk id="6" creationId="{20B3AF8B-820B-4F21-560A-F05F90ACFA5B}"/>
          </ac:picMkLst>
        </pc:picChg>
      </pc:sldChg>
      <pc:sldChg chg="modSp add mod">
        <pc:chgData name="Matthew Purland" userId="8d07c89cff7dd31c" providerId="LiveId" clId="{9F837B7A-BA61-4F8F-868F-D4EFA2615E66}" dt="2023-06-02T12:00:13.721" v="2446" actId="20577"/>
        <pc:sldMkLst>
          <pc:docMk/>
          <pc:sldMk cId="136192502" sldId="400"/>
        </pc:sldMkLst>
        <pc:spChg chg="mod">
          <ac:chgData name="Matthew Purland" userId="8d07c89cff7dd31c" providerId="LiveId" clId="{9F837B7A-BA61-4F8F-868F-D4EFA2615E66}" dt="2023-06-02T12:00:13.721" v="2446" actId="20577"/>
          <ac:spMkLst>
            <pc:docMk/>
            <pc:sldMk cId="136192502" sldId="4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1:17.906" v="2458" actId="207"/>
        <pc:sldMkLst>
          <pc:docMk/>
          <pc:sldMk cId="1248492200" sldId="401"/>
        </pc:sldMkLst>
        <pc:spChg chg="mod">
          <ac:chgData name="Matthew Purland" userId="8d07c89cff7dd31c" providerId="LiveId" clId="{9F837B7A-BA61-4F8F-868F-D4EFA2615E66}" dt="2023-06-02T12:01:17.906" v="2458" actId="207"/>
          <ac:spMkLst>
            <pc:docMk/>
            <pc:sldMk cId="1248492200" sldId="4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02:24.949" v="2468" actId="20577"/>
        <pc:sldMkLst>
          <pc:docMk/>
          <pc:sldMk cId="871969653" sldId="402"/>
        </pc:sldMkLst>
        <pc:spChg chg="mod">
          <ac:chgData name="Matthew Purland" userId="8d07c89cff7dd31c" providerId="LiveId" clId="{9F837B7A-BA61-4F8F-868F-D4EFA2615E66}" dt="2023-06-02T12:02:24.949" v="2468" actId="20577"/>
          <ac:spMkLst>
            <pc:docMk/>
            <pc:sldMk cId="871969653" sldId="4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03.639" v="2972" actId="207"/>
        <pc:sldMkLst>
          <pc:docMk/>
          <pc:sldMk cId="248207081" sldId="403"/>
        </pc:sldMkLst>
        <pc:spChg chg="mod">
          <ac:chgData name="Matthew Purland" userId="8d07c89cff7dd31c" providerId="LiveId" clId="{9F837B7A-BA61-4F8F-868F-D4EFA2615E66}" dt="2023-06-02T17:51:03.639" v="2972" actId="207"/>
          <ac:spMkLst>
            <pc:docMk/>
            <pc:sldMk cId="248207081" sldId="4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7:51:35.503" v="2973" actId="207"/>
        <pc:sldMkLst>
          <pc:docMk/>
          <pc:sldMk cId="4232484754" sldId="404"/>
        </pc:sldMkLst>
        <pc:spChg chg="mod">
          <ac:chgData name="Matthew Purland" userId="8d07c89cff7dd31c" providerId="LiveId" clId="{9F837B7A-BA61-4F8F-868F-D4EFA2615E66}" dt="2023-06-02T17:51:35.503" v="2973" actId="207"/>
          <ac:spMkLst>
            <pc:docMk/>
            <pc:sldMk cId="4232484754" sldId="404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14:04.670" v="2633" actId="1076"/>
        <pc:sldMkLst>
          <pc:docMk/>
          <pc:sldMk cId="2481065357" sldId="405"/>
        </pc:sldMkLst>
        <pc:spChg chg="mod">
          <ac:chgData name="Matthew Purland" userId="8d07c89cff7dd31c" providerId="LiveId" clId="{9F837B7A-BA61-4F8F-868F-D4EFA2615E66}" dt="2023-06-02T12:11:39.397" v="2627" actId="20577"/>
          <ac:spMkLst>
            <pc:docMk/>
            <pc:sldMk cId="2481065357" sldId="405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14:04.670" v="2633" actId="1076"/>
          <ac:picMkLst>
            <pc:docMk/>
            <pc:sldMk cId="2481065357" sldId="405"/>
            <ac:picMk id="4" creationId="{CB54EC42-2A92-27B0-B2AE-12C12583DB35}"/>
          </ac:picMkLst>
        </pc:picChg>
      </pc:sldChg>
      <pc:sldChg chg="modSp add mod">
        <pc:chgData name="Matthew Purland" userId="8d07c89cff7dd31c" providerId="LiveId" clId="{9F837B7A-BA61-4F8F-868F-D4EFA2615E66}" dt="2023-06-02T12:20:31.465" v="2747" actId="114"/>
        <pc:sldMkLst>
          <pc:docMk/>
          <pc:sldMk cId="3992019063" sldId="406"/>
        </pc:sldMkLst>
        <pc:spChg chg="mod">
          <ac:chgData name="Matthew Purland" userId="8d07c89cff7dd31c" providerId="LiveId" clId="{9F837B7A-BA61-4F8F-868F-D4EFA2615E66}" dt="2023-06-02T12:20:31.465" v="2747" actId="114"/>
          <ac:spMkLst>
            <pc:docMk/>
            <pc:sldMk cId="3992019063" sldId="4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21:18.154" v="2757" actId="20577"/>
        <pc:sldMkLst>
          <pc:docMk/>
          <pc:sldMk cId="2611858743" sldId="407"/>
        </pc:sldMkLst>
        <pc:spChg chg="mod">
          <ac:chgData name="Matthew Purland" userId="8d07c89cff7dd31c" providerId="LiveId" clId="{9F837B7A-BA61-4F8F-868F-D4EFA2615E66}" dt="2023-06-02T12:21:18.154" v="2757" actId="20577"/>
          <ac:spMkLst>
            <pc:docMk/>
            <pc:sldMk cId="2611858743" sldId="407"/>
            <ac:spMk id="3" creationId="{E352E269-F028-A26B-A8CF-EA1FC264DC9E}"/>
          </ac:spMkLst>
        </pc:spChg>
      </pc:sldChg>
      <pc:sldChg chg="addSp modSp add mod">
        <pc:chgData name="Matthew Purland" userId="8d07c89cff7dd31c" providerId="LiveId" clId="{9F837B7A-BA61-4F8F-868F-D4EFA2615E66}" dt="2023-06-02T12:28:10.937" v="2828" actId="20577"/>
        <pc:sldMkLst>
          <pc:docMk/>
          <pc:sldMk cId="1808192691" sldId="408"/>
        </pc:sldMkLst>
        <pc:spChg chg="mod">
          <ac:chgData name="Matthew Purland" userId="8d07c89cff7dd31c" providerId="LiveId" clId="{9F837B7A-BA61-4F8F-868F-D4EFA2615E66}" dt="2023-06-02T12:28:10.937" v="2828" actId="20577"/>
          <ac:spMkLst>
            <pc:docMk/>
            <pc:sldMk cId="1808192691" sldId="408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27:46.363" v="2820" actId="1076"/>
          <ac:picMkLst>
            <pc:docMk/>
            <pc:sldMk cId="1808192691" sldId="408"/>
            <ac:picMk id="4" creationId="{BE551DD6-91BE-6D5F-0DB6-96BA03309E27}"/>
          </ac:picMkLst>
        </pc:picChg>
      </pc:sldChg>
      <pc:sldChg chg="modSp add mod">
        <pc:chgData name="Matthew Purland" userId="8d07c89cff7dd31c" providerId="LiveId" clId="{9F837B7A-BA61-4F8F-868F-D4EFA2615E66}" dt="2023-06-02T12:10:39.253" v="2621" actId="20577"/>
        <pc:sldMkLst>
          <pc:docMk/>
          <pc:sldMk cId="2454650047" sldId="409"/>
        </pc:sldMkLst>
        <pc:spChg chg="mod">
          <ac:chgData name="Matthew Purland" userId="8d07c89cff7dd31c" providerId="LiveId" clId="{9F837B7A-BA61-4F8F-868F-D4EFA2615E66}" dt="2023-06-02T12:10:39.253" v="2621" actId="20577"/>
          <ac:spMkLst>
            <pc:docMk/>
            <pc:sldMk cId="2454650047" sldId="40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4T14:51:44.517" v="2985" actId="20577"/>
        <pc:sldMkLst>
          <pc:docMk/>
          <pc:sldMk cId="1288151778" sldId="410"/>
        </pc:sldMkLst>
        <pc:spChg chg="mod">
          <ac:chgData name="Matthew Purland" userId="8d07c89cff7dd31c" providerId="LiveId" clId="{9F837B7A-BA61-4F8F-868F-D4EFA2615E66}" dt="2023-06-04T14:51:44.517" v="2985" actId="20577"/>
          <ac:spMkLst>
            <pc:docMk/>
            <pc:sldMk cId="1288151778" sldId="41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9F837B7A-BA61-4F8F-868F-D4EFA2615E66}" dt="2023-06-02T17:58:52.807" v="2980" actId="1076"/>
        <pc:sldMkLst>
          <pc:docMk/>
          <pc:sldMk cId="2596439055" sldId="411"/>
        </pc:sldMkLst>
        <pc:spChg chg="add del mod">
          <ac:chgData name="Matthew Purland" userId="8d07c89cff7dd31c" providerId="LiveId" clId="{9F837B7A-BA61-4F8F-868F-D4EFA2615E66}" dt="2023-06-02T17:58:40.365" v="2975" actId="931"/>
          <ac:spMkLst>
            <pc:docMk/>
            <pc:sldMk cId="2596439055" sldId="411"/>
            <ac:spMk id="3" creationId="{2CE1DF11-DAA9-43C3-37C2-FB859CB0CE20}"/>
          </ac:spMkLst>
        </pc:spChg>
        <pc:spChg chg="del mod">
          <ac:chgData name="Matthew Purland" userId="8d07c89cff7dd31c" providerId="LiveId" clId="{9F837B7A-BA61-4F8F-868F-D4EFA2615E66}" dt="2023-06-02T12:26:02.805" v="2786" actId="931"/>
          <ac:spMkLst>
            <pc:docMk/>
            <pc:sldMk cId="2596439055" sldId="411"/>
            <ac:spMk id="3" creationId="{E352E269-F028-A26B-A8CF-EA1FC264DC9E}"/>
          </ac:spMkLst>
        </pc:spChg>
        <pc:picChg chg="add del mod">
          <ac:chgData name="Matthew Purland" userId="8d07c89cff7dd31c" providerId="LiveId" clId="{9F837B7A-BA61-4F8F-868F-D4EFA2615E66}" dt="2023-06-02T17:58:20.769" v="2974" actId="478"/>
          <ac:picMkLst>
            <pc:docMk/>
            <pc:sldMk cId="2596439055" sldId="411"/>
            <ac:picMk id="4" creationId="{AF091A67-79F7-9902-E290-2EA8F6DD3845}"/>
          </ac:picMkLst>
        </pc:picChg>
        <pc:picChg chg="add mod">
          <ac:chgData name="Matthew Purland" userId="8d07c89cff7dd31c" providerId="LiveId" clId="{9F837B7A-BA61-4F8F-868F-D4EFA2615E66}" dt="2023-06-02T17:58:52.807" v="2980" actId="1076"/>
          <ac:picMkLst>
            <pc:docMk/>
            <pc:sldMk cId="2596439055" sldId="411"/>
            <ac:picMk id="6" creationId="{73CA6A22-8A32-766B-E401-753A95B532B8}"/>
          </ac:picMkLst>
        </pc:picChg>
      </pc:sldChg>
      <pc:sldChg chg="addSp delSp modSp add mod">
        <pc:chgData name="Matthew Purland" userId="8d07c89cff7dd31c" providerId="LiveId" clId="{9F837B7A-BA61-4F8F-868F-D4EFA2615E66}" dt="2023-06-02T12:35:34.962" v="2869" actId="1076"/>
        <pc:sldMkLst>
          <pc:docMk/>
          <pc:sldMk cId="1996701889" sldId="412"/>
        </pc:sldMkLst>
        <pc:spChg chg="del mod">
          <ac:chgData name="Matthew Purland" userId="8d07c89cff7dd31c" providerId="LiveId" clId="{9F837B7A-BA61-4F8F-868F-D4EFA2615E66}" dt="2023-06-02T12:35:28.095" v="2864" actId="931"/>
          <ac:spMkLst>
            <pc:docMk/>
            <pc:sldMk cId="1996701889" sldId="412"/>
            <ac:spMk id="3" creationId="{E352E269-F028-A26B-A8CF-EA1FC264DC9E}"/>
          </ac:spMkLst>
        </pc:spChg>
        <pc:picChg chg="add mod">
          <ac:chgData name="Matthew Purland" userId="8d07c89cff7dd31c" providerId="LiveId" clId="{9F837B7A-BA61-4F8F-868F-D4EFA2615E66}" dt="2023-06-02T12:35:34.962" v="2869" actId="1076"/>
          <ac:picMkLst>
            <pc:docMk/>
            <pc:sldMk cId="1996701889" sldId="412"/>
            <ac:picMk id="4" creationId="{66F2C23A-93AD-7FB2-E9ED-D30351B81ECF}"/>
          </ac:picMkLst>
        </pc:picChg>
      </pc:sldChg>
      <pc:sldChg chg="add del">
        <pc:chgData name="Matthew Purland" userId="8d07c89cff7dd31c" providerId="LiveId" clId="{9F837B7A-BA61-4F8F-868F-D4EFA2615E66}" dt="2023-06-02T12:38:49.168" v="2913" actId="47"/>
        <pc:sldMkLst>
          <pc:docMk/>
          <pc:sldMk cId="1994594477" sldId="413"/>
        </pc:sldMkLst>
      </pc:sldChg>
      <pc:sldChg chg="add del">
        <pc:chgData name="Matthew Purland" userId="8d07c89cff7dd31c" providerId="LiveId" clId="{9F837B7A-BA61-4F8F-868F-D4EFA2615E66}" dt="2023-06-02T12:38:50.401" v="2914" actId="47"/>
        <pc:sldMkLst>
          <pc:docMk/>
          <pc:sldMk cId="2175059042" sldId="414"/>
        </pc:sldMkLst>
      </pc:sldChg>
      <pc:sldChg chg="add del">
        <pc:chgData name="Matthew Purland" userId="8d07c89cff7dd31c" providerId="LiveId" clId="{9F837B7A-BA61-4F8F-868F-D4EFA2615E66}" dt="2023-06-02T12:38:50.831" v="2915" actId="47"/>
        <pc:sldMkLst>
          <pc:docMk/>
          <pc:sldMk cId="1790849310" sldId="415"/>
        </pc:sldMkLst>
      </pc:sldChg>
      <pc:sldChg chg="add del">
        <pc:chgData name="Matthew Purland" userId="8d07c89cff7dd31c" providerId="LiveId" clId="{9F837B7A-BA61-4F8F-868F-D4EFA2615E66}" dt="2023-06-02T12:38:51.767" v="2916" actId="47"/>
        <pc:sldMkLst>
          <pc:docMk/>
          <pc:sldMk cId="1878135551" sldId="416"/>
        </pc:sldMkLst>
      </pc:sldChg>
      <pc:sldChg chg="add del">
        <pc:chgData name="Matthew Purland" userId="8d07c89cff7dd31c" providerId="LiveId" clId="{9F837B7A-BA61-4F8F-868F-D4EFA2615E66}" dt="2023-06-02T12:38:52.223" v="2917" actId="47"/>
        <pc:sldMkLst>
          <pc:docMk/>
          <pc:sldMk cId="2330084644" sldId="417"/>
        </pc:sldMkLst>
      </pc:sldChg>
      <pc:sldChg chg="add del">
        <pc:chgData name="Matthew Purland" userId="8d07c89cff7dd31c" providerId="LiveId" clId="{9F837B7A-BA61-4F8F-868F-D4EFA2615E66}" dt="2023-06-02T12:38:52.595" v="2918" actId="47"/>
        <pc:sldMkLst>
          <pc:docMk/>
          <pc:sldMk cId="4112043076" sldId="418"/>
        </pc:sldMkLst>
      </pc:sldChg>
      <pc:sldChg chg="add del">
        <pc:chgData name="Matthew Purland" userId="8d07c89cff7dd31c" providerId="LiveId" clId="{9F837B7A-BA61-4F8F-868F-D4EFA2615E66}" dt="2023-06-02T12:38:52.995" v="2919" actId="47"/>
        <pc:sldMkLst>
          <pc:docMk/>
          <pc:sldMk cId="256689010" sldId="419"/>
        </pc:sldMkLst>
      </pc:sldChg>
      <pc:sldChg chg="add del">
        <pc:chgData name="Matthew Purland" userId="8d07c89cff7dd31c" providerId="LiveId" clId="{9F837B7A-BA61-4F8F-868F-D4EFA2615E66}" dt="2023-06-02T12:38:53.323" v="2920" actId="47"/>
        <pc:sldMkLst>
          <pc:docMk/>
          <pc:sldMk cId="613565957" sldId="420"/>
        </pc:sldMkLst>
      </pc:sldChg>
      <pc:sldChg chg="add del">
        <pc:chgData name="Matthew Purland" userId="8d07c89cff7dd31c" providerId="LiveId" clId="{9F837B7A-BA61-4F8F-868F-D4EFA2615E66}" dt="2023-06-02T12:38:53.603" v="2921" actId="47"/>
        <pc:sldMkLst>
          <pc:docMk/>
          <pc:sldMk cId="2495992165" sldId="421"/>
        </pc:sldMkLst>
      </pc:sldChg>
      <pc:sldChg chg="add del">
        <pc:chgData name="Matthew Purland" userId="8d07c89cff7dd31c" providerId="LiveId" clId="{9F837B7A-BA61-4F8F-868F-D4EFA2615E66}" dt="2023-06-02T12:38:54.220" v="2922" actId="47"/>
        <pc:sldMkLst>
          <pc:docMk/>
          <pc:sldMk cId="2153246208" sldId="422"/>
        </pc:sldMkLst>
      </pc:sldChg>
      <pc:sldChg chg="addSp delSp modSp add mod">
        <pc:chgData name="Matthew Purland" userId="8d07c89cff7dd31c" providerId="LiveId" clId="{9F837B7A-BA61-4F8F-868F-D4EFA2615E66}" dt="2023-06-02T12:33:30.908" v="2861" actId="1076"/>
        <pc:sldMkLst>
          <pc:docMk/>
          <pc:sldMk cId="4117900434" sldId="423"/>
        </pc:sldMkLst>
        <pc:spChg chg="mod">
          <ac:chgData name="Matthew Purland" userId="8d07c89cff7dd31c" providerId="LiveId" clId="{9F837B7A-BA61-4F8F-868F-D4EFA2615E66}" dt="2023-06-02T12:29:03.313" v="2854" actId="6549"/>
          <ac:spMkLst>
            <pc:docMk/>
            <pc:sldMk cId="4117900434" sldId="423"/>
            <ac:spMk id="3" creationId="{E352E269-F028-A26B-A8CF-EA1FC264DC9E}"/>
          </ac:spMkLst>
        </pc:spChg>
        <pc:picChg chg="del">
          <ac:chgData name="Matthew Purland" userId="8d07c89cff7dd31c" providerId="LiveId" clId="{9F837B7A-BA61-4F8F-868F-D4EFA2615E66}" dt="2023-06-02T12:29:05.896" v="2855" actId="478"/>
          <ac:picMkLst>
            <pc:docMk/>
            <pc:sldMk cId="4117900434" sldId="423"/>
            <ac:picMk id="4" creationId="{BE551DD6-91BE-6D5F-0DB6-96BA03309E27}"/>
          </ac:picMkLst>
        </pc:picChg>
        <pc:picChg chg="add mod">
          <ac:chgData name="Matthew Purland" userId="8d07c89cff7dd31c" providerId="LiveId" clId="{9F837B7A-BA61-4F8F-868F-D4EFA2615E66}" dt="2023-06-02T12:33:30.908" v="2861" actId="1076"/>
          <ac:picMkLst>
            <pc:docMk/>
            <pc:sldMk cId="4117900434" sldId="423"/>
            <ac:picMk id="5" creationId="{68C7912B-AD3E-1085-530C-1B07C40E7FA0}"/>
          </ac:picMkLst>
        </pc:picChg>
      </pc:sldChg>
      <pc:sldChg chg="modSp add mod">
        <pc:chgData name="Matthew Purland" userId="8d07c89cff7dd31c" providerId="LiveId" clId="{9F837B7A-BA61-4F8F-868F-D4EFA2615E66}" dt="2023-06-02T12:39:16.731" v="2926" actId="207"/>
        <pc:sldMkLst>
          <pc:docMk/>
          <pc:sldMk cId="1741839607" sldId="424"/>
        </pc:sldMkLst>
        <pc:spChg chg="mod">
          <ac:chgData name="Matthew Purland" userId="8d07c89cff7dd31c" providerId="LiveId" clId="{9F837B7A-BA61-4F8F-868F-D4EFA2615E66}" dt="2023-06-02T12:39:16.731" v="2926" actId="207"/>
          <ac:spMkLst>
            <pc:docMk/>
            <pc:sldMk cId="1741839607" sldId="424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9F837B7A-BA61-4F8F-868F-D4EFA2615E66}" dt="2023-06-02T12:38:37.076" v="2911" actId="2696"/>
        <pc:sldMkLst>
          <pc:docMk/>
          <pc:sldMk cId="3855773515" sldId="424"/>
        </pc:sldMkLst>
        <pc:spChg chg="mod">
          <ac:chgData name="Matthew Purland" userId="8d07c89cff7dd31c" providerId="LiveId" clId="{9F837B7A-BA61-4F8F-868F-D4EFA2615E66}" dt="2023-06-02T12:37:57.525" v="2910" actId="20577"/>
          <ac:spMkLst>
            <pc:docMk/>
            <pc:sldMk cId="3855773515" sldId="42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9F837B7A-BA61-4F8F-868F-D4EFA2615E66}" dt="2023-06-02T12:40:09.467" v="2965" actId="20577"/>
        <pc:sldMkLst>
          <pc:docMk/>
          <pc:sldMk cId="2934572253" sldId="425"/>
        </pc:sldMkLst>
        <pc:spChg chg="mod">
          <ac:chgData name="Matthew Purland" userId="8d07c89cff7dd31c" providerId="LiveId" clId="{9F837B7A-BA61-4F8F-868F-D4EFA2615E66}" dt="2023-06-02T12:40:09.467" v="2965" actId="20577"/>
          <ac:spMkLst>
            <pc:docMk/>
            <pc:sldMk cId="2934572253" sldId="425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3BF61652-689D-4586-9B5C-92C2CA589AB8}"/>
    <pc:docChg chg="undo redo custSel addSld delSld modSld sldOrd">
      <pc:chgData name="Matthew Purland" userId="8d07c89cff7dd31c" providerId="LiveId" clId="{3BF61652-689D-4586-9B5C-92C2CA589AB8}" dt="2023-05-21T17:40:42.712" v="1895" actId="47"/>
      <pc:docMkLst>
        <pc:docMk/>
      </pc:docMkLst>
      <pc:sldChg chg="modSp mod">
        <pc:chgData name="Matthew Purland" userId="8d07c89cff7dd31c" providerId="LiveId" clId="{3BF61652-689D-4586-9B5C-92C2CA589AB8}" dt="2023-05-20T07:51:10.790" v="3" actId="20577"/>
        <pc:sldMkLst>
          <pc:docMk/>
          <pc:sldMk cId="3687110327" sldId="268"/>
        </pc:sldMkLst>
        <pc:spChg chg="mod">
          <ac:chgData name="Matthew Purland" userId="8d07c89cff7dd31c" providerId="LiveId" clId="{3BF61652-689D-4586-9B5C-92C2CA589AB8}" dt="2023-05-20T07:51:10.790" v="3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3BF61652-689D-4586-9B5C-92C2CA589AB8}" dt="2023-05-20T07:55:36.982" v="74" actId="207"/>
        <pc:sldMkLst>
          <pc:docMk/>
          <pc:sldMk cId="3132766640" sldId="276"/>
        </pc:sldMkLst>
        <pc:spChg chg="mod">
          <ac:chgData name="Matthew Purland" userId="8d07c89cff7dd31c" providerId="LiveId" clId="{3BF61652-689D-4586-9B5C-92C2CA589AB8}" dt="2023-05-20T07:55:36.982" v="74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31249341" sldId="277"/>
        </pc:sldMkLst>
      </pc:sldChg>
      <pc:sldChg chg="modSp add mod">
        <pc:chgData name="Matthew Purland" userId="8d07c89cff7dd31c" providerId="LiveId" clId="{3BF61652-689D-4586-9B5C-92C2CA589AB8}" dt="2023-05-21T14:11:58.541" v="1681" actId="20577"/>
        <pc:sldMkLst>
          <pc:docMk/>
          <pc:sldMk cId="2459611209" sldId="277"/>
        </pc:sldMkLst>
        <pc:spChg chg="mod">
          <ac:chgData name="Matthew Purland" userId="8d07c89cff7dd31c" providerId="LiveId" clId="{3BF61652-689D-4586-9B5C-92C2CA589AB8}" dt="2023-05-21T14:11:58.541" v="1681" actId="20577"/>
          <ac:spMkLst>
            <pc:docMk/>
            <pc:sldMk cId="2459611209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81859132" sldId="278"/>
        </pc:sldMkLst>
      </pc:sldChg>
      <pc:sldChg chg="modSp add mod">
        <pc:chgData name="Matthew Purland" userId="8d07c89cff7dd31c" providerId="LiveId" clId="{3BF61652-689D-4586-9B5C-92C2CA589AB8}" dt="2023-05-20T07:57:51.643" v="110" actId="207"/>
        <pc:sldMkLst>
          <pc:docMk/>
          <pc:sldMk cId="4013042210" sldId="278"/>
        </pc:sldMkLst>
        <pc:spChg chg="mod">
          <ac:chgData name="Matthew Purland" userId="8d07c89cff7dd31c" providerId="LiveId" clId="{3BF61652-689D-4586-9B5C-92C2CA589AB8}" dt="2023-05-20T07:57:51.643" v="110" actId="207"/>
          <ac:spMkLst>
            <pc:docMk/>
            <pc:sldMk cId="4013042210" sldId="278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118157973" sldId="279"/>
        </pc:sldMkLst>
      </pc:sldChg>
      <pc:sldChg chg="modSp add mod ord">
        <pc:chgData name="Matthew Purland" userId="8d07c89cff7dd31c" providerId="LiveId" clId="{3BF61652-689D-4586-9B5C-92C2CA589AB8}" dt="2023-05-20T07:55:13.032" v="73" actId="20577"/>
        <pc:sldMkLst>
          <pc:docMk/>
          <pc:sldMk cId="3822791644" sldId="279"/>
        </pc:sldMkLst>
        <pc:spChg chg="mod">
          <ac:chgData name="Matthew Purland" userId="8d07c89cff7dd31c" providerId="LiveId" clId="{3BF61652-689D-4586-9B5C-92C2CA589AB8}" dt="2023-05-20T07:55:13.032" v="73" actId="20577"/>
          <ac:spMkLst>
            <pc:docMk/>
            <pc:sldMk cId="3822791644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7:58:42.111" v="119" actId="20577"/>
        <pc:sldMkLst>
          <pc:docMk/>
          <pc:sldMk cId="1339546333" sldId="280"/>
        </pc:sldMkLst>
        <pc:spChg chg="mod">
          <ac:chgData name="Matthew Purland" userId="8d07c89cff7dd31c" providerId="LiveId" clId="{3BF61652-689D-4586-9B5C-92C2CA589AB8}" dt="2023-05-20T07:58:42.111" v="119" actId="20577"/>
          <ac:spMkLst>
            <pc:docMk/>
            <pc:sldMk cId="1339546333" sldId="280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935860450" sldId="280"/>
        </pc:sldMkLst>
      </pc:sldChg>
      <pc:sldChg chg="modSp add mod">
        <pc:chgData name="Matthew Purland" userId="8d07c89cff7dd31c" providerId="LiveId" clId="{3BF61652-689D-4586-9B5C-92C2CA589AB8}" dt="2023-05-20T08:04:10.845" v="153" actId="207"/>
        <pc:sldMkLst>
          <pc:docMk/>
          <pc:sldMk cId="476480865" sldId="281"/>
        </pc:sldMkLst>
        <pc:spChg chg="mod">
          <ac:chgData name="Matthew Purland" userId="8d07c89cff7dd31c" providerId="LiveId" clId="{3BF61652-689D-4586-9B5C-92C2CA589AB8}" dt="2023-05-20T08:04:10.845" v="153" actId="207"/>
          <ac:spMkLst>
            <pc:docMk/>
            <pc:sldMk cId="476480865" sldId="281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928000352" sldId="28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48497346" sldId="282"/>
        </pc:sldMkLst>
      </pc:sldChg>
      <pc:sldChg chg="addSp delSp modSp add mod">
        <pc:chgData name="Matthew Purland" userId="8d07c89cff7dd31c" providerId="LiveId" clId="{3BF61652-689D-4586-9B5C-92C2CA589AB8}" dt="2023-05-20T08:48:04.547" v="608" actId="1076"/>
        <pc:sldMkLst>
          <pc:docMk/>
          <pc:sldMk cId="668199295" sldId="282"/>
        </pc:sldMkLst>
        <pc:spChg chg="mod">
          <ac:chgData name="Matthew Purland" userId="8d07c89cff7dd31c" providerId="LiveId" clId="{3BF61652-689D-4586-9B5C-92C2CA589AB8}" dt="2023-05-20T08:10:25.527" v="233" actId="20577"/>
          <ac:spMkLst>
            <pc:docMk/>
            <pc:sldMk cId="668199295" sldId="282"/>
            <ac:spMk id="3" creationId="{E352E269-F028-A26B-A8CF-EA1FC264DC9E}"/>
          </ac:spMkLst>
        </pc:spChg>
        <pc:graphicFrameChg chg="add del mod modGraphic">
          <ac:chgData name="Matthew Purland" userId="8d07c89cff7dd31c" providerId="LiveId" clId="{3BF61652-689D-4586-9B5C-92C2CA589AB8}" dt="2023-05-20T08:08:51.015" v="221" actId="3680"/>
          <ac:graphicFrameMkLst>
            <pc:docMk/>
            <pc:sldMk cId="668199295" sldId="282"/>
            <ac:graphicFrameMk id="2" creationId="{23EE14D0-9B5D-3178-6680-3B215EAA461F}"/>
          </ac:graphicFrameMkLst>
        </pc:graphicFrameChg>
        <pc:picChg chg="add mod">
          <ac:chgData name="Matthew Purland" userId="8d07c89cff7dd31c" providerId="LiveId" clId="{3BF61652-689D-4586-9B5C-92C2CA589AB8}" dt="2023-05-20T08:48:04.547" v="608" actId="1076"/>
          <ac:picMkLst>
            <pc:docMk/>
            <pc:sldMk cId="668199295" sldId="282"/>
            <ac:picMk id="5" creationId="{6D5809B4-43F1-37EC-3BA0-9A5FD9BFD8DB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45867724" sldId="283"/>
        </pc:sldMkLst>
      </pc:sldChg>
      <pc:sldChg chg="add del">
        <pc:chgData name="Matthew Purland" userId="8d07c89cff7dd31c" providerId="LiveId" clId="{3BF61652-689D-4586-9B5C-92C2CA589AB8}" dt="2023-05-20T08:10:38.161" v="234" actId="47"/>
        <pc:sldMkLst>
          <pc:docMk/>
          <pc:sldMk cId="3233883024" sldId="283"/>
        </pc:sldMkLst>
      </pc:sldChg>
      <pc:sldChg chg="modSp add mod">
        <pc:chgData name="Matthew Purland" userId="8d07c89cff7dd31c" providerId="LiveId" clId="{3BF61652-689D-4586-9B5C-92C2CA589AB8}" dt="2023-05-20T08:43:35.895" v="593" actId="207"/>
        <pc:sldMkLst>
          <pc:docMk/>
          <pc:sldMk cId="3316000073" sldId="284"/>
        </pc:sldMkLst>
        <pc:spChg chg="mod">
          <ac:chgData name="Matthew Purland" userId="8d07c89cff7dd31c" providerId="LiveId" clId="{3BF61652-689D-4586-9B5C-92C2CA589AB8}" dt="2023-05-20T08:43:35.895" v="593" actId="207"/>
          <ac:spMkLst>
            <pc:docMk/>
            <pc:sldMk cId="3316000073" sldId="284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490305796" sldId="28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95390508" sldId="285"/>
        </pc:sldMkLst>
      </pc:sldChg>
      <pc:sldChg chg="addSp delSp modSp add mod">
        <pc:chgData name="Matthew Purland" userId="8d07c89cff7dd31c" providerId="LiveId" clId="{3BF61652-689D-4586-9B5C-92C2CA589AB8}" dt="2023-05-20T08:48:12.287" v="610" actId="1076"/>
        <pc:sldMkLst>
          <pc:docMk/>
          <pc:sldMk cId="4261993751" sldId="285"/>
        </pc:sldMkLst>
        <pc:spChg chg="mod">
          <ac:chgData name="Matthew Purland" userId="8d07c89cff7dd31c" providerId="LiveId" clId="{3BF61652-689D-4586-9B5C-92C2CA589AB8}" dt="2023-05-20T08:11:04.584" v="237" actId="11"/>
          <ac:spMkLst>
            <pc:docMk/>
            <pc:sldMk cId="4261993751" sldId="285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8:48:12.287" v="610" actId="1076"/>
          <ac:picMkLst>
            <pc:docMk/>
            <pc:sldMk cId="4261993751" sldId="285"/>
            <ac:picMk id="4" creationId="{808F2A76-B16E-8ED4-367E-94761AFB3546}"/>
          </ac:picMkLst>
        </pc:picChg>
        <pc:picChg chg="del">
          <ac:chgData name="Matthew Purland" userId="8d07c89cff7dd31c" providerId="LiveId" clId="{3BF61652-689D-4586-9B5C-92C2CA589AB8}" dt="2023-05-20T08:12:37.571" v="238" actId="478"/>
          <ac:picMkLst>
            <pc:docMk/>
            <pc:sldMk cId="4261993751" sldId="285"/>
            <ac:picMk id="5" creationId="{6D5809B4-43F1-37EC-3BA0-9A5FD9BFD8DB}"/>
          </ac:picMkLst>
        </pc:picChg>
      </pc:sldChg>
      <pc:sldChg chg="addSp delSp modSp add mod">
        <pc:chgData name="Matthew Purland" userId="8d07c89cff7dd31c" providerId="LiveId" clId="{3BF61652-689D-4586-9B5C-92C2CA589AB8}" dt="2023-05-20T08:48:31.527" v="614" actId="1076"/>
        <pc:sldMkLst>
          <pc:docMk/>
          <pc:sldMk cId="4243321265" sldId="286"/>
        </pc:sldMkLst>
        <pc:spChg chg="mod">
          <ac:chgData name="Matthew Purland" userId="8d07c89cff7dd31c" providerId="LiveId" clId="{3BF61652-689D-4586-9B5C-92C2CA589AB8}" dt="2023-05-20T08:14:44.239" v="253" actId="20577"/>
          <ac:spMkLst>
            <pc:docMk/>
            <pc:sldMk cId="4243321265" sldId="286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0T08:48:22.972" v="612" actId="478"/>
          <ac:picMkLst>
            <pc:docMk/>
            <pc:sldMk cId="4243321265" sldId="28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25.241" v="613" actId="478"/>
          <ac:picMkLst>
            <pc:docMk/>
            <pc:sldMk cId="4243321265" sldId="286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31.527" v="614" actId="1076"/>
          <ac:picMkLst>
            <pc:docMk/>
            <pc:sldMk cId="4243321265" sldId="286"/>
            <ac:picMk id="7" creationId="{F4AD8D9C-BA64-B4E8-2141-FA87F570D2A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63118584" sldId="28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48102197" sldId="287"/>
        </pc:sldMkLst>
      </pc:sldChg>
      <pc:sldChg chg="addSp delSp modSp add mod">
        <pc:chgData name="Matthew Purland" userId="8d07c89cff7dd31c" providerId="LiveId" clId="{3BF61652-689D-4586-9B5C-92C2CA589AB8}" dt="2023-05-20T08:48:48.601" v="618" actId="1076"/>
        <pc:sldMkLst>
          <pc:docMk/>
          <pc:sldMk cId="3979147693" sldId="287"/>
        </pc:sldMkLst>
        <pc:spChg chg="mod">
          <ac:chgData name="Matthew Purland" userId="8d07c89cff7dd31c" providerId="LiveId" clId="{3BF61652-689D-4586-9B5C-92C2CA589AB8}" dt="2023-05-20T08:16:49.543" v="261" actId="20577"/>
          <ac:spMkLst>
            <pc:docMk/>
            <pc:sldMk cId="3979147693" sldId="287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37.234" v="616" actId="478"/>
          <ac:picMkLst>
            <pc:docMk/>
            <pc:sldMk cId="3979147693" sldId="287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39.936" v="617" actId="478"/>
          <ac:picMkLst>
            <pc:docMk/>
            <pc:sldMk cId="3979147693" sldId="287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8:48.601" v="618" actId="1076"/>
          <ac:picMkLst>
            <pc:docMk/>
            <pc:sldMk cId="3979147693" sldId="287"/>
            <ac:picMk id="6" creationId="{104E6456-544C-DAD3-94F6-5B73720597F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605139597" sldId="28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044068027" sldId="289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89857851" sldId="290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814324729" sldId="29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587143521" sldId="292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2849813" sldId="293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257356462" sldId="294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927925413" sldId="29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05517836" sldId="296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515723900" sldId="297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04444450" sldId="298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204498622" sldId="299"/>
        </pc:sldMkLst>
      </pc:sldChg>
      <pc:sldChg chg="addSp delSp modSp add del mod">
        <pc:chgData name="Matthew Purland" userId="8d07c89cff7dd31c" providerId="LiveId" clId="{3BF61652-689D-4586-9B5C-92C2CA589AB8}" dt="2023-05-20T08:24:28.557" v="399" actId="478"/>
        <pc:sldMkLst>
          <pc:docMk/>
          <pc:sldMk cId="2729461070" sldId="300"/>
        </pc:sldMkLst>
        <pc:spChg chg="add del mod">
          <ac:chgData name="Matthew Purland" userId="8d07c89cff7dd31c" providerId="LiveId" clId="{3BF61652-689D-4586-9B5C-92C2CA589AB8}" dt="2023-05-20T08:24:28.557" v="399" actId="478"/>
          <ac:spMkLst>
            <pc:docMk/>
            <pc:sldMk cId="2729461070" sldId="300"/>
            <ac:spMk id="2" creationId="{AD9E0CBC-50FC-F7BC-5EC8-3203B21682DF}"/>
          </ac:spMkLst>
        </pc:spChg>
        <pc:spChg chg="mod">
          <ac:chgData name="Matthew Purland" userId="8d07c89cff7dd31c" providerId="LiveId" clId="{3BF61652-689D-4586-9B5C-92C2CA589AB8}" dt="2023-05-20T08:24:19.917" v="398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0T09:06:14.819" v="659" actId="47"/>
        <pc:sldMkLst>
          <pc:docMk/>
          <pc:sldMk cId="1178510784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122794536" sldId="301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78024014" sldId="302"/>
        </pc:sldMkLst>
      </pc:sldChg>
      <pc:sldChg chg="modSp add mod">
        <pc:chgData name="Matthew Purland" userId="8d07c89cff7dd31c" providerId="LiveId" clId="{3BF61652-689D-4586-9B5C-92C2CA589AB8}" dt="2023-05-20T08:30:28.750" v="521" actId="20577"/>
        <pc:sldMkLst>
          <pc:docMk/>
          <pc:sldMk cId="3925418807" sldId="302"/>
        </pc:sldMkLst>
        <pc:spChg chg="mod">
          <ac:chgData name="Matthew Purland" userId="8d07c89cff7dd31c" providerId="LiveId" clId="{3BF61652-689D-4586-9B5C-92C2CA589AB8}" dt="2023-05-20T08:30:28.750" v="521" actId="20577"/>
          <ac:spMkLst>
            <pc:docMk/>
            <pc:sldMk cId="3925418807" sldId="302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54012967" sldId="303"/>
        </pc:sldMkLst>
      </pc:sldChg>
      <pc:sldChg chg="modSp add mod">
        <pc:chgData name="Matthew Purland" userId="8d07c89cff7dd31c" providerId="LiveId" clId="{3BF61652-689D-4586-9B5C-92C2CA589AB8}" dt="2023-05-20T09:15:37.269" v="742" actId="207"/>
        <pc:sldMkLst>
          <pc:docMk/>
          <pc:sldMk cId="2823016913" sldId="303"/>
        </pc:sldMkLst>
        <pc:spChg chg="mod">
          <ac:chgData name="Matthew Purland" userId="8d07c89cff7dd31c" providerId="LiveId" clId="{3BF61652-689D-4586-9B5C-92C2CA589AB8}" dt="2023-05-20T09:15:37.269" v="742" actId="207"/>
          <ac:spMkLst>
            <pc:docMk/>
            <pc:sldMk cId="2823016913" sldId="303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2909169" sldId="304"/>
        </pc:sldMkLst>
      </pc:sldChg>
      <pc:sldChg chg="addSp delSp modSp add mod">
        <pc:chgData name="Matthew Purland" userId="8d07c89cff7dd31c" providerId="LiveId" clId="{3BF61652-689D-4586-9B5C-92C2CA589AB8}" dt="2023-05-20T08:49:05.069" v="622" actId="1076"/>
        <pc:sldMkLst>
          <pc:docMk/>
          <pc:sldMk cId="1945089552" sldId="304"/>
        </pc:sldMkLst>
        <pc:spChg chg="mod">
          <ac:chgData name="Matthew Purland" userId="8d07c89cff7dd31c" providerId="LiveId" clId="{3BF61652-689D-4586-9B5C-92C2CA589AB8}" dt="2023-05-20T08:33:47.305" v="540" actId="20577"/>
          <ac:spMkLst>
            <pc:docMk/>
            <pc:sldMk cId="1945089552" sldId="30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8:59.038" v="620" actId="478"/>
          <ac:picMkLst>
            <pc:docMk/>
            <pc:sldMk cId="1945089552" sldId="304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8:59.968" v="621" actId="478"/>
          <ac:picMkLst>
            <pc:docMk/>
            <pc:sldMk cId="1945089552" sldId="304"/>
            <ac:picMk id="5" creationId="{6D5809B4-43F1-37EC-3BA0-9A5FD9BFD8DB}"/>
          </ac:picMkLst>
        </pc:picChg>
        <pc:picChg chg="add mod">
          <ac:chgData name="Matthew Purland" userId="8d07c89cff7dd31c" providerId="LiveId" clId="{3BF61652-689D-4586-9B5C-92C2CA589AB8}" dt="2023-05-20T08:49:05.069" v="622" actId="1076"/>
          <ac:picMkLst>
            <pc:docMk/>
            <pc:sldMk cId="1945089552" sldId="304"/>
            <ac:picMk id="6" creationId="{11848AE1-FD9C-C1DD-79B0-7931FE3AE7E9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99443888" sldId="305"/>
        </pc:sldMkLst>
      </pc:sldChg>
      <pc:sldChg chg="addSp delSp modSp add mod">
        <pc:chgData name="Matthew Purland" userId="8d07c89cff7dd31c" providerId="LiveId" clId="{3BF61652-689D-4586-9B5C-92C2CA589AB8}" dt="2023-05-20T08:49:25.642" v="629" actId="1076"/>
        <pc:sldMkLst>
          <pc:docMk/>
          <pc:sldMk cId="3064324244" sldId="305"/>
        </pc:sldMkLst>
        <pc:spChg chg="mod">
          <ac:chgData name="Matthew Purland" userId="8d07c89cff7dd31c" providerId="LiveId" clId="{3BF61652-689D-4586-9B5C-92C2CA589AB8}" dt="2023-05-20T08:40:42.678" v="558" actId="11"/>
          <ac:spMkLst>
            <pc:docMk/>
            <pc:sldMk cId="3064324244" sldId="30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9:10.411" v="625" actId="478"/>
          <ac:picMkLst>
            <pc:docMk/>
            <pc:sldMk cId="3064324244" sldId="305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9:11.403" v="626" actId="478"/>
          <ac:picMkLst>
            <pc:docMk/>
            <pc:sldMk cId="3064324244" sldId="305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9:09.467" v="624" actId="478"/>
          <ac:picMkLst>
            <pc:docMk/>
            <pc:sldMk cId="3064324244" sldId="305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25.642" v="629" actId="1076"/>
          <ac:picMkLst>
            <pc:docMk/>
            <pc:sldMk cId="3064324244" sldId="305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2153944597" sldId="306"/>
        </pc:sldMkLst>
      </pc:sldChg>
      <pc:sldChg chg="delSp modSp add mod">
        <pc:chgData name="Matthew Purland" userId="8d07c89cff7dd31c" providerId="LiveId" clId="{3BF61652-689D-4586-9B5C-92C2CA589AB8}" dt="2023-05-20T08:42:05.361" v="582"/>
        <pc:sldMkLst>
          <pc:docMk/>
          <pc:sldMk cId="3832924780" sldId="306"/>
        </pc:sldMkLst>
        <pc:spChg chg="mod">
          <ac:chgData name="Matthew Purland" userId="8d07c89cff7dd31c" providerId="LiveId" clId="{3BF61652-689D-4586-9B5C-92C2CA589AB8}" dt="2023-05-20T08:42:05.361" v="582"/>
          <ac:spMkLst>
            <pc:docMk/>
            <pc:sldMk cId="3832924780" sldId="306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1:41.521" v="565" actId="478"/>
          <ac:picMkLst>
            <pc:docMk/>
            <pc:sldMk cId="3832924780" sldId="306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1:43.537" v="566" actId="478"/>
          <ac:picMkLst>
            <pc:docMk/>
            <pc:sldMk cId="3832924780" sldId="306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1:39.096" v="564" actId="478"/>
          <ac:picMkLst>
            <pc:docMk/>
            <pc:sldMk cId="3832924780" sldId="306"/>
            <ac:picMk id="6" creationId="{11848AE1-FD9C-C1DD-79B0-7931FE3AE7E9}"/>
          </ac:picMkLst>
        </pc:picChg>
        <pc:picChg chg="del">
          <ac:chgData name="Matthew Purland" userId="8d07c89cff7dd31c" providerId="LiveId" clId="{3BF61652-689D-4586-9B5C-92C2CA589AB8}" dt="2023-05-20T08:41:36.413" v="563" actId="478"/>
          <ac:picMkLst>
            <pc:docMk/>
            <pc:sldMk cId="3832924780" sldId="306"/>
            <ac:picMk id="7" creationId="{1ABF80A6-ADB4-95F3-4699-929718DEF8B1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704227760" sldId="307"/>
        </pc:sldMkLst>
      </pc:sldChg>
      <pc:sldChg chg="modSp add mod">
        <pc:chgData name="Matthew Purland" userId="8d07c89cff7dd31c" providerId="LiveId" clId="{3BF61652-689D-4586-9B5C-92C2CA589AB8}" dt="2023-05-20T08:43:27.453" v="592" actId="20577"/>
        <pc:sldMkLst>
          <pc:docMk/>
          <pc:sldMk cId="3160806501" sldId="307"/>
        </pc:sldMkLst>
        <pc:spChg chg="mod">
          <ac:chgData name="Matthew Purland" userId="8d07c89cff7dd31c" providerId="LiveId" clId="{3BF61652-689D-4586-9B5C-92C2CA589AB8}" dt="2023-05-20T08:43:27.453" v="592" actId="20577"/>
          <ac:spMkLst>
            <pc:docMk/>
            <pc:sldMk cId="3160806501" sldId="307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0T08:49:44.189" v="631" actId="1076"/>
        <pc:sldMkLst>
          <pc:docMk/>
          <pc:sldMk cId="851309356" sldId="308"/>
        </pc:sldMkLst>
        <pc:spChg chg="mod">
          <ac:chgData name="Matthew Purland" userId="8d07c89cff7dd31c" providerId="LiveId" clId="{3BF61652-689D-4586-9B5C-92C2CA589AB8}" dt="2023-05-20T08:46:14.824" v="596" actId="20577"/>
          <ac:spMkLst>
            <pc:docMk/>
            <pc:sldMk cId="851309356" sldId="308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0T08:47:29.193" v="604" actId="478"/>
          <ac:picMkLst>
            <pc:docMk/>
            <pc:sldMk cId="851309356" sldId="308"/>
            <ac:picMk id="4" creationId="{E7C61633-C065-B9AE-1CF0-2367461A4613}"/>
          </ac:picMkLst>
        </pc:picChg>
        <pc:picChg chg="del">
          <ac:chgData name="Matthew Purland" userId="8d07c89cff7dd31c" providerId="LiveId" clId="{3BF61652-689D-4586-9B5C-92C2CA589AB8}" dt="2023-05-20T08:47:29.794" v="605" actId="478"/>
          <ac:picMkLst>
            <pc:docMk/>
            <pc:sldMk cId="851309356" sldId="308"/>
            <ac:picMk id="5" creationId="{6D5809B4-43F1-37EC-3BA0-9A5FD9BFD8DB}"/>
          </ac:picMkLst>
        </pc:picChg>
        <pc:picChg chg="del">
          <ac:chgData name="Matthew Purland" userId="8d07c89cff7dd31c" providerId="LiveId" clId="{3BF61652-689D-4586-9B5C-92C2CA589AB8}" dt="2023-05-20T08:47:28.561" v="603" actId="478"/>
          <ac:picMkLst>
            <pc:docMk/>
            <pc:sldMk cId="851309356" sldId="308"/>
            <ac:picMk id="6" creationId="{11848AE1-FD9C-C1DD-79B0-7931FE3AE7E9}"/>
          </ac:picMkLst>
        </pc:picChg>
        <pc:picChg chg="add mod">
          <ac:chgData name="Matthew Purland" userId="8d07c89cff7dd31c" providerId="LiveId" clId="{3BF61652-689D-4586-9B5C-92C2CA589AB8}" dt="2023-05-20T08:49:44.189" v="631" actId="1076"/>
          <ac:picMkLst>
            <pc:docMk/>
            <pc:sldMk cId="851309356" sldId="308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4277197158" sldId="308"/>
        </pc:sldMkLst>
      </pc:sldChg>
      <pc:sldChg chg="addSp delSp modSp add mod">
        <pc:chgData name="Matthew Purland" userId="8d07c89cff7dd31c" providerId="LiveId" clId="{3BF61652-689D-4586-9B5C-92C2CA589AB8}" dt="2023-05-21T17:14:11.563" v="1687" actId="962"/>
        <pc:sldMkLst>
          <pc:docMk/>
          <pc:sldMk cId="79889082" sldId="309"/>
        </pc:sldMkLst>
        <pc:spChg chg="mod">
          <ac:chgData name="Matthew Purland" userId="8d07c89cff7dd31c" providerId="LiveId" clId="{3BF61652-689D-4586-9B5C-92C2CA589AB8}" dt="2023-05-20T08:50:12.441" v="634" actId="11"/>
          <ac:spMkLst>
            <pc:docMk/>
            <pc:sldMk cId="79889082" sldId="309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17:13:55.250" v="1682" actId="478"/>
          <ac:picMkLst>
            <pc:docMk/>
            <pc:sldMk cId="79889082" sldId="309"/>
            <ac:picMk id="4" creationId="{CB74C9D9-B12E-D2E8-DB08-554FFC27362C}"/>
          </ac:picMkLst>
        </pc:picChg>
        <pc:picChg chg="add mod">
          <ac:chgData name="Matthew Purland" userId="8d07c89cff7dd31c" providerId="LiveId" clId="{3BF61652-689D-4586-9B5C-92C2CA589AB8}" dt="2023-05-21T17:14:11.563" v="1687" actId="962"/>
          <ac:picMkLst>
            <pc:docMk/>
            <pc:sldMk cId="79889082" sldId="309"/>
            <ac:picMk id="5" creationId="{C0FA6945-C142-4B46-B7FE-4F04A32DD29C}"/>
          </ac:picMkLst>
        </pc:picChg>
        <pc:picChg chg="del">
          <ac:chgData name="Matthew Purland" userId="8d07c89cff7dd31c" providerId="LiveId" clId="{3BF61652-689D-4586-9B5C-92C2CA589AB8}" dt="2023-05-20T08:51:18.206" v="641" actId="478"/>
          <ac:picMkLst>
            <pc:docMk/>
            <pc:sldMk cId="79889082" sldId="309"/>
            <ac:picMk id="7" creationId="{2E82A3DD-30CA-3457-C99E-C872EC98AE85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862289839" sldId="309"/>
        </pc:sldMkLst>
      </pc:sldChg>
      <pc:sldChg chg="modSp add mod">
        <pc:chgData name="Matthew Purland" userId="8d07c89cff7dd31c" providerId="LiveId" clId="{3BF61652-689D-4586-9B5C-92C2CA589AB8}" dt="2023-05-20T08:52:07.251" v="658" actId="20577"/>
        <pc:sldMkLst>
          <pc:docMk/>
          <pc:sldMk cId="3030028623" sldId="310"/>
        </pc:sldMkLst>
        <pc:spChg chg="mod">
          <ac:chgData name="Matthew Purland" userId="8d07c89cff7dd31c" providerId="LiveId" clId="{3BF61652-689D-4586-9B5C-92C2CA589AB8}" dt="2023-05-20T08:52:07.251" v="658" actId="20577"/>
          <ac:spMkLst>
            <pc:docMk/>
            <pc:sldMk cId="3030028623" sldId="31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09:54.344" v="692" actId="20577"/>
        <pc:sldMkLst>
          <pc:docMk/>
          <pc:sldMk cId="1342339189" sldId="311"/>
        </pc:sldMkLst>
        <pc:spChg chg="mod">
          <ac:chgData name="Matthew Purland" userId="8d07c89cff7dd31c" providerId="LiveId" clId="{3BF61652-689D-4586-9B5C-92C2CA589AB8}" dt="2023-05-20T09:09:54.344" v="692" actId="20577"/>
          <ac:spMkLst>
            <pc:docMk/>
            <pc:sldMk cId="1342339189" sldId="31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1:41.046" v="700"/>
        <pc:sldMkLst>
          <pc:docMk/>
          <pc:sldMk cId="1618817609" sldId="312"/>
        </pc:sldMkLst>
        <pc:spChg chg="mod">
          <ac:chgData name="Matthew Purland" userId="8d07c89cff7dd31c" providerId="LiveId" clId="{3BF61652-689D-4586-9B5C-92C2CA589AB8}" dt="2023-05-20T09:11:41.046" v="700"/>
          <ac:spMkLst>
            <pc:docMk/>
            <pc:sldMk cId="1618817609" sldId="31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5:15.437" v="741" actId="207"/>
        <pc:sldMkLst>
          <pc:docMk/>
          <pc:sldMk cId="3170042289" sldId="313"/>
        </pc:sldMkLst>
        <pc:spChg chg="mod">
          <ac:chgData name="Matthew Purland" userId="8d07c89cff7dd31c" providerId="LiveId" clId="{3BF61652-689D-4586-9B5C-92C2CA589AB8}" dt="2023-05-20T09:15:15.437" v="741" actId="207"/>
          <ac:spMkLst>
            <pc:docMk/>
            <pc:sldMk cId="3170042289" sldId="31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0T09:17:08.237" v="754" actId="20577"/>
        <pc:sldMkLst>
          <pc:docMk/>
          <pc:sldMk cId="2901849155" sldId="314"/>
        </pc:sldMkLst>
        <pc:spChg chg="mod">
          <ac:chgData name="Matthew Purland" userId="8d07c89cff7dd31c" providerId="LiveId" clId="{3BF61652-689D-4586-9B5C-92C2CA589AB8}" dt="2023-05-20T09:17:08.237" v="754" actId="20577"/>
          <ac:spMkLst>
            <pc:docMk/>
            <pc:sldMk cId="2901849155" sldId="31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16:14.748" v="1705" actId="20577"/>
        <pc:sldMkLst>
          <pc:docMk/>
          <pc:sldMk cId="1973470114" sldId="315"/>
        </pc:sldMkLst>
        <pc:spChg chg="mod">
          <ac:chgData name="Matthew Purland" userId="8d07c89cff7dd31c" providerId="LiveId" clId="{3BF61652-689D-4586-9B5C-92C2CA589AB8}" dt="2023-05-21T17:16:14.748" v="1705" actId="20577"/>
          <ac:spMkLst>
            <pc:docMk/>
            <pc:sldMk cId="1973470114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324597755" sldId="315"/>
        </pc:sldMkLst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850912812" sldId="316"/>
        </pc:sldMkLst>
      </pc:sldChg>
      <pc:sldChg chg="addSp modSp add mod">
        <pc:chgData name="Matthew Purland" userId="8d07c89cff7dd31c" providerId="LiveId" clId="{3BF61652-689D-4586-9B5C-92C2CA589AB8}" dt="2023-05-20T09:21:39.021" v="798" actId="1076"/>
        <pc:sldMkLst>
          <pc:docMk/>
          <pc:sldMk cId="1803052156" sldId="316"/>
        </pc:sldMkLst>
        <pc:spChg chg="mod">
          <ac:chgData name="Matthew Purland" userId="8d07c89cff7dd31c" providerId="LiveId" clId="{3BF61652-689D-4586-9B5C-92C2CA589AB8}" dt="2023-05-20T09:20:11.733" v="792" actId="20577"/>
          <ac:spMkLst>
            <pc:docMk/>
            <pc:sldMk cId="1803052156" sldId="31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0T09:21:39.021" v="798" actId="1076"/>
          <ac:picMkLst>
            <pc:docMk/>
            <pc:sldMk cId="1803052156" sldId="316"/>
            <ac:picMk id="4" creationId="{7172CD49-3789-7595-4DFB-9E213717BBFE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630913684" sldId="317"/>
        </pc:sldMkLst>
      </pc:sldChg>
      <pc:sldChg chg="addSp delSp modSp add mod">
        <pc:chgData name="Matthew Purland" userId="8d07c89cff7dd31c" providerId="LiveId" clId="{3BF61652-689D-4586-9B5C-92C2CA589AB8}" dt="2023-05-20T09:23:44.010" v="817" actId="478"/>
        <pc:sldMkLst>
          <pc:docMk/>
          <pc:sldMk cId="1025863808" sldId="317"/>
        </pc:sldMkLst>
        <pc:spChg chg="mod">
          <ac:chgData name="Matthew Purland" userId="8d07c89cff7dd31c" providerId="LiveId" clId="{3BF61652-689D-4586-9B5C-92C2CA589AB8}" dt="2023-05-20T09:22:11.078" v="808" actId="20577"/>
          <ac:spMkLst>
            <pc:docMk/>
            <pc:sldMk cId="1025863808" sldId="317"/>
            <ac:spMk id="3" creationId="{E352E269-F028-A26B-A8CF-EA1FC264DC9E}"/>
          </ac:spMkLst>
        </pc:spChg>
        <pc:picChg chg="add del">
          <ac:chgData name="Matthew Purland" userId="8d07c89cff7dd31c" providerId="LiveId" clId="{3BF61652-689D-4586-9B5C-92C2CA589AB8}" dt="2023-05-20T09:23:44.010" v="817" actId="478"/>
          <ac:picMkLst>
            <pc:docMk/>
            <pc:sldMk cId="1025863808" sldId="317"/>
            <ac:picMk id="4" creationId="{7172CD49-3789-7595-4DFB-9E213717BBFE}"/>
          </ac:picMkLst>
        </pc:picChg>
        <pc:picChg chg="add mod">
          <ac:chgData name="Matthew Purland" userId="8d07c89cff7dd31c" providerId="LiveId" clId="{3BF61652-689D-4586-9B5C-92C2CA589AB8}" dt="2023-05-20T09:23:41.965" v="816" actId="1076"/>
          <ac:picMkLst>
            <pc:docMk/>
            <pc:sldMk cId="1025863808" sldId="317"/>
            <ac:picMk id="5" creationId="{ED2E5732-6804-CEF1-76C3-8F66F5F12C26}"/>
          </ac:picMkLst>
        </pc:pic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3651396808" sldId="318"/>
        </pc:sldMkLst>
      </pc:sldChg>
      <pc:sldChg chg="modSp add mod">
        <pc:chgData name="Matthew Purland" userId="8d07c89cff7dd31c" providerId="LiveId" clId="{3BF61652-689D-4586-9B5C-92C2CA589AB8}" dt="2023-05-21T09:06:07.585" v="874"/>
        <pc:sldMkLst>
          <pc:docMk/>
          <pc:sldMk cId="4158967133" sldId="318"/>
        </pc:sldMkLst>
        <pc:spChg chg="mod">
          <ac:chgData name="Matthew Purland" userId="8d07c89cff7dd31c" providerId="LiveId" clId="{3BF61652-689D-4586-9B5C-92C2CA589AB8}" dt="2023-05-21T09:06:07.585" v="874"/>
          <ac:spMkLst>
            <pc:docMk/>
            <pc:sldMk cId="4158967133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07:44.504" v="893" actId="20577"/>
        <pc:sldMkLst>
          <pc:docMk/>
          <pc:sldMk cId="1253362750" sldId="319"/>
        </pc:sldMkLst>
        <pc:spChg chg="mod">
          <ac:chgData name="Matthew Purland" userId="8d07c89cff7dd31c" providerId="LiveId" clId="{3BF61652-689D-4586-9B5C-92C2CA589AB8}" dt="2023-05-21T09:07:44.504" v="893" actId="20577"/>
          <ac:spMkLst>
            <pc:docMk/>
            <pc:sldMk cId="1253362750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3BF61652-689D-4586-9B5C-92C2CA589AB8}" dt="2023-05-20T07:51:39.714" v="4" actId="47"/>
        <pc:sldMkLst>
          <pc:docMk/>
          <pc:sldMk cId="1300907715" sldId="319"/>
        </pc:sldMkLst>
      </pc:sldChg>
      <pc:sldChg chg="modSp add mod">
        <pc:chgData name="Matthew Purland" userId="8d07c89cff7dd31c" providerId="LiveId" clId="{3BF61652-689D-4586-9B5C-92C2CA589AB8}" dt="2023-05-21T09:12:56.631" v="927" actId="207"/>
        <pc:sldMkLst>
          <pc:docMk/>
          <pc:sldMk cId="477579752" sldId="320"/>
        </pc:sldMkLst>
        <pc:spChg chg="mod">
          <ac:chgData name="Matthew Purland" userId="8d07c89cff7dd31c" providerId="LiveId" clId="{3BF61652-689D-4586-9B5C-92C2CA589AB8}" dt="2023-05-21T09:12:56.631" v="927" actId="207"/>
          <ac:spMkLst>
            <pc:docMk/>
            <pc:sldMk cId="477579752" sldId="320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09:17:20.392" v="938" actId="1076"/>
        <pc:sldMkLst>
          <pc:docMk/>
          <pc:sldMk cId="699331124" sldId="321"/>
        </pc:sldMkLst>
        <pc:spChg chg="mod">
          <ac:chgData name="Matthew Purland" userId="8d07c89cff7dd31c" providerId="LiveId" clId="{3BF61652-689D-4586-9B5C-92C2CA589AB8}" dt="2023-05-21T09:14:00.751" v="933" actId="122"/>
          <ac:spMkLst>
            <pc:docMk/>
            <pc:sldMk cId="699331124" sldId="321"/>
            <ac:spMk id="3" creationId="{E352E269-F028-A26B-A8CF-EA1FC264DC9E}"/>
          </ac:spMkLst>
        </pc:spChg>
        <pc:picChg chg="add del mod">
          <ac:chgData name="Matthew Purland" userId="8d07c89cff7dd31c" providerId="LiveId" clId="{3BF61652-689D-4586-9B5C-92C2CA589AB8}" dt="2023-05-21T09:16:12.413" v="936" actId="478"/>
          <ac:picMkLst>
            <pc:docMk/>
            <pc:sldMk cId="699331124" sldId="321"/>
            <ac:picMk id="4" creationId="{31528F66-1522-5346-A082-C21881AF0890}"/>
          </ac:picMkLst>
        </pc:picChg>
        <pc:picChg chg="add mod">
          <ac:chgData name="Matthew Purland" userId="8d07c89cff7dd31c" providerId="LiveId" clId="{3BF61652-689D-4586-9B5C-92C2CA589AB8}" dt="2023-05-21T09:17:20.392" v="938" actId="1076"/>
          <ac:picMkLst>
            <pc:docMk/>
            <pc:sldMk cId="699331124" sldId="321"/>
            <ac:picMk id="6" creationId="{A6CEE4D3-DF87-E35C-909E-25605305B90B}"/>
          </ac:picMkLst>
        </pc:picChg>
      </pc:sldChg>
      <pc:sldChg chg="add del">
        <pc:chgData name="Matthew Purland" userId="8d07c89cff7dd31c" providerId="LiveId" clId="{3BF61652-689D-4586-9B5C-92C2CA589AB8}" dt="2023-05-21T09:27:12.091" v="955" actId="47"/>
        <pc:sldMkLst>
          <pc:docMk/>
          <pc:sldMk cId="2628576244" sldId="322"/>
        </pc:sldMkLst>
      </pc:sldChg>
      <pc:sldChg chg="add del">
        <pc:chgData name="Matthew Purland" userId="8d07c89cff7dd31c" providerId="LiveId" clId="{3BF61652-689D-4586-9B5C-92C2CA589AB8}" dt="2023-05-21T09:27:14.411" v="956" actId="47"/>
        <pc:sldMkLst>
          <pc:docMk/>
          <pc:sldMk cId="2547139379" sldId="323"/>
        </pc:sldMkLst>
      </pc:sldChg>
      <pc:sldChg chg="add del">
        <pc:chgData name="Matthew Purland" userId="8d07c89cff7dd31c" providerId="LiveId" clId="{3BF61652-689D-4586-9B5C-92C2CA589AB8}" dt="2023-05-21T09:27:15.715" v="957" actId="47"/>
        <pc:sldMkLst>
          <pc:docMk/>
          <pc:sldMk cId="2890261688" sldId="324"/>
        </pc:sldMkLst>
      </pc:sldChg>
      <pc:sldChg chg="add del">
        <pc:chgData name="Matthew Purland" userId="8d07c89cff7dd31c" providerId="LiveId" clId="{3BF61652-689D-4586-9B5C-92C2CA589AB8}" dt="2023-05-21T09:27:16.456" v="958" actId="47"/>
        <pc:sldMkLst>
          <pc:docMk/>
          <pc:sldMk cId="1729581853" sldId="325"/>
        </pc:sldMkLst>
      </pc:sldChg>
      <pc:sldChg chg="addSp delSp modSp add mod ord">
        <pc:chgData name="Matthew Purland" userId="8d07c89cff7dd31c" providerId="LiveId" clId="{3BF61652-689D-4586-9B5C-92C2CA589AB8}" dt="2023-05-21T09:27:07.171" v="954" actId="478"/>
        <pc:sldMkLst>
          <pc:docMk/>
          <pc:sldMk cId="1866416391" sldId="326"/>
        </pc:sldMkLst>
        <pc:spChg chg="mod">
          <ac:chgData name="Matthew Purland" userId="8d07c89cff7dd31c" providerId="LiveId" clId="{3BF61652-689D-4586-9B5C-92C2CA589AB8}" dt="2023-05-21T09:18:00.605" v="943" actId="20577"/>
          <ac:spMkLst>
            <pc:docMk/>
            <pc:sldMk cId="1866416391" sldId="32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24:41.219" v="950" actId="1076"/>
          <ac:picMkLst>
            <pc:docMk/>
            <pc:sldMk cId="1866416391" sldId="326"/>
            <ac:picMk id="4" creationId="{343F13B0-76C6-B2BB-4D84-B5A1517FF20E}"/>
          </ac:picMkLst>
        </pc:picChg>
        <pc:picChg chg="del">
          <ac:chgData name="Matthew Purland" userId="8d07c89cff7dd31c" providerId="LiveId" clId="{3BF61652-689D-4586-9B5C-92C2CA589AB8}" dt="2023-05-21T09:24:23.850" v="944" actId="478"/>
          <ac:picMkLst>
            <pc:docMk/>
            <pc:sldMk cId="1866416391" sldId="326"/>
            <ac:picMk id="5" creationId="{ED2E5732-6804-CEF1-76C3-8F66F5F12C26}"/>
          </ac:picMkLst>
        </pc:picChg>
        <pc:picChg chg="add del">
          <ac:chgData name="Matthew Purland" userId="8d07c89cff7dd31c" providerId="LiveId" clId="{3BF61652-689D-4586-9B5C-92C2CA589AB8}" dt="2023-05-21T09:27:07.171" v="954" actId="478"/>
          <ac:picMkLst>
            <pc:docMk/>
            <pc:sldMk cId="1866416391" sldId="326"/>
            <ac:picMk id="7" creationId="{9533B846-F1BE-8AFE-985E-EA9AF8B0288D}"/>
          </ac:picMkLst>
        </pc:picChg>
      </pc:sldChg>
      <pc:sldChg chg="modSp add mod">
        <pc:chgData name="Matthew Purland" userId="8d07c89cff7dd31c" providerId="LiveId" clId="{3BF61652-689D-4586-9B5C-92C2CA589AB8}" dt="2023-05-21T09:29:09.271" v="1028" actId="20577"/>
        <pc:sldMkLst>
          <pc:docMk/>
          <pc:sldMk cId="1062775742" sldId="327"/>
        </pc:sldMkLst>
        <pc:spChg chg="mod">
          <ac:chgData name="Matthew Purland" userId="8d07c89cff7dd31c" providerId="LiveId" clId="{3BF61652-689D-4586-9B5C-92C2CA589AB8}" dt="2023-05-21T09:29:09.271" v="1028" actId="20577"/>
          <ac:spMkLst>
            <pc:docMk/>
            <pc:sldMk cId="1062775742" sldId="32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0:28.233" v="1046" actId="20577"/>
        <pc:sldMkLst>
          <pc:docMk/>
          <pc:sldMk cId="3128287824" sldId="328"/>
        </pc:sldMkLst>
        <pc:spChg chg="mod">
          <ac:chgData name="Matthew Purland" userId="8d07c89cff7dd31c" providerId="LiveId" clId="{3BF61652-689D-4586-9B5C-92C2CA589AB8}" dt="2023-05-21T09:30:28.233" v="1046" actId="20577"/>
          <ac:spMkLst>
            <pc:docMk/>
            <pc:sldMk cId="3128287824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17.361" v="1065" actId="20577"/>
        <pc:sldMkLst>
          <pc:docMk/>
          <pc:sldMk cId="465227427" sldId="329"/>
        </pc:sldMkLst>
        <pc:spChg chg="mod">
          <ac:chgData name="Matthew Purland" userId="8d07c89cff7dd31c" providerId="LiveId" clId="{3BF61652-689D-4586-9B5C-92C2CA589AB8}" dt="2023-05-21T09:37:17.361" v="1065" actId="20577"/>
          <ac:spMkLst>
            <pc:docMk/>
            <pc:sldMk cId="465227427" sldId="32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37:35.681" v="1079" actId="20577"/>
        <pc:sldMkLst>
          <pc:docMk/>
          <pc:sldMk cId="2353342749" sldId="330"/>
        </pc:sldMkLst>
        <pc:spChg chg="mod">
          <ac:chgData name="Matthew Purland" userId="8d07c89cff7dd31c" providerId="LiveId" clId="{3BF61652-689D-4586-9B5C-92C2CA589AB8}" dt="2023-05-21T09:37:35.681" v="1079" actId="20577"/>
          <ac:spMkLst>
            <pc:docMk/>
            <pc:sldMk cId="2353342749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09:40:41.615" v="1113"/>
        <pc:sldMkLst>
          <pc:docMk/>
          <pc:sldMk cId="1198128850" sldId="331"/>
        </pc:sldMkLst>
        <pc:spChg chg="mod">
          <ac:chgData name="Matthew Purland" userId="8d07c89cff7dd31c" providerId="LiveId" clId="{3BF61652-689D-4586-9B5C-92C2CA589AB8}" dt="2023-05-21T09:40:41.615" v="1113"/>
          <ac:spMkLst>
            <pc:docMk/>
            <pc:sldMk cId="1198128850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1:12.120" v="1862" actId="20577"/>
        <pc:sldMkLst>
          <pc:docMk/>
          <pc:sldMk cId="2071453346" sldId="332"/>
        </pc:sldMkLst>
        <pc:spChg chg="mod">
          <ac:chgData name="Matthew Purland" userId="8d07c89cff7dd31c" providerId="LiveId" clId="{3BF61652-689D-4586-9B5C-92C2CA589AB8}" dt="2023-05-21T17:31:12.120" v="1862" actId="20577"/>
          <ac:spMkLst>
            <pc:docMk/>
            <pc:sldMk cId="2071453346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7:32:20.640" v="1876" actId="20577"/>
        <pc:sldMkLst>
          <pc:docMk/>
          <pc:sldMk cId="3342242356" sldId="333"/>
        </pc:sldMkLst>
        <pc:spChg chg="mod">
          <ac:chgData name="Matthew Purland" userId="8d07c89cff7dd31c" providerId="LiveId" clId="{3BF61652-689D-4586-9B5C-92C2CA589AB8}" dt="2023-05-21T17:32:20.640" v="1876" actId="20577"/>
          <ac:spMkLst>
            <pc:docMk/>
            <pc:sldMk cId="3342242356" sldId="333"/>
            <ac:spMk id="3" creationId="{E352E269-F028-A26B-A8CF-EA1FC264DC9E}"/>
          </ac:spMkLst>
        </pc:spChg>
      </pc:sldChg>
      <pc:sldChg chg="delSp modSp add mod">
        <pc:chgData name="Matthew Purland" userId="8d07c89cff7dd31c" providerId="LiveId" clId="{3BF61652-689D-4586-9B5C-92C2CA589AB8}" dt="2023-05-21T09:45:25.799" v="1148" actId="20577"/>
        <pc:sldMkLst>
          <pc:docMk/>
          <pc:sldMk cId="2998189690" sldId="334"/>
        </pc:sldMkLst>
        <pc:spChg chg="mod">
          <ac:chgData name="Matthew Purland" userId="8d07c89cff7dd31c" providerId="LiveId" clId="{3BF61652-689D-4586-9B5C-92C2CA589AB8}" dt="2023-05-21T09:45:25.799" v="1148" actId="20577"/>
          <ac:spMkLst>
            <pc:docMk/>
            <pc:sldMk cId="2998189690" sldId="334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4:56.422" v="1142" actId="478"/>
          <ac:picMkLst>
            <pc:docMk/>
            <pc:sldMk cId="2998189690" sldId="334"/>
            <ac:picMk id="6" creationId="{A6CEE4D3-DF87-E35C-909E-25605305B90B}"/>
          </ac:picMkLst>
        </pc:picChg>
      </pc:sldChg>
      <pc:sldChg chg="addSp delSp modSp add mod">
        <pc:chgData name="Matthew Purland" userId="8d07c89cff7dd31c" providerId="LiveId" clId="{3BF61652-689D-4586-9B5C-92C2CA589AB8}" dt="2023-05-21T09:49:05.102" v="1159" actId="1076"/>
        <pc:sldMkLst>
          <pc:docMk/>
          <pc:sldMk cId="2910849402" sldId="335"/>
        </pc:sldMkLst>
        <pc:spChg chg="mod">
          <ac:chgData name="Matthew Purland" userId="8d07c89cff7dd31c" providerId="LiveId" clId="{3BF61652-689D-4586-9B5C-92C2CA589AB8}" dt="2023-05-21T09:46:59.895" v="1152" actId="20577"/>
          <ac:spMkLst>
            <pc:docMk/>
            <pc:sldMk cId="2910849402" sldId="335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09:48:45.178" v="1153" actId="478"/>
          <ac:picMkLst>
            <pc:docMk/>
            <pc:sldMk cId="2910849402" sldId="335"/>
            <ac:picMk id="4" creationId="{343F13B0-76C6-B2BB-4D84-B5A1517FF20E}"/>
          </ac:picMkLst>
        </pc:picChg>
        <pc:picChg chg="add mod">
          <ac:chgData name="Matthew Purland" userId="8d07c89cff7dd31c" providerId="LiveId" clId="{3BF61652-689D-4586-9B5C-92C2CA589AB8}" dt="2023-05-21T09:49:05.102" v="1159" actId="1076"/>
          <ac:picMkLst>
            <pc:docMk/>
            <pc:sldMk cId="2910849402" sldId="335"/>
            <ac:picMk id="5" creationId="{CD9A8A8E-11EF-3349-CAB4-B28608BBC00C}"/>
          </ac:picMkLst>
        </pc:picChg>
      </pc:sldChg>
      <pc:sldChg chg="addSp delSp modSp add mod">
        <pc:chgData name="Matthew Purland" userId="8d07c89cff7dd31c" providerId="LiveId" clId="{3BF61652-689D-4586-9B5C-92C2CA589AB8}" dt="2023-05-21T09:54:11.559" v="1178" actId="1076"/>
        <pc:sldMkLst>
          <pc:docMk/>
          <pc:sldMk cId="1616951786" sldId="336"/>
        </pc:sldMkLst>
        <pc:spChg chg="mod">
          <ac:chgData name="Matthew Purland" userId="8d07c89cff7dd31c" providerId="LiveId" clId="{3BF61652-689D-4586-9B5C-92C2CA589AB8}" dt="2023-05-21T09:52:14.323" v="1171" actId="6549"/>
          <ac:spMkLst>
            <pc:docMk/>
            <pc:sldMk cId="1616951786" sldId="336"/>
            <ac:spMk id="3" creationId="{E352E269-F028-A26B-A8CF-EA1FC264DC9E}"/>
          </ac:spMkLst>
        </pc:spChg>
        <pc:picChg chg="add mod">
          <ac:chgData name="Matthew Purland" userId="8d07c89cff7dd31c" providerId="LiveId" clId="{3BF61652-689D-4586-9B5C-92C2CA589AB8}" dt="2023-05-21T09:53:38.190" v="1176" actId="1076"/>
          <ac:picMkLst>
            <pc:docMk/>
            <pc:sldMk cId="1616951786" sldId="336"/>
            <ac:picMk id="4" creationId="{8F1E3BA6-C8A0-59B7-5900-B4F40F93B3FE}"/>
          </ac:picMkLst>
        </pc:picChg>
        <pc:picChg chg="add del">
          <ac:chgData name="Matthew Purland" userId="8d07c89cff7dd31c" providerId="LiveId" clId="{3BF61652-689D-4586-9B5C-92C2CA589AB8}" dt="2023-05-21T09:52:01.159" v="1169" actId="478"/>
          <ac:picMkLst>
            <pc:docMk/>
            <pc:sldMk cId="1616951786" sldId="336"/>
            <ac:picMk id="5" creationId="{CD9A8A8E-11EF-3349-CAB4-B28608BBC00C}"/>
          </ac:picMkLst>
        </pc:picChg>
        <pc:picChg chg="add mod">
          <ac:chgData name="Matthew Purland" userId="8d07c89cff7dd31c" providerId="LiveId" clId="{3BF61652-689D-4586-9B5C-92C2CA589AB8}" dt="2023-05-21T09:54:11.559" v="1178" actId="1076"/>
          <ac:picMkLst>
            <pc:docMk/>
            <pc:sldMk cId="1616951786" sldId="336"/>
            <ac:picMk id="7" creationId="{4A5AA3FA-587E-2D89-574B-26DD9AF12CFB}"/>
          </ac:picMkLst>
        </pc:picChg>
      </pc:sldChg>
      <pc:sldChg chg="addSp delSp modSp add mod">
        <pc:chgData name="Matthew Purland" userId="8d07c89cff7dd31c" providerId="LiveId" clId="{3BF61652-689D-4586-9B5C-92C2CA589AB8}" dt="2023-05-21T09:58:08.869" v="1188" actId="1076"/>
        <pc:sldMkLst>
          <pc:docMk/>
          <pc:sldMk cId="2001736057" sldId="337"/>
        </pc:sldMkLst>
        <pc:picChg chg="del">
          <ac:chgData name="Matthew Purland" userId="8d07c89cff7dd31c" providerId="LiveId" clId="{3BF61652-689D-4586-9B5C-92C2CA589AB8}" dt="2023-05-21T09:57:39.031" v="1185" actId="478"/>
          <ac:picMkLst>
            <pc:docMk/>
            <pc:sldMk cId="2001736057" sldId="337"/>
            <ac:picMk id="4" creationId="{8F1E3BA6-C8A0-59B7-5900-B4F40F93B3FE}"/>
          </ac:picMkLst>
        </pc:picChg>
        <pc:picChg chg="add mod">
          <ac:chgData name="Matthew Purland" userId="8d07c89cff7dd31c" providerId="LiveId" clId="{3BF61652-689D-4586-9B5C-92C2CA589AB8}" dt="2023-05-21T09:58:08.869" v="1188" actId="1076"/>
          <ac:picMkLst>
            <pc:docMk/>
            <pc:sldMk cId="2001736057" sldId="337"/>
            <ac:picMk id="5" creationId="{72B9613F-2D40-1DC5-7546-51F3EFFA0AEE}"/>
          </ac:picMkLst>
        </pc:picChg>
        <pc:picChg chg="del">
          <ac:chgData name="Matthew Purland" userId="8d07c89cff7dd31c" providerId="LiveId" clId="{3BF61652-689D-4586-9B5C-92C2CA589AB8}" dt="2023-05-21T09:57:19.595" v="1180" actId="478"/>
          <ac:picMkLst>
            <pc:docMk/>
            <pc:sldMk cId="2001736057" sldId="337"/>
            <ac:picMk id="7" creationId="{4A5AA3FA-587E-2D89-574B-26DD9AF12CFB}"/>
          </ac:picMkLst>
        </pc:picChg>
      </pc:sldChg>
      <pc:sldChg chg="modSp add mod">
        <pc:chgData name="Matthew Purland" userId="8d07c89cff7dd31c" providerId="LiveId" clId="{3BF61652-689D-4586-9B5C-92C2CA589AB8}" dt="2023-05-21T10:07:48.140" v="1381" actId="20577"/>
        <pc:sldMkLst>
          <pc:docMk/>
          <pc:sldMk cId="3962095273" sldId="338"/>
        </pc:sldMkLst>
        <pc:spChg chg="mod">
          <ac:chgData name="Matthew Purland" userId="8d07c89cff7dd31c" providerId="LiveId" clId="{3BF61652-689D-4586-9B5C-92C2CA589AB8}" dt="2023-05-21T10:07:48.140" v="1381" actId="20577"/>
          <ac:spMkLst>
            <pc:docMk/>
            <pc:sldMk cId="3962095273" sldId="33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08:46.088" v="1412" actId="20577"/>
        <pc:sldMkLst>
          <pc:docMk/>
          <pc:sldMk cId="3715561569" sldId="339"/>
        </pc:sldMkLst>
        <pc:spChg chg="mod">
          <ac:chgData name="Matthew Purland" userId="8d07c89cff7dd31c" providerId="LiveId" clId="{3BF61652-689D-4586-9B5C-92C2CA589AB8}" dt="2023-05-21T10:08:46.088" v="1412" actId="20577"/>
          <ac:spMkLst>
            <pc:docMk/>
            <pc:sldMk cId="3715561569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0:31:41.202" v="1439" actId="20577"/>
        <pc:sldMkLst>
          <pc:docMk/>
          <pc:sldMk cId="580872621" sldId="340"/>
        </pc:sldMkLst>
        <pc:spChg chg="mod">
          <ac:chgData name="Matthew Purland" userId="8d07c89cff7dd31c" providerId="LiveId" clId="{3BF61652-689D-4586-9B5C-92C2CA589AB8}" dt="2023-05-21T10:31:41.202" v="1439" actId="20577"/>
          <ac:spMkLst>
            <pc:docMk/>
            <pc:sldMk cId="580872621" sldId="340"/>
            <ac:spMk id="3" creationId="{E352E269-F028-A26B-A8CF-EA1FC264DC9E}"/>
          </ac:spMkLst>
        </pc:spChg>
      </pc:sldChg>
      <pc:sldChg chg="add del">
        <pc:chgData name="Matthew Purland" userId="8d07c89cff7dd31c" providerId="LiveId" clId="{3BF61652-689D-4586-9B5C-92C2CA589AB8}" dt="2023-05-21T10:33:43.299" v="1441" actId="47"/>
        <pc:sldMkLst>
          <pc:docMk/>
          <pc:sldMk cId="1552310244" sldId="341"/>
        </pc:sldMkLst>
      </pc:sldChg>
      <pc:sldChg chg="delSp modSp add mod">
        <pc:chgData name="Matthew Purland" userId="8d07c89cff7dd31c" providerId="LiveId" clId="{3BF61652-689D-4586-9B5C-92C2CA589AB8}" dt="2023-05-21T11:10:41.727" v="1614" actId="27636"/>
        <pc:sldMkLst>
          <pc:docMk/>
          <pc:sldMk cId="3030971570" sldId="341"/>
        </pc:sldMkLst>
        <pc:spChg chg="mod">
          <ac:chgData name="Matthew Purland" userId="8d07c89cff7dd31c" providerId="LiveId" clId="{3BF61652-689D-4586-9B5C-92C2CA589AB8}" dt="2023-05-21T11:10:41.727" v="1614" actId="27636"/>
          <ac:spMkLst>
            <pc:docMk/>
            <pc:sldMk cId="3030971570" sldId="341"/>
            <ac:spMk id="3" creationId="{E352E269-F028-A26B-A8CF-EA1FC264DC9E}"/>
          </ac:spMkLst>
        </pc:spChg>
        <pc:picChg chg="del">
          <ac:chgData name="Matthew Purland" userId="8d07c89cff7dd31c" providerId="LiveId" clId="{3BF61652-689D-4586-9B5C-92C2CA589AB8}" dt="2023-05-21T10:34:21.537" v="1446" actId="478"/>
          <ac:picMkLst>
            <pc:docMk/>
            <pc:sldMk cId="3030971570" sldId="341"/>
            <ac:picMk id="4" creationId="{343F13B0-76C6-B2BB-4D84-B5A1517FF20E}"/>
          </ac:picMkLst>
        </pc:picChg>
      </pc:sldChg>
      <pc:sldChg chg="addSp delSp modSp add mod">
        <pc:chgData name="Matthew Purland" userId="8d07c89cff7dd31c" providerId="LiveId" clId="{3BF61652-689D-4586-9B5C-92C2CA589AB8}" dt="2023-05-21T10:48:00.234" v="1477" actId="962"/>
        <pc:sldMkLst>
          <pc:docMk/>
          <pc:sldMk cId="986345735" sldId="342"/>
        </pc:sldMkLst>
        <pc:picChg chg="add del mod">
          <ac:chgData name="Matthew Purland" userId="8d07c89cff7dd31c" providerId="LiveId" clId="{3BF61652-689D-4586-9B5C-92C2CA589AB8}" dt="2023-05-21T10:47:47.336" v="1472" actId="478"/>
          <ac:picMkLst>
            <pc:docMk/>
            <pc:sldMk cId="986345735" sldId="342"/>
            <ac:picMk id="4" creationId="{A8719B69-4733-1B20-A31C-43ABBE5E81B1}"/>
          </ac:picMkLst>
        </pc:picChg>
        <pc:picChg chg="del">
          <ac:chgData name="Matthew Purland" userId="8d07c89cff7dd31c" providerId="LiveId" clId="{3BF61652-689D-4586-9B5C-92C2CA589AB8}" dt="2023-05-21T10:41:41.604" v="1457" actId="478"/>
          <ac:picMkLst>
            <pc:docMk/>
            <pc:sldMk cId="986345735" sldId="342"/>
            <ac:picMk id="5" creationId="{72B9613F-2D40-1DC5-7546-51F3EFFA0AEE}"/>
          </ac:picMkLst>
        </pc:picChg>
        <pc:picChg chg="add del">
          <ac:chgData name="Matthew Purland" userId="8d07c89cff7dd31c" providerId="LiveId" clId="{3BF61652-689D-4586-9B5C-92C2CA589AB8}" dt="2023-05-21T10:45:26.460" v="1464" actId="22"/>
          <ac:picMkLst>
            <pc:docMk/>
            <pc:sldMk cId="986345735" sldId="342"/>
            <ac:picMk id="7" creationId="{9367266F-D264-77B3-8509-DA2086535846}"/>
          </ac:picMkLst>
        </pc:picChg>
        <pc:picChg chg="add mod">
          <ac:chgData name="Matthew Purland" userId="8d07c89cff7dd31c" providerId="LiveId" clId="{3BF61652-689D-4586-9B5C-92C2CA589AB8}" dt="2023-05-21T10:48:00.234" v="1477" actId="962"/>
          <ac:picMkLst>
            <pc:docMk/>
            <pc:sldMk cId="986345735" sldId="342"/>
            <ac:picMk id="9" creationId="{1C80F906-7B02-C143-6289-6E9E67E90220}"/>
          </ac:picMkLst>
        </pc:picChg>
      </pc:sldChg>
      <pc:sldChg chg="addSp delSp modSp add mod">
        <pc:chgData name="Matthew Purland" userId="8d07c89cff7dd31c" providerId="LiveId" clId="{3BF61652-689D-4586-9B5C-92C2CA589AB8}" dt="2023-05-21T10:45:56.226" v="1471" actId="962"/>
        <pc:sldMkLst>
          <pc:docMk/>
          <pc:sldMk cId="3714691074" sldId="343"/>
        </pc:sldMkLst>
        <pc:picChg chg="del">
          <ac:chgData name="Matthew Purland" userId="8d07c89cff7dd31c" providerId="LiveId" clId="{3BF61652-689D-4586-9B5C-92C2CA589AB8}" dt="2023-05-21T10:45:41.031" v="1466" actId="478"/>
          <ac:picMkLst>
            <pc:docMk/>
            <pc:sldMk cId="3714691074" sldId="343"/>
            <ac:picMk id="4" creationId="{A8719B69-4733-1B20-A31C-43ABBE5E81B1}"/>
          </ac:picMkLst>
        </pc:picChg>
        <pc:picChg chg="add mod">
          <ac:chgData name="Matthew Purland" userId="8d07c89cff7dd31c" providerId="LiveId" clId="{3BF61652-689D-4586-9B5C-92C2CA589AB8}" dt="2023-05-21T10:45:56.226" v="1471" actId="962"/>
          <ac:picMkLst>
            <pc:docMk/>
            <pc:sldMk cId="3714691074" sldId="343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0:52:44.598" v="1490" actId="962"/>
        <pc:sldMkLst>
          <pc:docMk/>
          <pc:sldMk cId="1629302219" sldId="344"/>
        </pc:sldMkLst>
        <pc:picChg chg="add del mod">
          <ac:chgData name="Matthew Purland" userId="8d07c89cff7dd31c" providerId="LiveId" clId="{3BF61652-689D-4586-9B5C-92C2CA589AB8}" dt="2023-05-21T10:51:39.244" v="1485" actId="478"/>
          <ac:picMkLst>
            <pc:docMk/>
            <pc:sldMk cId="1629302219" sldId="344"/>
            <ac:picMk id="4" creationId="{30A40B2F-4CA2-2A1B-BBEE-D9BCE6908CB8}"/>
          </ac:picMkLst>
        </pc:picChg>
        <pc:picChg chg="del">
          <ac:chgData name="Matthew Purland" userId="8d07c89cff7dd31c" providerId="LiveId" clId="{3BF61652-689D-4586-9B5C-92C2CA589AB8}" dt="2023-05-21T10:49:32.026" v="1479" actId="478"/>
          <ac:picMkLst>
            <pc:docMk/>
            <pc:sldMk cId="1629302219" sldId="344"/>
            <ac:picMk id="5" creationId="{04854035-3FD3-C32D-8CD0-9772853C97DD}"/>
          </ac:picMkLst>
        </pc:picChg>
        <pc:picChg chg="add mod">
          <ac:chgData name="Matthew Purland" userId="8d07c89cff7dd31c" providerId="LiveId" clId="{3BF61652-689D-4586-9B5C-92C2CA589AB8}" dt="2023-05-21T10:52:44.598" v="1490" actId="962"/>
          <ac:picMkLst>
            <pc:docMk/>
            <pc:sldMk cId="1629302219" sldId="344"/>
            <ac:picMk id="7" creationId="{512A7DAD-E7DA-32F1-78BA-01F8DB38FCAA}"/>
          </ac:picMkLst>
        </pc:picChg>
      </pc:sldChg>
      <pc:sldChg chg="modSp add mod">
        <pc:chgData name="Matthew Purland" userId="8d07c89cff7dd31c" providerId="LiveId" clId="{3BF61652-689D-4586-9B5C-92C2CA589AB8}" dt="2023-05-21T17:19:57.231" v="1728" actId="20577"/>
        <pc:sldMkLst>
          <pc:docMk/>
          <pc:sldMk cId="2231009091" sldId="345"/>
        </pc:sldMkLst>
        <pc:spChg chg="mod">
          <ac:chgData name="Matthew Purland" userId="8d07c89cff7dd31c" providerId="LiveId" clId="{3BF61652-689D-4586-9B5C-92C2CA589AB8}" dt="2023-05-21T17:19:57.231" v="1728" actId="20577"/>
          <ac:spMkLst>
            <pc:docMk/>
            <pc:sldMk cId="2231009091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0:24.337" v="1566" actId="20577"/>
        <pc:sldMkLst>
          <pc:docMk/>
          <pc:sldMk cId="1153638624" sldId="346"/>
        </pc:sldMkLst>
        <pc:spChg chg="mod">
          <ac:chgData name="Matthew Purland" userId="8d07c89cff7dd31c" providerId="LiveId" clId="{3BF61652-689D-4586-9B5C-92C2CA589AB8}" dt="2023-05-21T11:00:24.337" v="1566" actId="20577"/>
          <ac:spMkLst>
            <pc:docMk/>
            <pc:sldMk cId="1153638624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08:07.435" v="1580" actId="207"/>
        <pc:sldMkLst>
          <pc:docMk/>
          <pc:sldMk cId="3801183168" sldId="347"/>
        </pc:sldMkLst>
        <pc:spChg chg="mod">
          <ac:chgData name="Matthew Purland" userId="8d07c89cff7dd31c" providerId="LiveId" clId="{3BF61652-689D-4586-9B5C-92C2CA589AB8}" dt="2023-05-21T11:08:07.435" v="1580" actId="207"/>
          <ac:spMkLst>
            <pc:docMk/>
            <pc:sldMk cId="3801183168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10:24.822" v="1610" actId="20577"/>
        <pc:sldMkLst>
          <pc:docMk/>
          <pc:sldMk cId="2493903279" sldId="348"/>
        </pc:sldMkLst>
        <pc:spChg chg="mod">
          <ac:chgData name="Matthew Purland" userId="8d07c89cff7dd31c" providerId="LiveId" clId="{3BF61652-689D-4586-9B5C-92C2CA589AB8}" dt="2023-05-21T11:10:24.822" v="1610" actId="20577"/>
          <ac:spMkLst>
            <pc:docMk/>
            <pc:sldMk cId="2493903279" sldId="348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3BF61652-689D-4586-9B5C-92C2CA589AB8}" dt="2023-05-21T11:13:47.178" v="1621" actId="962"/>
        <pc:sldMkLst>
          <pc:docMk/>
          <pc:sldMk cId="424320179" sldId="349"/>
        </pc:sldMkLst>
        <pc:picChg chg="add mod">
          <ac:chgData name="Matthew Purland" userId="8d07c89cff7dd31c" providerId="LiveId" clId="{3BF61652-689D-4586-9B5C-92C2CA589AB8}" dt="2023-05-21T11:13:47.178" v="1621" actId="962"/>
          <ac:picMkLst>
            <pc:docMk/>
            <pc:sldMk cId="424320179" sldId="349"/>
            <ac:picMk id="4" creationId="{FE96A3EE-AAE9-CEE5-4A7A-2BA34D6AE8C2}"/>
          </ac:picMkLst>
        </pc:picChg>
        <pc:picChg chg="del">
          <ac:chgData name="Matthew Purland" userId="8d07c89cff7dd31c" providerId="LiveId" clId="{3BF61652-689D-4586-9B5C-92C2CA589AB8}" dt="2023-05-21T11:13:32.062" v="1616" actId="478"/>
          <ac:picMkLst>
            <pc:docMk/>
            <pc:sldMk cId="424320179" sldId="349"/>
            <ac:picMk id="5" creationId="{04854035-3FD3-C32D-8CD0-9772853C97DD}"/>
          </ac:picMkLst>
        </pc:picChg>
      </pc:sldChg>
      <pc:sldChg chg="addSp delSp modSp add mod">
        <pc:chgData name="Matthew Purland" userId="8d07c89cff7dd31c" providerId="LiveId" clId="{3BF61652-689D-4586-9B5C-92C2CA589AB8}" dt="2023-05-21T11:15:57.346" v="1628" actId="962"/>
        <pc:sldMkLst>
          <pc:docMk/>
          <pc:sldMk cId="4206991601" sldId="350"/>
        </pc:sldMkLst>
        <pc:picChg chg="del">
          <ac:chgData name="Matthew Purland" userId="8d07c89cff7dd31c" providerId="LiveId" clId="{3BF61652-689D-4586-9B5C-92C2CA589AB8}" dt="2023-05-21T11:15:49.203" v="1623" actId="478"/>
          <ac:picMkLst>
            <pc:docMk/>
            <pc:sldMk cId="4206991601" sldId="350"/>
            <ac:picMk id="4" creationId="{FE96A3EE-AAE9-CEE5-4A7A-2BA34D6AE8C2}"/>
          </ac:picMkLst>
        </pc:picChg>
        <pc:picChg chg="add mod">
          <ac:chgData name="Matthew Purland" userId="8d07c89cff7dd31c" providerId="LiveId" clId="{3BF61652-689D-4586-9B5C-92C2CA589AB8}" dt="2023-05-21T11:15:57.346" v="1628" actId="962"/>
          <ac:picMkLst>
            <pc:docMk/>
            <pc:sldMk cId="4206991601" sldId="350"/>
            <ac:picMk id="5" creationId="{691EA93B-6407-802E-CDD8-88D2FDAC5BF2}"/>
          </ac:picMkLst>
        </pc:picChg>
      </pc:sldChg>
      <pc:sldChg chg="modSp add mod">
        <pc:chgData name="Matthew Purland" userId="8d07c89cff7dd31c" providerId="LiveId" clId="{3BF61652-689D-4586-9B5C-92C2CA589AB8}" dt="2023-05-21T11:22:08.652" v="1646" actId="20577"/>
        <pc:sldMkLst>
          <pc:docMk/>
          <pc:sldMk cId="1227392757" sldId="351"/>
        </pc:sldMkLst>
        <pc:spChg chg="mod">
          <ac:chgData name="Matthew Purland" userId="8d07c89cff7dd31c" providerId="LiveId" clId="{3BF61652-689D-4586-9B5C-92C2CA589AB8}" dt="2023-05-21T11:22:08.652" v="1646" actId="20577"/>
          <ac:spMkLst>
            <pc:docMk/>
            <pc:sldMk cId="1227392757" sldId="35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3:19.578" v="1661" actId="20577"/>
        <pc:sldMkLst>
          <pc:docMk/>
          <pc:sldMk cId="2460634819" sldId="352"/>
        </pc:sldMkLst>
        <pc:spChg chg="mod">
          <ac:chgData name="Matthew Purland" userId="8d07c89cff7dd31c" providerId="LiveId" clId="{3BF61652-689D-4586-9B5C-92C2CA589AB8}" dt="2023-05-21T11:23:19.578" v="1661" actId="20577"/>
          <ac:spMkLst>
            <pc:docMk/>
            <pc:sldMk cId="2460634819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3BF61652-689D-4586-9B5C-92C2CA589AB8}" dt="2023-05-21T11:24:41.537" v="1673" actId="207"/>
        <pc:sldMkLst>
          <pc:docMk/>
          <pc:sldMk cId="894109062" sldId="353"/>
        </pc:sldMkLst>
        <pc:spChg chg="mod">
          <ac:chgData name="Matthew Purland" userId="8d07c89cff7dd31c" providerId="LiveId" clId="{3BF61652-689D-4586-9B5C-92C2CA589AB8}" dt="2023-05-21T11:24:41.537" v="1673" actId="207"/>
          <ac:spMkLst>
            <pc:docMk/>
            <pc:sldMk cId="894109062" sldId="353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3BF61652-689D-4586-9B5C-92C2CA589AB8}" dt="2023-05-21T17:40:42.712" v="1895" actId="47"/>
        <pc:sldMkLst>
          <pc:docMk/>
          <pc:sldMk cId="2831362119" sldId="354"/>
        </pc:sldMkLst>
        <pc:spChg chg="mod">
          <ac:chgData name="Matthew Purland" userId="8d07c89cff7dd31c" providerId="LiveId" clId="{3BF61652-689D-4586-9B5C-92C2CA589AB8}" dt="2023-05-21T17:33:20.253" v="1894" actId="20577"/>
          <ac:spMkLst>
            <pc:docMk/>
            <pc:sldMk cId="2831362119" sldId="354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726AB5F-3226-477C-9863-03E3E641EDD2}"/>
    <pc:docChg chg="undo redo custSel addSld delSld modSld">
      <pc:chgData name="Matthew Purland" userId="8d07c89cff7dd31c" providerId="LiveId" clId="{D726AB5F-3226-477C-9863-03E3E641EDD2}" dt="2023-07-21T09:49:03.190" v="21" actId="207"/>
      <pc:docMkLst>
        <pc:docMk/>
      </pc:docMkLst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3687110327" sldId="268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2459611209" sldId="277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668199295" sldId="282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3348914219" sldId="335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1800276891" sldId="336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3011256716" sldId="350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2151428866" sldId="351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2627433178" sldId="352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173604468" sldId="353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733919612" sldId="354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3478576615" sldId="355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2167986219" sldId="356"/>
        </pc:sldMkLst>
      </pc:sldChg>
      <pc:sldChg chg="del">
        <pc:chgData name="Matthew Purland" userId="8d07c89cff7dd31c" providerId="LiveId" clId="{D726AB5F-3226-477C-9863-03E3E641EDD2}" dt="2023-07-21T09:23:21.459" v="0" actId="47"/>
        <pc:sldMkLst>
          <pc:docMk/>
          <pc:sldMk cId="4070946641" sldId="357"/>
        </pc:sldMkLst>
      </pc:sldChg>
      <pc:sldChg chg="modSp mod">
        <pc:chgData name="Matthew Purland" userId="8d07c89cff7dd31c" providerId="LiveId" clId="{D726AB5F-3226-477C-9863-03E3E641EDD2}" dt="2023-07-21T09:49:03.190" v="21" actId="207"/>
        <pc:sldMkLst>
          <pc:docMk/>
          <pc:sldMk cId="3244511282" sldId="358"/>
        </pc:sldMkLst>
        <pc:spChg chg="mod">
          <ac:chgData name="Matthew Purland" userId="8d07c89cff7dd31c" providerId="LiveId" clId="{D726AB5F-3226-477C-9863-03E3E641EDD2}" dt="2023-07-21T09:49:03.190" v="21" actId="207"/>
          <ac:spMkLst>
            <pc:docMk/>
            <pc:sldMk cId="3244511282" sldId="358"/>
            <ac:spMk id="3" creationId="{E352E269-F028-A26B-A8CF-EA1FC264DC9E}"/>
          </ac:spMkLst>
        </pc:spChg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865418918" sldId="372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342886667" sldId="373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560668998" sldId="375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680331921" sldId="376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187989277" sldId="377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410117045" sldId="378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866590768" sldId="379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194720364" sldId="380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201644509" sldId="381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925786138" sldId="382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4023425687" sldId="383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306766131" sldId="384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344944305" sldId="385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957020648" sldId="386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400563988" sldId="387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99310275" sldId="388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373453275" sldId="389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4287464046" sldId="390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706289068" sldId="391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550068578" sldId="392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763630367" sldId="393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962545669" sldId="394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901126976" sldId="395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4244436030" sldId="396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16950861" sldId="397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983036082" sldId="398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680318716" sldId="399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36192502" sldId="400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248492200" sldId="401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871969653" sldId="402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48207081" sldId="403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4232484754" sldId="404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481065357" sldId="405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3992019063" sldId="406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611858743" sldId="407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808192691" sldId="408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454650047" sldId="409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288151778" sldId="410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596439055" sldId="411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996701889" sldId="412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4117900434" sldId="423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1741839607" sldId="424"/>
        </pc:sldMkLst>
      </pc:sldChg>
      <pc:sldChg chg="del">
        <pc:chgData name="Matthew Purland" userId="8d07c89cff7dd31c" providerId="LiveId" clId="{D726AB5F-3226-477C-9863-03E3E641EDD2}" dt="2023-07-21T09:23:45.595" v="1" actId="47"/>
        <pc:sldMkLst>
          <pc:docMk/>
          <pc:sldMk cId="2934572253" sldId="425"/>
        </pc:sldMkLst>
      </pc:sldChg>
      <pc:sldChg chg="add">
        <pc:chgData name="Matthew Purland" userId="8d07c89cff7dd31c" providerId="LiveId" clId="{D726AB5F-3226-477C-9863-03E3E641EDD2}" dt="2023-07-21T09:24:16.861" v="2"/>
        <pc:sldMkLst>
          <pc:docMk/>
          <pc:sldMk cId="1051611125" sldId="428"/>
        </pc:sldMkLst>
      </pc:sldChg>
      <pc:sldChg chg="add">
        <pc:chgData name="Matthew Purland" userId="8d07c89cff7dd31c" providerId="LiveId" clId="{D726AB5F-3226-477C-9863-03E3E641EDD2}" dt="2023-07-21T09:24:16.861" v="2"/>
        <pc:sldMkLst>
          <pc:docMk/>
          <pc:sldMk cId="1766089421" sldId="429"/>
        </pc:sldMkLst>
      </pc:sldChg>
      <pc:sldChg chg="add">
        <pc:chgData name="Matthew Purland" userId="8d07c89cff7dd31c" providerId="LiveId" clId="{D726AB5F-3226-477C-9863-03E3E641EDD2}" dt="2023-07-21T09:24:16.861" v="2"/>
        <pc:sldMkLst>
          <pc:docMk/>
          <pc:sldMk cId="4245887190" sldId="430"/>
        </pc:sldMkLst>
      </pc:sldChg>
      <pc:sldChg chg="add">
        <pc:chgData name="Matthew Purland" userId="8d07c89cff7dd31c" providerId="LiveId" clId="{D726AB5F-3226-477C-9863-03E3E641EDD2}" dt="2023-07-21T09:24:16.861" v="2"/>
        <pc:sldMkLst>
          <pc:docMk/>
          <pc:sldMk cId="576565856" sldId="431"/>
        </pc:sldMkLst>
      </pc:sldChg>
      <pc:sldChg chg="modSp add mod">
        <pc:chgData name="Matthew Purland" userId="8d07c89cff7dd31c" providerId="LiveId" clId="{D726AB5F-3226-477C-9863-03E3E641EDD2}" dt="2023-07-21T09:24:43.970" v="19" actId="20577"/>
        <pc:sldMkLst>
          <pc:docMk/>
          <pc:sldMk cId="1926787005" sldId="432"/>
        </pc:sldMkLst>
        <pc:spChg chg="mod">
          <ac:chgData name="Matthew Purland" userId="8d07c89cff7dd31c" providerId="LiveId" clId="{D726AB5F-3226-477C-9863-03E3E641EDD2}" dt="2023-07-21T09:24:43.970" v="19" actId="20577"/>
          <ac:spMkLst>
            <pc:docMk/>
            <pc:sldMk cId="1926787005" sldId="43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01A363B8-9A37-4FC5-B11B-88F09A36BB58}"/>
    <pc:docChg chg="undo redo custSel modSld">
      <pc:chgData name="Matthew Purland" userId="8d07c89cff7dd31c" providerId="LiveId" clId="{01A363B8-9A37-4FC5-B11B-88F09A36BB58}" dt="2023-07-18T07:55:49.778" v="301" actId="6549"/>
      <pc:docMkLst>
        <pc:docMk/>
      </pc:docMkLst>
      <pc:sldChg chg="modSp mod">
        <pc:chgData name="Matthew Purland" userId="8d07c89cff7dd31c" providerId="LiveId" clId="{01A363B8-9A37-4FC5-B11B-88F09A36BB58}" dt="2023-07-18T07:46:50.955" v="76" actId="20577"/>
        <pc:sldMkLst>
          <pc:docMk/>
          <pc:sldMk cId="3348914219" sldId="335"/>
        </pc:sldMkLst>
        <pc:spChg chg="mod">
          <ac:chgData name="Matthew Purland" userId="8d07c89cff7dd31c" providerId="LiveId" clId="{01A363B8-9A37-4FC5-B11B-88F09A36BB58}" dt="2023-07-18T07:46:50.955" v="76" actId="20577"/>
          <ac:spMkLst>
            <pc:docMk/>
            <pc:sldMk cId="3348914219" sldId="33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6:58.440" v="82" actId="20577"/>
        <pc:sldMkLst>
          <pc:docMk/>
          <pc:sldMk cId="1800276891" sldId="336"/>
        </pc:sldMkLst>
        <pc:spChg chg="mod">
          <ac:chgData name="Matthew Purland" userId="8d07c89cff7dd31c" providerId="LiveId" clId="{01A363B8-9A37-4FC5-B11B-88F09A36BB58}" dt="2023-07-18T07:46:58.440" v="82" actId="20577"/>
          <ac:spMkLst>
            <pc:docMk/>
            <pc:sldMk cId="1800276891" sldId="33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12.305" v="94" actId="20577"/>
        <pc:sldMkLst>
          <pc:docMk/>
          <pc:sldMk cId="2627433178" sldId="352"/>
        </pc:sldMkLst>
        <pc:spChg chg="mod">
          <ac:chgData name="Matthew Purland" userId="8d07c89cff7dd31c" providerId="LiveId" clId="{01A363B8-9A37-4FC5-B11B-88F09A36BB58}" dt="2023-07-18T07:47:12.305" v="94" actId="20577"/>
          <ac:spMkLst>
            <pc:docMk/>
            <pc:sldMk cId="2627433178" sldId="35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23.180" v="104" actId="20577"/>
        <pc:sldMkLst>
          <pc:docMk/>
          <pc:sldMk cId="173604468" sldId="353"/>
        </pc:sldMkLst>
        <pc:spChg chg="mod">
          <ac:chgData name="Matthew Purland" userId="8d07c89cff7dd31c" providerId="LiveId" clId="{01A363B8-9A37-4FC5-B11B-88F09A36BB58}" dt="2023-07-18T07:47:23.180" v="104" actId="20577"/>
          <ac:spMkLst>
            <pc:docMk/>
            <pc:sldMk cId="173604468" sldId="35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47:32.390" v="114" actId="20577"/>
        <pc:sldMkLst>
          <pc:docMk/>
          <pc:sldMk cId="733919612" sldId="354"/>
        </pc:sldMkLst>
        <pc:spChg chg="mod">
          <ac:chgData name="Matthew Purland" userId="8d07c89cff7dd31c" providerId="LiveId" clId="{01A363B8-9A37-4FC5-B11B-88F09A36BB58}" dt="2023-07-18T07:47:32.390" v="114" actId="20577"/>
          <ac:spMkLst>
            <pc:docMk/>
            <pc:sldMk cId="733919612" sldId="35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51:54.403" v="168" actId="207"/>
        <pc:sldMkLst>
          <pc:docMk/>
          <pc:sldMk cId="3478576615" sldId="355"/>
        </pc:sldMkLst>
        <pc:spChg chg="mod">
          <ac:chgData name="Matthew Purland" userId="8d07c89cff7dd31c" providerId="LiveId" clId="{01A363B8-9A37-4FC5-B11B-88F09A36BB58}" dt="2023-07-18T07:51:54.403" v="168" actId="207"/>
          <ac:spMkLst>
            <pc:docMk/>
            <pc:sldMk cId="3478576615" sldId="35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01A363B8-9A37-4FC5-B11B-88F09A36BB58}" dt="2023-07-18T07:55:49.778" v="301" actId="6549"/>
        <pc:sldMkLst>
          <pc:docMk/>
          <pc:sldMk cId="2167986219" sldId="356"/>
        </pc:sldMkLst>
        <pc:spChg chg="mod">
          <ac:chgData name="Matthew Purland" userId="8d07c89cff7dd31c" providerId="LiveId" clId="{01A363B8-9A37-4FC5-B11B-88F09A36BB58}" dt="2023-07-18T07:55:49.778" v="301" actId="6549"/>
          <ac:spMkLst>
            <pc:docMk/>
            <pc:sldMk cId="2167986219" sldId="356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21/07/2023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It may look like we hate  t  in spoken English, since we delete it every time it appears in CC connections. It is unfortunate, then, that  t  is such a common sound in English. It is the final sound of no fewer than </a:t>
            </a:r>
            <a:r>
              <a:rPr lang="en-GB" dirty="0">
                <a:solidFill>
                  <a:srgbClr val="FF0000"/>
                </a:solidFill>
              </a:rPr>
              <a:t>thirteen</a:t>
            </a:r>
            <a:r>
              <a:rPr lang="en-GB" dirty="0"/>
              <a:t> one-syllable high-frequency words in the </a:t>
            </a:r>
            <a:r>
              <a:rPr lang="en-GB" dirty="0">
                <a:solidFill>
                  <a:srgbClr val="FF0000"/>
                </a:solidFill>
              </a:rPr>
              <a:t>100 Most Common Words in Written English</a:t>
            </a:r>
            <a:r>
              <a:rPr lang="en-GB" dirty="0"/>
              <a:t> list:</a:t>
            </a: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8779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sz="2800" i="1" dirty="0"/>
          </a:p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sz="2400" i="1" dirty="0"/>
          </a:p>
          <a:p>
            <a:pPr marL="0" indent="0">
              <a:buNone/>
            </a:pPr>
            <a:r>
              <a:rPr lang="en-GB" sz="2400" i="1" dirty="0"/>
              <a:t>*We can also include common negative auxiliary forms which are contractions of ‘not’, for example: ‘don’t’, ‘doesn’t’, ‘didn’t’, ‘won’t’, ‘haven’t’, etc.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</p:txBody>
      </p:sp>
      <p:pic>
        <p:nvPicPr>
          <p:cNvPr id="4" name="Picture 3" descr="A black text on a white background">
            <a:extLst>
              <a:ext uri="{FF2B5EF4-FFF2-40B4-BE49-F238E27FC236}">
                <a16:creationId xmlns:a16="http://schemas.microsoft.com/office/drawing/2014/main" id="{A78BFFC7-3503-7D8F-6DE1-054FB211E7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072" y="1560830"/>
            <a:ext cx="10817855" cy="2082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241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a final consonant sound,  t  is pretty much </a:t>
            </a:r>
            <a:r>
              <a:rPr lang="en-GB" dirty="0">
                <a:solidFill>
                  <a:srgbClr val="FF0000"/>
                </a:solidFill>
              </a:rPr>
              <a:t>everywhere</a:t>
            </a:r>
            <a:r>
              <a:rPr lang="en-GB" dirty="0"/>
              <a:t> in English.     It appears at the end of a syllable in most sentences, and when the connection is CC,  t  is deleted and replaced by a glottal stop.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07536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 t  sound can be spelled in </a:t>
            </a:r>
            <a:r>
              <a:rPr lang="en-GB" dirty="0">
                <a:solidFill>
                  <a:srgbClr val="FF0000"/>
                </a:solidFill>
              </a:rPr>
              <a:t>six</a:t>
            </a:r>
            <a:r>
              <a:rPr lang="en-GB" dirty="0"/>
              <a:t> different ways at the end of a syllable, but the most common is simply with ‘-t’: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number">
            <a:extLst>
              <a:ext uri="{FF2B5EF4-FFF2-40B4-BE49-F238E27FC236}">
                <a16:creationId xmlns:a16="http://schemas.microsoft.com/office/drawing/2014/main" id="{50A97B96-3600-BFB1-5FAE-D205C5C5B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180" y="2940854"/>
            <a:ext cx="9311640" cy="2301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6533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other ways of spelling  t  are: ‘-te’, ‘-ed’, ‘-ght’, ‘-tt’, and ‘-bt’: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number">
            <a:extLst>
              <a:ext uri="{FF2B5EF4-FFF2-40B4-BE49-F238E27FC236}">
                <a16:creationId xmlns:a16="http://schemas.microsoft.com/office/drawing/2014/main" id="{571C710D-D975-C149-0BE2-1CD2007FCE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540" y="1736505"/>
            <a:ext cx="9646920" cy="474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592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 descr="A picture containing text, screenshot, font, number">
            <a:extLst>
              <a:ext uri="{FF2B5EF4-FFF2-40B4-BE49-F238E27FC236}">
                <a16:creationId xmlns:a16="http://schemas.microsoft.com/office/drawing/2014/main" id="{92A3DE05-2B5B-BC65-0923-50361CB2E0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330" y="754380"/>
            <a:ext cx="9959340" cy="5349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6897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sz="3000" dirty="0"/>
              <a:t>In addition to common words ending with  t, there are also many common suffixes which end in  t. For example:</a:t>
            </a:r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endParaRPr lang="en-GB" sz="3000" dirty="0"/>
          </a:p>
          <a:p>
            <a:pPr marL="0" indent="0">
              <a:buNone/>
            </a:pPr>
            <a:r>
              <a:rPr lang="en-GB" sz="3000" dirty="0"/>
              <a:t>As we saw in Lesson 3, there are several common suffixes where, when we delete  t  at the end, we can rest on the friendly consonant sound  n  plus glottal stop. For example: -an</a:t>
            </a:r>
            <a:r>
              <a:rPr lang="en-GB" sz="3000" dirty="0">
                <a:solidFill>
                  <a:srgbClr val="FF0000"/>
                </a:solidFill>
              </a:rPr>
              <a:t>t</a:t>
            </a:r>
            <a:r>
              <a:rPr lang="en-GB" sz="3000" dirty="0"/>
              <a:t>, -</a:t>
            </a:r>
            <a:r>
              <a:rPr lang="en-GB" sz="3000" dirty="0" err="1"/>
              <a:t>en</a:t>
            </a:r>
            <a:r>
              <a:rPr lang="en-GB" sz="3000" dirty="0" err="1">
                <a:solidFill>
                  <a:srgbClr val="FF0000"/>
                </a:solidFill>
              </a:rPr>
              <a:t>t</a:t>
            </a:r>
            <a:r>
              <a:rPr lang="en-GB" sz="3000" dirty="0"/>
              <a:t>, -ian</a:t>
            </a:r>
            <a:r>
              <a:rPr lang="en-GB" sz="3000" dirty="0">
                <a:solidFill>
                  <a:srgbClr val="FF0000"/>
                </a:solidFill>
              </a:rPr>
              <a:t>t</a:t>
            </a:r>
            <a:r>
              <a:rPr lang="en-GB" sz="3000" dirty="0"/>
              <a:t>, -</a:t>
            </a:r>
            <a:r>
              <a:rPr lang="en-GB" sz="3000" dirty="0" err="1"/>
              <a:t>ien</a:t>
            </a:r>
            <a:r>
              <a:rPr lang="en-GB" sz="3000" dirty="0" err="1">
                <a:solidFill>
                  <a:srgbClr val="FF0000"/>
                </a:solidFill>
              </a:rPr>
              <a:t>t</a:t>
            </a:r>
            <a:r>
              <a:rPr lang="en-GB" sz="3000" dirty="0"/>
              <a:t>, and -</a:t>
            </a:r>
            <a:r>
              <a:rPr lang="en-GB" sz="3000" dirty="0" err="1"/>
              <a:t>men</a:t>
            </a:r>
            <a:r>
              <a:rPr lang="en-GB" sz="3000" dirty="0" err="1">
                <a:solidFill>
                  <a:srgbClr val="FF0000"/>
                </a:solidFill>
              </a:rPr>
              <a:t>t</a:t>
            </a:r>
            <a:r>
              <a:rPr lang="en-GB" sz="3000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</a:p>
        </p:txBody>
      </p:sp>
      <p:pic>
        <p:nvPicPr>
          <p:cNvPr id="4" name="Picture 3" descr="A picture containing white, font, line, black and white">
            <a:extLst>
              <a:ext uri="{FF2B5EF4-FFF2-40B4-BE49-F238E27FC236}">
                <a16:creationId xmlns:a16="http://schemas.microsoft.com/office/drawing/2014/main" id="{E5E82534-C6F9-23B9-33E3-6E72EFEA4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1180" y="2351703"/>
            <a:ext cx="8549640" cy="133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22367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This is also true of common words ending in ‘-nt’ and ‘-lt’.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content panel	&gt;&gt;		conten_ panel</a:t>
            </a:r>
          </a:p>
          <a:p>
            <a:pPr marL="0" indent="0">
              <a:buNone/>
            </a:pPr>
            <a:r>
              <a:rPr lang="en-GB" dirty="0"/>
              <a:t>	point was		&gt;&gt;		poin_ was</a:t>
            </a:r>
          </a:p>
          <a:p>
            <a:pPr marL="0" indent="0">
              <a:buNone/>
            </a:pPr>
            <a:r>
              <a:rPr lang="en-GB" dirty="0"/>
              <a:t>	felt good		&gt;&gt;		fel_ good</a:t>
            </a:r>
          </a:p>
          <a:p>
            <a:pPr marL="0" indent="0">
              <a:buNone/>
            </a:pPr>
            <a:r>
              <a:rPr lang="en-GB" dirty="0"/>
              <a:t>	salt cellar		&gt;&gt;		sal_ cellar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957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A close-up of words">
            <a:extLst>
              <a:ext uri="{FF2B5EF4-FFF2-40B4-BE49-F238E27FC236}">
                <a16:creationId xmlns:a16="http://schemas.microsoft.com/office/drawing/2014/main" id="{43DCA107-E254-DBCB-8AE8-4101E619AC1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0" y="1059180"/>
            <a:ext cx="9334500" cy="4739640"/>
          </a:xfrm>
        </p:spPr>
      </p:pic>
    </p:spTree>
    <p:extLst>
      <p:ext uri="{BB962C8B-B14F-4D97-AF65-F5344CB8AC3E}">
        <p14:creationId xmlns:p14="http://schemas.microsoft.com/office/powerpoint/2010/main" val="19019559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c) Common words ending in ‘-mt’: </a:t>
            </a:r>
          </a:p>
          <a:p>
            <a:pPr marL="0" indent="0">
              <a:buNone/>
            </a:pPr>
            <a:r>
              <a:rPr lang="en-GB" dirty="0"/>
              <a:t>There is only one common word ending in ‘-mt’: ‘dreamt’.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These days it is more usual to use the regular ‘-ed’ spelling: ‘dreamed’.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There are no English words ending in  ng  +  t.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(See Lesson 3.)</a:t>
            </a:r>
          </a:p>
        </p:txBody>
      </p:sp>
    </p:spTree>
    <p:extLst>
      <p:ext uri="{BB962C8B-B14F-4D97-AF65-F5344CB8AC3E}">
        <p14:creationId xmlns:p14="http://schemas.microsoft.com/office/powerpoint/2010/main" val="4278136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t  </a:t>
            </a:r>
            <a:r>
              <a:rPr lang="en-GB" dirty="0"/>
              <a:t>is deleted and replaced by a glottal stop in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get the    at seven    airport to    flight was    hit by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that door    at the    what day    eight will    get there</a:t>
            </a:r>
          </a:p>
        </p:txBody>
      </p:sp>
    </p:spTree>
    <p:extLst>
      <p:ext uri="{BB962C8B-B14F-4D97-AF65-F5344CB8AC3E}">
        <p14:creationId xmlns:p14="http://schemas.microsoft.com/office/powerpoint/2010/main" val="26266939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Practice:  </a:t>
            </a:r>
            <a:r>
              <a:rPr lang="en-GB" dirty="0">
                <a:solidFill>
                  <a:srgbClr val="FF0000"/>
                </a:solidFill>
              </a:rPr>
              <a:t>t  </a:t>
            </a:r>
            <a:r>
              <a:rPr lang="en-GB" dirty="0"/>
              <a:t>is deleted and replaced by a glottal stop in CC connections:</a:t>
            </a:r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about that    start uni    get married    without my    debit card 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(CC)    meet you    don’t like    haven’t got    important to    suit which</a:t>
            </a:r>
          </a:p>
        </p:txBody>
      </p:sp>
    </p:spTree>
    <p:extLst>
      <p:ext uri="{BB962C8B-B14F-4D97-AF65-F5344CB8AC3E}">
        <p14:creationId xmlns:p14="http://schemas.microsoft.com/office/powerpoint/2010/main" val="628509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6: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Deleting Sounds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6.2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Deleting  t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1. Deleting  </a:t>
            </a:r>
            <a:r>
              <a:rPr lang="en-GB" dirty="0">
                <a:solidFill>
                  <a:srgbClr val="FF0000"/>
                </a:solidFill>
              </a:rPr>
              <a:t>t</a:t>
            </a:r>
          </a:p>
          <a:p>
            <a:pPr marL="0" indent="0">
              <a:buNone/>
            </a:pPr>
            <a:r>
              <a:rPr lang="en-GB" dirty="0"/>
              <a:t>The most common sound to delete is  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, which accounts for 62% of our deleted sounds.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While  t  moves forward in a CV connection – e.g., ‘ge</a:t>
            </a:r>
            <a:r>
              <a:rPr lang="en-GB" dirty="0">
                <a:solidFill>
                  <a:srgbClr val="FF0000"/>
                </a:solidFill>
              </a:rPr>
              <a:t>t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i</a:t>
            </a:r>
            <a:r>
              <a:rPr lang="en-GB" dirty="0"/>
              <a:t>n’  &gt;&gt;  ‘g</a:t>
            </a:r>
            <a:r>
              <a:rPr lang="en-GB" dirty="0">
                <a:solidFill>
                  <a:srgbClr val="00B050"/>
                </a:solidFill>
              </a:rPr>
              <a:t>e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t</a:t>
            </a:r>
            <a:r>
              <a:rPr lang="en-GB" dirty="0"/>
              <a:t>in’ </a:t>
            </a:r>
            <a:r>
              <a:rPr lang="en-GB" i="1" dirty="0"/>
              <a:t>(Lesson 4)</a:t>
            </a:r>
            <a:r>
              <a:rPr lang="en-GB" dirty="0"/>
              <a:t> – we </a:t>
            </a:r>
            <a:r>
              <a:rPr lang="en-GB" dirty="0">
                <a:solidFill>
                  <a:srgbClr val="FF0000"/>
                </a:solidFill>
              </a:rPr>
              <a:t>always</a:t>
            </a:r>
            <a:r>
              <a:rPr lang="en-GB" dirty="0"/>
              <a:t> delete  t  when it occurs at the end of a syllable and the next sound is a consonant.</a:t>
            </a:r>
          </a:p>
        </p:txBody>
      </p:sp>
    </p:spTree>
    <p:extLst>
      <p:ext uri="{BB962C8B-B14F-4D97-AF65-F5344CB8AC3E}">
        <p14:creationId xmlns:p14="http://schemas.microsoft.com/office/powerpoint/2010/main" val="32445112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replace  t  with a </a:t>
            </a:r>
            <a:r>
              <a:rPr lang="en-GB" dirty="0">
                <a:solidFill>
                  <a:srgbClr val="FF0000"/>
                </a:solidFill>
              </a:rPr>
              <a:t>glottal stop</a:t>
            </a:r>
            <a:r>
              <a:rPr lang="en-GB" dirty="0"/>
              <a:t>, represented by  _  when  t  is deleted next to a </a:t>
            </a:r>
            <a:r>
              <a:rPr lang="en-GB" dirty="0">
                <a:solidFill>
                  <a:srgbClr val="FF0000"/>
                </a:solidFill>
              </a:rPr>
              <a:t>vowel sound </a:t>
            </a:r>
            <a:r>
              <a:rPr lang="en-GB" dirty="0"/>
              <a:t>or </a:t>
            </a:r>
            <a:r>
              <a:rPr lang="en-GB" dirty="0">
                <a:solidFill>
                  <a:srgbClr val="FF0000"/>
                </a:solidFill>
              </a:rPr>
              <a:t>friendly consonant sound </a:t>
            </a:r>
            <a:r>
              <a:rPr lang="en-GB" dirty="0"/>
              <a:t>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bat cover		&gt;&gt;	ba_ cover</a:t>
            </a:r>
          </a:p>
          <a:p>
            <a:pPr marL="0" indent="0">
              <a:buNone/>
            </a:pPr>
            <a:r>
              <a:rPr lang="en-GB" dirty="0"/>
              <a:t>	fit person		&gt;&gt;	fi_ person</a:t>
            </a:r>
          </a:p>
          <a:p>
            <a:pPr marL="0" indent="0">
              <a:buNone/>
            </a:pPr>
            <a:r>
              <a:rPr lang="en-GB" dirty="0"/>
              <a:t>	went home		&gt;&gt;	wen_ home</a:t>
            </a:r>
          </a:p>
          <a:p>
            <a:pPr marL="0" indent="0">
              <a:buNone/>
            </a:pPr>
            <a:r>
              <a:rPr lang="en-GB" dirty="0"/>
              <a:t>	got mail		&gt;&gt;	go_ mail</a:t>
            </a:r>
          </a:p>
        </p:txBody>
      </p:sp>
    </p:spTree>
    <p:extLst>
      <p:ext uri="{BB962C8B-B14F-4D97-AF65-F5344CB8AC3E}">
        <p14:creationId xmlns:p14="http://schemas.microsoft.com/office/powerpoint/2010/main" val="2648770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delete  t  because it is difficult for us to pronounce it next to another consonant sound. It would create a noticeable </a:t>
            </a:r>
            <a:r>
              <a:rPr lang="en-GB" dirty="0">
                <a:solidFill>
                  <a:srgbClr val="FF0000"/>
                </a:solidFill>
              </a:rPr>
              <a:t>gap</a:t>
            </a:r>
            <a:r>
              <a:rPr lang="en-GB" dirty="0"/>
              <a:t> between syllables, which is what we are trying to avoid.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Using a glottal stop allows us to hear and acknowledge the missing  t, without pronouncing it. Without the glottal stop the phrase may sound meaningless. For example, compare ‘fi_ person’ with ‘</a:t>
            </a:r>
            <a:r>
              <a:rPr lang="en-GB" dirty="0" err="1"/>
              <a:t>fiperson</a:t>
            </a:r>
            <a:r>
              <a:rPr lang="en-GB" dirty="0"/>
              <a:t>’.</a:t>
            </a:r>
          </a:p>
        </p:txBody>
      </p:sp>
    </p:spTree>
    <p:extLst>
      <p:ext uri="{BB962C8B-B14F-4D97-AF65-F5344CB8AC3E}">
        <p14:creationId xmlns:p14="http://schemas.microsoft.com/office/powerpoint/2010/main" val="29991978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Without a glottal stop we may end up with a </a:t>
            </a:r>
            <a:r>
              <a:rPr lang="en-GB" dirty="0">
                <a:solidFill>
                  <a:srgbClr val="FF0000"/>
                </a:solidFill>
              </a:rPr>
              <a:t>different phrase </a:t>
            </a:r>
            <a:r>
              <a:rPr lang="en-GB" dirty="0"/>
              <a:t>altogether. For example: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‘great weekend’    &gt;&gt;    delete  t  &gt;&gt;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with a glottal stop = ‘</a:t>
            </a:r>
            <a:r>
              <a:rPr lang="en-GB" dirty="0" err="1"/>
              <a:t>grea</a:t>
            </a:r>
            <a:r>
              <a:rPr lang="en-GB" dirty="0"/>
              <a:t>_ weekend’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without a glottal stop = ‘grey weekend’</a:t>
            </a:r>
          </a:p>
        </p:txBody>
      </p:sp>
    </p:spTree>
    <p:extLst>
      <p:ext uri="{BB962C8B-B14F-4D97-AF65-F5344CB8AC3E}">
        <p14:creationId xmlns:p14="http://schemas.microsoft.com/office/powerpoint/2010/main" val="1082575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4541</TotalTime>
  <Words>768</Words>
  <Application>Microsoft Office PowerPoint</Application>
  <PresentationFormat>Widescreen</PresentationFormat>
  <Paragraphs>107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2023-07-21T09:49:07Z</dcterms:modified>
</cp:coreProperties>
</file>