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277" r:id="rId7"/>
    <p:sldId id="335" r:id="rId8"/>
    <p:sldId id="336" r:id="rId9"/>
    <p:sldId id="350" r:id="rId10"/>
    <p:sldId id="351" r:id="rId11"/>
    <p:sldId id="357" r:id="rId12"/>
    <p:sldId id="352" r:id="rId13"/>
    <p:sldId id="353" r:id="rId14"/>
    <p:sldId id="354" r:id="rId15"/>
    <p:sldId id="355" r:id="rId16"/>
    <p:sldId id="35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2F13C-AF13-4436-9D12-E757696B888E}" v="1" dt="2023-07-21T09:03:47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3285B938-957F-4F19-B423-04992C3F7D39}"/>
    <pc:docChg chg="undo redo custSel addSld modSld">
      <pc:chgData name="Matthew Purland" userId="8d07c89cff7dd31c" providerId="LiveId" clId="{3285B938-957F-4F19-B423-04992C3F7D39}" dt="2023-07-01T08:35:29.852" v="1141" actId="20577"/>
      <pc:docMkLst>
        <pc:docMk/>
      </pc:docMkLst>
      <pc:sldChg chg="modSp mod">
        <pc:chgData name="Matthew Purland" userId="8d07c89cff7dd31c" providerId="LiveId" clId="{3285B938-957F-4F19-B423-04992C3F7D39}" dt="2023-07-01T08:33:06.322" v="1125" actId="114"/>
        <pc:sldMkLst>
          <pc:docMk/>
          <pc:sldMk cId="2459611209" sldId="277"/>
        </pc:sldMkLst>
        <pc:spChg chg="mod">
          <ac:chgData name="Matthew Purland" userId="8d07c89cff7dd31c" providerId="LiveId" clId="{3285B938-957F-4F19-B423-04992C3F7D39}" dt="2023-07-01T08:33:06.322" v="1125" actId="114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59:06.433" v="759" actId="20577"/>
        <pc:sldMkLst>
          <pc:docMk/>
          <pc:sldMk cId="668199295" sldId="282"/>
        </pc:sldMkLst>
        <pc:spChg chg="mod">
          <ac:chgData name="Matthew Purland" userId="8d07c89cff7dd31c" providerId="LiveId" clId="{3285B938-957F-4F19-B423-04992C3F7D39}" dt="2023-06-30T07:59:06.433" v="759" actId="20577"/>
          <ac:spMkLst>
            <pc:docMk/>
            <pc:sldMk cId="668199295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7-01T08:18:41.854" v="1122" actId="20577"/>
        <pc:sldMkLst>
          <pc:docMk/>
          <pc:sldMk cId="3348914219" sldId="335"/>
        </pc:sldMkLst>
        <pc:spChg chg="mod">
          <ac:chgData name="Matthew Purland" userId="8d07c89cff7dd31c" providerId="LiveId" clId="{3285B938-957F-4F19-B423-04992C3F7D39}" dt="2023-07-01T08:18:41.854" v="1122" actId="2057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7-01T08:18:09.266" v="1100" actId="20577"/>
        <pc:sldMkLst>
          <pc:docMk/>
          <pc:sldMk cId="1800276891" sldId="336"/>
        </pc:sldMkLst>
        <pc:spChg chg="mod">
          <ac:chgData name="Matthew Purland" userId="8d07c89cff7dd31c" providerId="LiveId" clId="{3285B938-957F-4F19-B423-04992C3F7D39}" dt="2023-07-01T08:18:09.266" v="1100" actId="20577"/>
          <ac:spMkLst>
            <pc:docMk/>
            <pc:sldMk cId="1800276891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3:55.788" v="215" actId="207"/>
        <pc:sldMkLst>
          <pc:docMk/>
          <pc:sldMk cId="3011256716" sldId="350"/>
        </pc:sldMkLst>
        <pc:spChg chg="mod">
          <ac:chgData name="Matthew Purland" userId="8d07c89cff7dd31c" providerId="LiveId" clId="{3285B938-957F-4F19-B423-04992C3F7D39}" dt="2023-06-30T07:03:55.788" v="215" actId="207"/>
          <ac:spMkLst>
            <pc:docMk/>
            <pc:sldMk cId="3011256716" sldId="35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4:30.759" v="227" actId="20577"/>
        <pc:sldMkLst>
          <pc:docMk/>
          <pc:sldMk cId="2151428866" sldId="351"/>
        </pc:sldMkLst>
        <pc:spChg chg="mod">
          <ac:chgData name="Matthew Purland" userId="8d07c89cff7dd31c" providerId="LiveId" clId="{3285B938-957F-4F19-B423-04992C3F7D39}" dt="2023-06-30T07:04:30.759" v="227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9:05.141" v="318" actId="114"/>
        <pc:sldMkLst>
          <pc:docMk/>
          <pc:sldMk cId="2167986219" sldId="356"/>
        </pc:sldMkLst>
        <pc:spChg chg="mod">
          <ac:chgData name="Matthew Purland" userId="8d07c89cff7dd31c" providerId="LiveId" clId="{3285B938-957F-4F19-B423-04992C3F7D39}" dt="2023-06-30T07:09:05.141" v="318" actId="114"/>
          <ac:spMkLst>
            <pc:docMk/>
            <pc:sldMk cId="2167986219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5:38.059" v="309" actId="207"/>
        <pc:sldMkLst>
          <pc:docMk/>
          <pc:sldMk cId="4070946641" sldId="357"/>
        </pc:sldMkLst>
        <pc:spChg chg="mod">
          <ac:chgData name="Matthew Purland" userId="8d07c89cff7dd31c" providerId="LiveId" clId="{3285B938-957F-4F19-B423-04992C3F7D39}" dt="2023-06-30T07:05:38.059" v="309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3:37.620" v="1127" actId="20577"/>
        <pc:sldMkLst>
          <pc:docMk/>
          <pc:sldMk cId="3244511282" sldId="358"/>
        </pc:sldMkLst>
        <pc:spChg chg="mod">
          <ac:chgData name="Matthew Purland" userId="8d07c89cff7dd31c" providerId="LiveId" clId="{3285B938-957F-4F19-B423-04992C3F7D39}" dt="2023-07-01T08:33:37.620" v="1127" actId="20577"/>
          <ac:spMkLst>
            <pc:docMk/>
            <pc:sldMk cId="3244511282" sldId="35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16:23.906" v="447" actId="6549"/>
        <pc:sldMkLst>
          <pc:docMk/>
          <pc:sldMk cId="2999197822" sldId="359"/>
        </pc:sldMkLst>
        <pc:spChg chg="mod">
          <ac:chgData name="Matthew Purland" userId="8d07c89cff7dd31c" providerId="LiveId" clId="{3285B938-957F-4F19-B423-04992C3F7D39}" dt="2023-06-30T07:16:23.906" v="447" actId="6549"/>
          <ac:spMkLst>
            <pc:docMk/>
            <pc:sldMk cId="2999197822" sldId="35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17:11.112" v="448" actId="207"/>
        <pc:sldMkLst>
          <pc:docMk/>
          <pc:sldMk cId="1082575604" sldId="360"/>
        </pc:sldMkLst>
        <pc:spChg chg="mod">
          <ac:chgData name="Matthew Purland" userId="8d07c89cff7dd31c" providerId="LiveId" clId="{3285B938-957F-4F19-B423-04992C3F7D39}" dt="2023-06-30T07:17:11.112" v="448" actId="207"/>
          <ac:spMkLst>
            <pc:docMk/>
            <pc:sldMk cId="1082575604" sldId="360"/>
            <ac:spMk id="3" creationId="{E352E269-F028-A26B-A8CF-EA1FC264DC9E}"/>
          </ac:spMkLst>
        </pc:spChg>
      </pc:sldChg>
      <pc:sldChg chg="delSp modSp mod">
        <pc:chgData name="Matthew Purland" userId="8d07c89cff7dd31c" providerId="LiveId" clId="{3285B938-957F-4F19-B423-04992C3F7D39}" dt="2023-06-30T07:21:00.075" v="514" actId="478"/>
        <pc:sldMkLst>
          <pc:docMk/>
          <pc:sldMk cId="780877967" sldId="361"/>
        </pc:sldMkLst>
        <pc:spChg chg="mod">
          <ac:chgData name="Matthew Purland" userId="8d07c89cff7dd31c" providerId="LiveId" clId="{3285B938-957F-4F19-B423-04992C3F7D39}" dt="2023-06-30T07:18:02.812" v="456" actId="20577"/>
          <ac:spMkLst>
            <pc:docMk/>
            <pc:sldMk cId="780877967" sldId="361"/>
            <ac:spMk id="3" creationId="{E352E269-F028-A26B-A8CF-EA1FC264DC9E}"/>
          </ac:spMkLst>
        </pc:spChg>
        <pc:picChg chg="del">
          <ac:chgData name="Matthew Purland" userId="8d07c89cff7dd31c" providerId="LiveId" clId="{3285B938-957F-4F19-B423-04992C3F7D39}" dt="2023-06-30T07:21:00.075" v="514" actId="478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mod">
        <pc:chgData name="Matthew Purland" userId="8d07c89cff7dd31c" providerId="LiveId" clId="{3285B938-957F-4F19-B423-04992C3F7D39}" dt="2023-06-30T07:22:50.834" v="534" actId="20577"/>
        <pc:sldMkLst>
          <pc:docMk/>
          <pc:sldMk cId="1560753626" sldId="362"/>
        </pc:sldMkLst>
        <pc:spChg chg="mod">
          <ac:chgData name="Matthew Purland" userId="8d07c89cff7dd31c" providerId="LiveId" clId="{3285B938-957F-4F19-B423-04992C3F7D39}" dt="2023-06-30T07:22:50.834" v="534" actId="20577"/>
          <ac:spMkLst>
            <pc:docMk/>
            <pc:sldMk cId="1560753626" sldId="3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25:27.310" v="535" actId="207"/>
        <pc:sldMkLst>
          <pc:docMk/>
          <pc:sldMk cId="3852653384" sldId="363"/>
        </pc:sldMkLst>
        <pc:spChg chg="mod">
          <ac:chgData name="Matthew Purland" userId="8d07c89cff7dd31c" providerId="LiveId" clId="{3285B938-957F-4F19-B423-04992C3F7D39}" dt="2023-06-30T07:25:27.310" v="535" actId="207"/>
          <ac:spMkLst>
            <pc:docMk/>
            <pc:sldMk cId="3852653384" sldId="36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32:26.930" v="547" actId="20577"/>
        <pc:sldMkLst>
          <pc:docMk/>
          <pc:sldMk cId="1662236746" sldId="366"/>
        </pc:sldMkLst>
        <pc:spChg chg="mod">
          <ac:chgData name="Matthew Purland" userId="8d07c89cff7dd31c" providerId="LiveId" clId="{3285B938-957F-4F19-B423-04992C3F7D39}" dt="2023-06-30T07:32:26.930" v="547" actId="20577"/>
          <ac:spMkLst>
            <pc:docMk/>
            <pc:sldMk cId="1662236746" sldId="36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3:54.087" v="1133" actId="20577"/>
        <pc:sldMkLst>
          <pc:docMk/>
          <pc:sldMk cId="4278136418" sldId="369"/>
        </pc:sldMkLst>
        <pc:spChg chg="mod">
          <ac:chgData name="Matthew Purland" userId="8d07c89cff7dd31c" providerId="LiveId" clId="{3285B938-957F-4F19-B423-04992C3F7D39}" dt="2023-07-01T08:33:54.087" v="1133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23T17:21:25.267" v="23" actId="20577"/>
        <pc:sldMkLst>
          <pc:docMk/>
          <pc:sldMk cId="2626693926" sldId="370"/>
        </pc:sldMkLst>
        <pc:spChg chg="mod">
          <ac:chgData name="Matthew Purland" userId="8d07c89cff7dd31c" providerId="LiveId" clId="{3285B938-957F-4F19-B423-04992C3F7D39}" dt="2023-06-23T17:21:25.267" v="23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23T17:25:21.119" v="53" actId="6549"/>
        <pc:sldMkLst>
          <pc:docMk/>
          <pc:sldMk cId="62850908" sldId="371"/>
        </pc:sldMkLst>
        <pc:spChg chg="mod">
          <ac:chgData name="Matthew Purland" userId="8d07c89cff7dd31c" providerId="LiveId" clId="{3285B938-957F-4F19-B423-04992C3F7D39}" dt="2023-06-23T17:25:21.119" v="53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13.983" v="1134" actId="114"/>
        <pc:sldMkLst>
          <pc:docMk/>
          <pc:sldMk cId="865418918" sldId="372"/>
        </pc:sldMkLst>
        <pc:spChg chg="mod">
          <ac:chgData name="Matthew Purland" userId="8d07c89cff7dd31c" providerId="LiveId" clId="{3285B938-957F-4F19-B423-04992C3F7D39}" dt="2023-07-01T08:34:13.983" v="1134" actId="114"/>
          <ac:spMkLst>
            <pc:docMk/>
            <pc:sldMk cId="865418918" sldId="372"/>
            <ac:spMk id="3" creationId="{E352E269-F028-A26B-A8CF-EA1FC264DC9E}"/>
          </ac:spMkLst>
        </pc:spChg>
      </pc:sldChg>
      <pc:sldChg chg="addSp modSp mod">
        <pc:chgData name="Matthew Purland" userId="8d07c89cff7dd31c" providerId="LiveId" clId="{3285B938-957F-4F19-B423-04992C3F7D39}" dt="2023-07-01T08:34:25.486" v="1135" actId="114"/>
        <pc:sldMkLst>
          <pc:docMk/>
          <pc:sldMk cId="2342886667" sldId="373"/>
        </pc:sldMkLst>
        <pc:spChg chg="add mod">
          <ac:chgData name="Matthew Purland" userId="8d07c89cff7dd31c" providerId="LiveId" clId="{3285B938-957F-4F19-B423-04992C3F7D39}" dt="2023-06-30T07:39:37.353" v="639" actId="571"/>
          <ac:spMkLst>
            <pc:docMk/>
            <pc:sldMk cId="2342886667" sldId="373"/>
            <ac:spMk id="2" creationId="{20CEC64A-3751-B986-9BAD-8066A468E6FC}"/>
          </ac:spMkLst>
        </pc:spChg>
        <pc:spChg chg="mod">
          <ac:chgData name="Matthew Purland" userId="8d07c89cff7dd31c" providerId="LiveId" clId="{3285B938-957F-4F19-B423-04992C3F7D39}" dt="2023-07-01T08:34:25.486" v="1135" actId="114"/>
          <ac:spMkLst>
            <pc:docMk/>
            <pc:sldMk cId="2342886667" sldId="3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43:50.667" v="661" actId="20577"/>
        <pc:sldMkLst>
          <pc:docMk/>
          <pc:sldMk cId="3680331921" sldId="376"/>
        </pc:sldMkLst>
        <pc:spChg chg="mod">
          <ac:chgData name="Matthew Purland" userId="8d07c89cff7dd31c" providerId="LiveId" clId="{3285B938-957F-4F19-B423-04992C3F7D39}" dt="2023-06-30T07:43:50.667" v="661" actId="20577"/>
          <ac:spMkLst>
            <pc:docMk/>
            <pc:sldMk cId="3680331921" sldId="37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3285B938-957F-4F19-B423-04992C3F7D39}" dt="2023-06-30T07:51:10.745" v="669" actId="1076"/>
        <pc:sldMkLst>
          <pc:docMk/>
          <pc:sldMk cId="3187989277" sldId="377"/>
        </pc:sldMkLst>
        <pc:picChg chg="del">
          <ac:chgData name="Matthew Purland" userId="8d07c89cff7dd31c" providerId="LiveId" clId="{3285B938-957F-4F19-B423-04992C3F7D39}" dt="2023-06-30T07:50:44.761" v="662" actId="478"/>
          <ac:picMkLst>
            <pc:docMk/>
            <pc:sldMk cId="3187989277" sldId="377"/>
            <ac:picMk id="4" creationId="{13FD4F26-4E95-C433-20C7-DFA758F6523B}"/>
          </ac:picMkLst>
        </pc:picChg>
        <pc:picChg chg="add mod">
          <ac:chgData name="Matthew Purland" userId="8d07c89cff7dd31c" providerId="LiveId" clId="{3285B938-957F-4F19-B423-04992C3F7D39}" dt="2023-06-30T07:51:10.745" v="669" actId="1076"/>
          <ac:picMkLst>
            <pc:docMk/>
            <pc:sldMk cId="3187989277" sldId="377"/>
            <ac:picMk id="5" creationId="{777E9CB9-1687-1543-01F4-1185C0E9F2F0}"/>
          </ac:picMkLst>
        </pc:picChg>
      </pc:sldChg>
      <pc:sldChg chg="modSp mod">
        <pc:chgData name="Matthew Purland" userId="8d07c89cff7dd31c" providerId="LiveId" clId="{3285B938-957F-4F19-B423-04992C3F7D39}" dt="2023-06-30T07:52:03.922" v="675" actId="20577"/>
        <pc:sldMkLst>
          <pc:docMk/>
          <pc:sldMk cId="3410117045" sldId="378"/>
        </pc:sldMkLst>
        <pc:spChg chg="mod">
          <ac:chgData name="Matthew Purland" userId="8d07c89cff7dd31c" providerId="LiveId" clId="{3285B938-957F-4F19-B423-04992C3F7D39}" dt="2023-06-30T07:52:03.922" v="675" actId="20577"/>
          <ac:spMkLst>
            <pc:docMk/>
            <pc:sldMk cId="3410117045" sldId="3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56:50.395" v="677" actId="207"/>
        <pc:sldMkLst>
          <pc:docMk/>
          <pc:sldMk cId="925786138" sldId="382"/>
        </pc:sldMkLst>
        <pc:spChg chg="mod">
          <ac:chgData name="Matthew Purland" userId="8d07c89cff7dd31c" providerId="LiveId" clId="{3285B938-957F-4F19-B423-04992C3F7D39}" dt="2023-06-30T07:56:50.395" v="677" actId="207"/>
          <ac:spMkLst>
            <pc:docMk/>
            <pc:sldMk cId="925786138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41:49.038" v="653" actId="207"/>
        <pc:sldMkLst>
          <pc:docMk/>
          <pc:sldMk cId="4023425687" sldId="383"/>
        </pc:sldMkLst>
        <pc:spChg chg="mod">
          <ac:chgData name="Matthew Purland" userId="8d07c89cff7dd31c" providerId="LiveId" clId="{3285B938-957F-4F19-B423-04992C3F7D39}" dt="2023-06-30T07:41:49.038" v="653" actId="207"/>
          <ac:spMkLst>
            <pc:docMk/>
            <pc:sldMk cId="4023425687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0:41.588" v="767" actId="207"/>
        <pc:sldMkLst>
          <pc:docMk/>
          <pc:sldMk cId="3306766131" sldId="384"/>
        </pc:sldMkLst>
        <pc:spChg chg="mod">
          <ac:chgData name="Matthew Purland" userId="8d07c89cff7dd31c" providerId="LiveId" clId="{3285B938-957F-4F19-B423-04992C3F7D39}" dt="2023-06-30T08:00:41.588" v="767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3:03.862" v="768" actId="27107"/>
        <pc:sldMkLst>
          <pc:docMk/>
          <pc:sldMk cId="2957020648" sldId="386"/>
        </pc:sldMkLst>
        <pc:spChg chg="mod">
          <ac:chgData name="Matthew Purland" userId="8d07c89cff7dd31c" providerId="LiveId" clId="{3285B938-957F-4F19-B423-04992C3F7D39}" dt="2023-06-30T08:03:03.862" v="768" actId="27107"/>
          <ac:spMkLst>
            <pc:docMk/>
            <pc:sldMk cId="2957020648" sldId="3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37.794" v="1136" actId="114"/>
        <pc:sldMkLst>
          <pc:docMk/>
          <pc:sldMk cId="3400563988" sldId="387"/>
        </pc:sldMkLst>
        <pc:spChg chg="mod">
          <ac:chgData name="Matthew Purland" userId="8d07c89cff7dd31c" providerId="LiveId" clId="{3285B938-957F-4F19-B423-04992C3F7D39}" dt="2023-07-01T08:34:37.794" v="1136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8:23.085" v="800" actId="207"/>
        <pc:sldMkLst>
          <pc:docMk/>
          <pc:sldMk cId="299310275" sldId="388"/>
        </pc:sldMkLst>
        <pc:spChg chg="mod">
          <ac:chgData name="Matthew Purland" userId="8d07c89cff7dd31c" providerId="LiveId" clId="{3285B938-957F-4F19-B423-04992C3F7D39}" dt="2023-06-30T08:08:23.085" v="800" actId="207"/>
          <ac:spMkLst>
            <pc:docMk/>
            <pc:sldMk cId="299310275" sldId="38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49.169" v="1137" actId="114"/>
        <pc:sldMkLst>
          <pc:docMk/>
          <pc:sldMk cId="3373453275" sldId="389"/>
        </pc:sldMkLst>
        <pc:spChg chg="mod">
          <ac:chgData name="Matthew Purland" userId="8d07c89cff7dd31c" providerId="LiveId" clId="{3285B938-957F-4F19-B423-04992C3F7D39}" dt="2023-07-01T08:34:49.169" v="1137" actId="114"/>
          <ac:spMkLst>
            <pc:docMk/>
            <pc:sldMk cId="3373453275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0:57.815" v="899" actId="20577"/>
        <pc:sldMkLst>
          <pc:docMk/>
          <pc:sldMk cId="4287464046" sldId="390"/>
        </pc:sldMkLst>
        <pc:spChg chg="mod">
          <ac:chgData name="Matthew Purland" userId="8d07c89cff7dd31c" providerId="LiveId" clId="{3285B938-957F-4F19-B423-04992C3F7D39}" dt="2023-06-30T08:10:57.815" v="899" actId="20577"/>
          <ac:spMkLst>
            <pc:docMk/>
            <pc:sldMk cId="4287464046" sldId="39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15:46.667" v="1026" actId="114"/>
        <pc:sldMkLst>
          <pc:docMk/>
          <pc:sldMk cId="2706289068" sldId="391"/>
        </pc:sldMkLst>
        <pc:spChg chg="mod">
          <ac:chgData name="Matthew Purland" userId="8d07c89cff7dd31c" providerId="LiveId" clId="{3285B938-957F-4F19-B423-04992C3F7D39}" dt="2023-07-01T08:15:46.667" v="1026" actId="114"/>
          <ac:spMkLst>
            <pc:docMk/>
            <pc:sldMk cId="2706289068" sldId="3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2:46.459" v="934" actId="114"/>
        <pc:sldMkLst>
          <pc:docMk/>
          <pc:sldMk cId="1550068578" sldId="392"/>
        </pc:sldMkLst>
        <pc:spChg chg="mod">
          <ac:chgData name="Matthew Purland" userId="8d07c89cff7dd31c" providerId="LiveId" clId="{3285B938-957F-4F19-B423-04992C3F7D39}" dt="2023-06-30T08:12:46.459" v="934" actId="114"/>
          <ac:spMkLst>
            <pc:docMk/>
            <pc:sldMk cId="1550068578" sldId="3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7:01.135" v="1025" actId="207"/>
        <pc:sldMkLst>
          <pc:docMk/>
          <pc:sldMk cId="4244436030" sldId="396"/>
        </pc:sldMkLst>
        <pc:spChg chg="mod">
          <ac:chgData name="Matthew Purland" userId="8d07c89cff7dd31c" providerId="LiveId" clId="{3285B938-957F-4F19-B423-04992C3F7D39}" dt="2023-06-30T09:57:01.135" v="1025" actId="207"/>
          <ac:spMkLst>
            <pc:docMk/>
            <pc:sldMk cId="4244436030" sldId="3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6:56.842" v="1024" actId="207"/>
        <pc:sldMkLst>
          <pc:docMk/>
          <pc:sldMk cId="116950861" sldId="397"/>
        </pc:sldMkLst>
        <pc:spChg chg="mod">
          <ac:chgData name="Matthew Purland" userId="8d07c89cff7dd31c" providerId="LiveId" clId="{3285B938-957F-4F19-B423-04992C3F7D39}" dt="2023-06-30T09:56:56.842" v="1024" actId="207"/>
          <ac:spMkLst>
            <pc:docMk/>
            <pc:sldMk cId="116950861" sldId="39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7:11.445" v="781" actId="207"/>
        <pc:sldMkLst>
          <pc:docMk/>
          <pc:sldMk cId="1983036082" sldId="398"/>
        </pc:sldMkLst>
        <pc:spChg chg="mod">
          <ac:chgData name="Matthew Purland" userId="8d07c89cff7dd31c" providerId="LiveId" clId="{3285B938-957F-4F19-B423-04992C3F7D39}" dt="2023-06-30T08:07:11.445" v="781" actId="207"/>
          <ac:spMkLst>
            <pc:docMk/>
            <pc:sldMk cId="1983036082" sldId="39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7:31.406" v="954" actId="20577"/>
        <pc:sldMkLst>
          <pc:docMk/>
          <pc:sldMk cId="1248492200" sldId="401"/>
        </pc:sldMkLst>
        <pc:spChg chg="mod">
          <ac:chgData name="Matthew Purland" userId="8d07c89cff7dd31c" providerId="LiveId" clId="{3285B938-957F-4F19-B423-04992C3F7D39}" dt="2023-06-30T08:17:31.406" v="954" actId="20577"/>
          <ac:spMkLst>
            <pc:docMk/>
            <pc:sldMk cId="1248492200" sldId="4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8:35.525" v="968" actId="20577"/>
        <pc:sldMkLst>
          <pc:docMk/>
          <pc:sldMk cId="248207081" sldId="403"/>
        </pc:sldMkLst>
        <pc:spChg chg="mod">
          <ac:chgData name="Matthew Purland" userId="8d07c89cff7dd31c" providerId="LiveId" clId="{3285B938-957F-4F19-B423-04992C3F7D39}" dt="2023-06-30T08:18:35.525" v="968" actId="20577"/>
          <ac:spMkLst>
            <pc:docMk/>
            <pc:sldMk cId="248207081" sldId="4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5:29.852" v="1141" actId="20577"/>
        <pc:sldMkLst>
          <pc:docMk/>
          <pc:sldMk cId="4232484754" sldId="404"/>
        </pc:sldMkLst>
        <pc:spChg chg="mod">
          <ac:chgData name="Matthew Purland" userId="8d07c89cff7dd31c" providerId="LiveId" clId="{3285B938-957F-4F19-B423-04992C3F7D39}" dt="2023-07-01T08:35:29.852" v="1141" actId="20577"/>
          <ac:spMkLst>
            <pc:docMk/>
            <pc:sldMk cId="4232484754" sldId="4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4:28.158" v="985" actId="207"/>
        <pc:sldMkLst>
          <pc:docMk/>
          <pc:sldMk cId="2481065357" sldId="405"/>
        </pc:sldMkLst>
        <pc:spChg chg="mod">
          <ac:chgData name="Matthew Purland" userId="8d07c89cff7dd31c" providerId="LiveId" clId="{3285B938-957F-4F19-B423-04992C3F7D39}" dt="2023-06-30T09:44:28.158" v="985" actId="207"/>
          <ac:spMkLst>
            <pc:docMk/>
            <pc:sldMk cId="2481065357" sldId="40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9:02.592" v="1010" actId="114"/>
        <pc:sldMkLst>
          <pc:docMk/>
          <pc:sldMk cId="2611858743" sldId="407"/>
        </pc:sldMkLst>
        <pc:spChg chg="mod">
          <ac:chgData name="Matthew Purland" userId="8d07c89cff7dd31c" providerId="LiveId" clId="{3285B938-957F-4F19-B423-04992C3F7D39}" dt="2023-06-30T09:49:02.592" v="1010" actId="114"/>
          <ac:spMkLst>
            <pc:docMk/>
            <pc:sldMk cId="2611858743" sldId="4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7:30.484" v="988" actId="207"/>
        <pc:sldMkLst>
          <pc:docMk/>
          <pc:sldMk cId="1288151778" sldId="410"/>
        </pc:sldMkLst>
        <pc:spChg chg="mod">
          <ac:chgData name="Matthew Purland" userId="8d07c89cff7dd31c" providerId="LiveId" clId="{3285B938-957F-4F19-B423-04992C3F7D39}" dt="2023-06-30T09:47:30.484" v="988" actId="207"/>
          <ac:spMkLst>
            <pc:docMk/>
            <pc:sldMk cId="1288151778" sldId="4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4:32.074" v="1022" actId="20577"/>
        <pc:sldMkLst>
          <pc:docMk/>
          <pc:sldMk cId="1741839607" sldId="424"/>
        </pc:sldMkLst>
        <pc:spChg chg="mod">
          <ac:chgData name="Matthew Purland" userId="8d07c89cff7dd31c" providerId="LiveId" clId="{3285B938-957F-4F19-B423-04992C3F7D39}" dt="2023-06-30T09:54:32.074" v="1022" actId="20577"/>
          <ac:spMkLst>
            <pc:docMk/>
            <pc:sldMk cId="1741839607" sldId="4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5:15.315" v="1023" actId="207"/>
        <pc:sldMkLst>
          <pc:docMk/>
          <pc:sldMk cId="2934572253" sldId="425"/>
        </pc:sldMkLst>
        <pc:spChg chg="mod">
          <ac:chgData name="Matthew Purland" userId="8d07c89cff7dd31c" providerId="LiveId" clId="{3285B938-957F-4F19-B423-04992C3F7D39}" dt="2023-06-30T09:55:15.315" v="1023" actId="207"/>
          <ac:spMkLst>
            <pc:docMk/>
            <pc:sldMk cId="2934572253" sldId="4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6-30T07:14:42.180" v="390" actId="207"/>
        <pc:sldMkLst>
          <pc:docMk/>
          <pc:sldMk cId="2648770046" sldId="426"/>
        </pc:sldMkLst>
        <pc:spChg chg="mod">
          <ac:chgData name="Matthew Purland" userId="8d07c89cff7dd31c" providerId="LiveId" clId="{3285B938-957F-4F19-B423-04992C3F7D39}" dt="2023-06-30T07:14:42.180" v="390" actId="207"/>
          <ac:spMkLst>
            <pc:docMk/>
            <pc:sldMk cId="2648770046" sldId="42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285B938-957F-4F19-B423-04992C3F7D39}" dt="2023-06-30T07:21:57.333" v="529" actId="1076"/>
        <pc:sldMkLst>
          <pc:docMk/>
          <pc:sldMk cId="375624162" sldId="427"/>
        </pc:sldMkLst>
        <pc:spChg chg="mod">
          <ac:chgData name="Matthew Purland" userId="8d07c89cff7dd31c" providerId="LiveId" clId="{3285B938-957F-4F19-B423-04992C3F7D39}" dt="2023-06-30T07:21:34.068" v="526" actId="20577"/>
          <ac:spMkLst>
            <pc:docMk/>
            <pc:sldMk cId="375624162" sldId="427"/>
            <ac:spMk id="3" creationId="{E352E269-F028-A26B-A8CF-EA1FC264DC9E}"/>
          </ac:spMkLst>
        </pc:spChg>
        <pc:spChg chg="add del">
          <ac:chgData name="Matthew Purland" userId="8d07c89cff7dd31c" providerId="LiveId" clId="{3285B938-957F-4F19-B423-04992C3F7D39}" dt="2023-06-30T07:20:12.981" v="502" actId="22"/>
          <ac:spMkLst>
            <pc:docMk/>
            <pc:sldMk cId="375624162" sldId="427"/>
            <ac:spMk id="5" creationId="{7FF0713A-E78B-4024-7F54-F4D58EA2ABEF}"/>
          </ac:spMkLst>
        </pc:spChg>
        <pc:picChg chg="mod">
          <ac:chgData name="Matthew Purland" userId="8d07c89cff7dd31c" providerId="LiveId" clId="{3285B938-957F-4F19-B423-04992C3F7D39}" dt="2023-06-30T07:21:57.333" v="529" actId="1076"/>
          <ac:picMkLst>
            <pc:docMk/>
            <pc:sldMk cId="375624162" sldId="427"/>
            <ac:picMk id="4" creationId="{A78BFFC7-3503-7D8F-6DE1-054FB211E776}"/>
          </ac:picMkLst>
        </pc:pic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FF2F13C-AF13-4436-9D12-E757696B888E}"/>
    <pc:docChg chg="addSld delSld modSld">
      <pc:chgData name="Matthew Purland" userId="8d07c89cff7dd31c" providerId="LiveId" clId="{BFF2F13C-AF13-4436-9D12-E757696B888E}" dt="2023-07-21T09:04:42.201" v="37" actId="20577"/>
      <pc:docMkLst>
        <pc:docMk/>
      </pc:docMkLst>
      <pc:sldChg chg="del">
        <pc:chgData name="Matthew Purland" userId="8d07c89cff7dd31c" providerId="LiveId" clId="{BFF2F13C-AF13-4436-9D12-E757696B888E}" dt="2023-07-21T09:02:46.384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668199295" sldId="282"/>
        </pc:sldMkLst>
      </pc:sldChg>
      <pc:sldChg chg="add">
        <pc:chgData name="Matthew Purland" userId="8d07c89cff7dd31c" providerId="LiveId" clId="{BFF2F13C-AF13-4436-9D12-E757696B888E}" dt="2023-07-21T09:03:47.877" v="2"/>
        <pc:sldMkLst>
          <pc:docMk/>
          <pc:sldMk cId="1051611125" sldId="35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244511282" sldId="358"/>
        </pc:sldMkLst>
      </pc:sldChg>
      <pc:sldChg chg="add">
        <pc:chgData name="Matthew Purland" userId="8d07c89cff7dd31c" providerId="LiveId" clId="{BFF2F13C-AF13-4436-9D12-E757696B888E}" dt="2023-07-21T09:03:47.877" v="2"/>
        <pc:sldMkLst>
          <pc:docMk/>
          <pc:sldMk cId="1766089421" sldId="35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999197822" sldId="35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082575604" sldId="360"/>
        </pc:sldMkLst>
      </pc:sldChg>
      <pc:sldChg chg="add">
        <pc:chgData name="Matthew Purland" userId="8d07c89cff7dd31c" providerId="LiveId" clId="{BFF2F13C-AF13-4436-9D12-E757696B888E}" dt="2023-07-21T09:03:47.877" v="2"/>
        <pc:sldMkLst>
          <pc:docMk/>
          <pc:sldMk cId="4245887190" sldId="360"/>
        </pc:sldMkLst>
      </pc:sldChg>
      <pc:sldChg chg="modSp add mod">
        <pc:chgData name="Matthew Purland" userId="8d07c89cff7dd31c" providerId="LiveId" clId="{BFF2F13C-AF13-4436-9D12-E757696B888E}" dt="2023-07-21T09:04:14.790" v="19" actId="20577"/>
        <pc:sldMkLst>
          <pc:docMk/>
          <pc:sldMk cId="576565856" sldId="361"/>
        </pc:sldMkLst>
        <pc:spChg chg="mod">
          <ac:chgData name="Matthew Purland" userId="8d07c89cff7dd31c" providerId="LiveId" clId="{BFF2F13C-AF13-4436-9D12-E757696B888E}" dt="2023-07-21T09:04:14.790" v="19" actId="20577"/>
          <ac:spMkLst>
            <pc:docMk/>
            <pc:sldMk cId="576565856" sldId="361"/>
            <ac:spMk id="2" creationId="{F240269D-6DED-F2E7-DFE0-1FB44C095B75}"/>
          </ac:spMkLst>
        </pc:spChg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780877967" sldId="361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560753626" sldId="362"/>
        </pc:sldMkLst>
      </pc:sldChg>
      <pc:sldChg chg="modSp add mod">
        <pc:chgData name="Matthew Purland" userId="8d07c89cff7dd31c" providerId="LiveId" clId="{BFF2F13C-AF13-4436-9D12-E757696B888E}" dt="2023-07-21T09:04:42.201" v="37" actId="20577"/>
        <pc:sldMkLst>
          <pc:docMk/>
          <pc:sldMk cId="1926787005" sldId="362"/>
        </pc:sldMkLst>
        <pc:spChg chg="mod">
          <ac:chgData name="Matthew Purland" userId="8d07c89cff7dd31c" providerId="LiveId" clId="{BFF2F13C-AF13-4436-9D12-E757696B888E}" dt="2023-07-21T09:04:42.201" v="37" actId="20577"/>
          <ac:spMkLst>
            <pc:docMk/>
            <pc:sldMk cId="1926787005" sldId="362"/>
            <ac:spMk id="2" creationId="{F240269D-6DED-F2E7-DFE0-1FB44C095B75}"/>
          </ac:spMkLst>
        </pc:spChg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852653384" sldId="363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860592349" sldId="364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399689716" sldId="365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662236746" sldId="366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240957173" sldId="367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901955951" sldId="36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4278136418" sldId="36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626693926" sldId="370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62850908" sldId="371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865418918" sldId="372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342886667" sldId="373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560668998" sldId="375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680331921" sldId="376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187989277" sldId="377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410117045" sldId="37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866590768" sldId="37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194720364" sldId="380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201644509" sldId="381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925786138" sldId="382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4023425687" sldId="383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306766131" sldId="384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344944305" sldId="385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957020648" sldId="386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400563988" sldId="387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99310275" sldId="38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373453275" sldId="38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4287464046" sldId="390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706289068" sldId="391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550068578" sldId="392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763630367" sldId="393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962545669" sldId="394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901126976" sldId="395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4244436030" sldId="396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16950861" sldId="397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983036082" sldId="39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680318716" sldId="39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36192502" sldId="400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248492200" sldId="401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871969653" sldId="402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48207081" sldId="403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4232484754" sldId="404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481065357" sldId="405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992019063" sldId="406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611858743" sldId="407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808192691" sldId="408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454650047" sldId="409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288151778" sldId="410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596439055" sldId="411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996701889" sldId="412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4117900434" sldId="423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1741839607" sldId="424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934572253" sldId="425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2648770046" sldId="426"/>
        </pc:sldMkLst>
      </pc:sldChg>
      <pc:sldChg chg="del">
        <pc:chgData name="Matthew Purland" userId="8d07c89cff7dd31c" providerId="LiveId" clId="{BFF2F13C-AF13-4436-9D12-E757696B888E}" dt="2023-07-21T09:03:19.082" v="1" actId="47"/>
        <pc:sldMkLst>
          <pc:docMk/>
          <pc:sldMk cId="375624162" sldId="427"/>
        </pc:sldMkLst>
      </pc:sldChg>
    </pc:docChg>
  </pc:docChgLst>
  <pc:docChgLst>
    <pc:chgData name="Matthew Purland" userId="8d07c89cff7dd31c" providerId="LiveId" clId="{01A363B8-9A37-4FC5-B11B-88F09A36BB58}"/>
    <pc:docChg chg="undo redo custSel modSld">
      <pc:chgData name="Matthew Purland" userId="8d07c89cff7dd31c" providerId="LiveId" clId="{01A363B8-9A37-4FC5-B11B-88F09A36BB58}" dt="2023-07-18T07:55:49.778" v="301" actId="6549"/>
      <pc:docMkLst>
        <pc:docMk/>
      </pc:docMkLst>
      <pc:sldChg chg="modSp mod">
        <pc:chgData name="Matthew Purland" userId="8d07c89cff7dd31c" providerId="LiveId" clId="{01A363B8-9A37-4FC5-B11B-88F09A36BB58}" dt="2023-07-18T07:46:50.955" v="76" actId="20577"/>
        <pc:sldMkLst>
          <pc:docMk/>
          <pc:sldMk cId="3348914219" sldId="335"/>
        </pc:sldMkLst>
        <pc:spChg chg="mod">
          <ac:chgData name="Matthew Purland" userId="8d07c89cff7dd31c" providerId="LiveId" clId="{01A363B8-9A37-4FC5-B11B-88F09A36BB58}" dt="2023-07-18T07:46:50.955" v="76" actId="20577"/>
          <ac:spMkLst>
            <pc:docMk/>
            <pc:sldMk cId="3348914219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6:58.440" v="82" actId="20577"/>
        <pc:sldMkLst>
          <pc:docMk/>
          <pc:sldMk cId="1800276891" sldId="336"/>
        </pc:sldMkLst>
        <pc:spChg chg="mod">
          <ac:chgData name="Matthew Purland" userId="8d07c89cff7dd31c" providerId="LiveId" clId="{01A363B8-9A37-4FC5-B11B-88F09A36BB58}" dt="2023-07-18T07:46:58.440" v="82" actId="20577"/>
          <ac:spMkLst>
            <pc:docMk/>
            <pc:sldMk cId="1800276891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12.305" v="94" actId="20577"/>
        <pc:sldMkLst>
          <pc:docMk/>
          <pc:sldMk cId="2627433178" sldId="352"/>
        </pc:sldMkLst>
        <pc:spChg chg="mod">
          <ac:chgData name="Matthew Purland" userId="8d07c89cff7dd31c" providerId="LiveId" clId="{01A363B8-9A37-4FC5-B11B-88F09A36BB58}" dt="2023-07-18T07:47:12.305" v="94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23.180" v="104" actId="20577"/>
        <pc:sldMkLst>
          <pc:docMk/>
          <pc:sldMk cId="173604468" sldId="353"/>
        </pc:sldMkLst>
        <pc:spChg chg="mod">
          <ac:chgData name="Matthew Purland" userId="8d07c89cff7dd31c" providerId="LiveId" clId="{01A363B8-9A37-4FC5-B11B-88F09A36BB58}" dt="2023-07-18T07:47:23.180" v="104" actId="20577"/>
          <ac:spMkLst>
            <pc:docMk/>
            <pc:sldMk cId="173604468" sldId="3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32.390" v="114" actId="20577"/>
        <pc:sldMkLst>
          <pc:docMk/>
          <pc:sldMk cId="733919612" sldId="354"/>
        </pc:sldMkLst>
        <pc:spChg chg="mod">
          <ac:chgData name="Matthew Purland" userId="8d07c89cff7dd31c" providerId="LiveId" clId="{01A363B8-9A37-4FC5-B11B-88F09A36BB58}" dt="2023-07-18T07:47:32.390" v="114" actId="20577"/>
          <ac:spMkLst>
            <pc:docMk/>
            <pc:sldMk cId="733919612" sldId="35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51:54.403" v="168" actId="207"/>
        <pc:sldMkLst>
          <pc:docMk/>
          <pc:sldMk cId="3478576615" sldId="355"/>
        </pc:sldMkLst>
        <pc:spChg chg="mod">
          <ac:chgData name="Matthew Purland" userId="8d07c89cff7dd31c" providerId="LiveId" clId="{01A363B8-9A37-4FC5-B11B-88F09A36BB58}" dt="2023-07-18T07:51:54.403" v="168" actId="207"/>
          <ac:spMkLst>
            <pc:docMk/>
            <pc:sldMk cId="3478576615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55:49.778" v="301" actId="6549"/>
        <pc:sldMkLst>
          <pc:docMk/>
          <pc:sldMk cId="2167986219" sldId="356"/>
        </pc:sldMkLst>
        <pc:spChg chg="mod">
          <ac:chgData name="Matthew Purland" userId="8d07c89cff7dd31c" providerId="LiveId" clId="{01A363B8-9A37-4FC5-B11B-88F09A36BB58}" dt="2023-07-18T07:55:49.778" v="301" actId="6549"/>
          <ac:spMkLst>
            <pc:docMk/>
            <pc:sldMk cId="2167986219" sldId="356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sounds we delete are: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t </a:t>
            </a:r>
            <a:r>
              <a:rPr lang="en-GB" dirty="0"/>
              <a:t> (62% of the time)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d</a:t>
            </a:r>
            <a:r>
              <a:rPr lang="en-GB" dirty="0"/>
              <a:t>  (28% of the time)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h</a:t>
            </a:r>
            <a:r>
              <a:rPr lang="en-GB" dirty="0"/>
              <a:t>  (10% of the time)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duplicate sounds </a:t>
            </a:r>
            <a:r>
              <a:rPr lang="en-GB" dirty="0"/>
              <a:t>(4% of the time)</a:t>
            </a:r>
          </a:p>
        </p:txBody>
      </p:sp>
    </p:spTree>
    <p:extLst>
      <p:ext uri="{BB962C8B-B14F-4D97-AF65-F5344CB8AC3E}">
        <p14:creationId xmlns:p14="http://schemas.microsoft.com/office/powerpoint/2010/main" val="215142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Note: deleting consonant sounds only occurs in </a:t>
            </a:r>
            <a:r>
              <a:rPr lang="en-GB" dirty="0">
                <a:solidFill>
                  <a:srgbClr val="FF0000"/>
                </a:solidFill>
              </a:rPr>
              <a:t>CV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CC</a:t>
            </a:r>
            <a:r>
              <a:rPr lang="en-GB" dirty="0"/>
              <a:t> connections – where there is a consonant sound at the end of the first syllable in a pair.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By definition, we cannot delete consonant sounds in </a:t>
            </a:r>
            <a:r>
              <a:rPr lang="en-GB" dirty="0">
                <a:solidFill>
                  <a:srgbClr val="FF0000"/>
                </a:solidFill>
              </a:rPr>
              <a:t>VV</a:t>
            </a:r>
            <a:r>
              <a:rPr lang="en-GB" dirty="0"/>
              <a:t> connections.</a:t>
            </a:r>
          </a:p>
        </p:txBody>
      </p:sp>
    </p:spTree>
    <p:extLst>
      <p:ext uri="{BB962C8B-B14F-4D97-AF65-F5344CB8AC3E}">
        <p14:creationId xmlns:p14="http://schemas.microsoft.com/office/powerpoint/2010/main" val="407094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summary, we delete a consonant sound in five cases: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When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 is at the end of the first syllable in a pair and the next sound is a consonant,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ho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og    &gt;&gt;    h</a:t>
            </a:r>
            <a:r>
              <a:rPr lang="en-GB" dirty="0">
                <a:solidFill>
                  <a:srgbClr val="00B050"/>
                </a:solidFill>
              </a:rPr>
              <a:t>o_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og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add a </a:t>
            </a:r>
            <a:r>
              <a:rPr lang="en-GB" dirty="0">
                <a:solidFill>
                  <a:srgbClr val="FF0000"/>
                </a:solidFill>
              </a:rPr>
              <a:t>glottal stop </a:t>
            </a:r>
            <a:r>
              <a:rPr lang="en-GB" dirty="0"/>
              <a:t>(represented by  _  ) in place of the  t:  ho_ dog</a:t>
            </a:r>
          </a:p>
        </p:txBody>
      </p:sp>
    </p:spTree>
    <p:extLst>
      <p:ext uri="{BB962C8B-B14F-4D97-AF65-F5344CB8AC3E}">
        <p14:creationId xmlns:p14="http://schemas.microsoft.com/office/powerpoint/2010/main" val="2627433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a) When 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 is at the end of the first syllable in a pair and the next sound is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har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    &gt;&gt;    h</a:t>
            </a:r>
            <a:r>
              <a:rPr lang="en-GB" dirty="0">
                <a:solidFill>
                  <a:srgbClr val="00B050"/>
                </a:solidFill>
              </a:rPr>
              <a:t>ar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do not need to add a glottal stop.</a:t>
            </a:r>
          </a:p>
        </p:txBody>
      </p:sp>
    </p:spTree>
    <p:extLst>
      <p:ext uri="{BB962C8B-B14F-4D97-AF65-F5344CB8AC3E}">
        <p14:creationId xmlns:p14="http://schemas.microsoft.com/office/powerpoint/2010/main" val="17360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b) When 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 is part of a </a:t>
            </a:r>
            <a:r>
              <a:rPr lang="en-GB" dirty="0">
                <a:solidFill>
                  <a:srgbClr val="FF0000"/>
                </a:solidFill>
              </a:rPr>
              <a:t>consonant blend </a:t>
            </a:r>
            <a:r>
              <a:rPr lang="en-GB" dirty="0"/>
              <a:t>– two or more consonant sounds ending in 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, like:  </a:t>
            </a:r>
            <a:r>
              <a:rPr lang="en-GB" dirty="0">
                <a:solidFill>
                  <a:srgbClr val="FF0000"/>
                </a:solidFill>
              </a:rPr>
              <a:t>nd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pho</a:t>
            </a:r>
            <a:r>
              <a:rPr lang="en-GB" dirty="0">
                <a:solidFill>
                  <a:srgbClr val="FF0000"/>
                </a:solidFill>
              </a:rPr>
              <a:t>ned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ou    &gt;&gt;    pho</a:t>
            </a:r>
            <a:r>
              <a:rPr lang="en-GB" dirty="0">
                <a:solidFill>
                  <a:srgbClr val="00B050"/>
                </a:solidFill>
              </a:rPr>
              <a:t>ne y</a:t>
            </a:r>
            <a:r>
              <a:rPr lang="en-GB" dirty="0"/>
              <a:t>ou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  is deleted, leaving the friendly consonant sound  n  to rest on: phone you. There is no need to add a glottal stop.</a:t>
            </a:r>
          </a:p>
        </p:txBody>
      </p:sp>
    </p:spTree>
    <p:extLst>
      <p:ext uri="{BB962C8B-B14F-4D97-AF65-F5344CB8AC3E}">
        <p14:creationId xmlns:p14="http://schemas.microsoft.com/office/powerpoint/2010/main" val="733919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When a consonant sound ends the first syllable in a pair and meets 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  at the beginning of the second syllable. We generally delete  h  from one of three function words: </a:t>
            </a:r>
            <a:r>
              <a:rPr lang="en-GB" dirty="0">
                <a:solidFill>
                  <a:srgbClr val="FF0000"/>
                </a:solidFill>
              </a:rPr>
              <a:t>him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her</a:t>
            </a:r>
            <a:r>
              <a:rPr lang="en-GB" dirty="0"/>
              <a:t>, and </a:t>
            </a:r>
            <a:r>
              <a:rPr lang="en-GB" dirty="0">
                <a:solidFill>
                  <a:srgbClr val="FF0000"/>
                </a:solidFill>
              </a:rPr>
              <a:t>his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I li</a:t>
            </a:r>
            <a:r>
              <a:rPr lang="en-GB" dirty="0">
                <a:solidFill>
                  <a:srgbClr val="FF0000"/>
                </a:solidFill>
              </a:rPr>
              <a:t>ke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im, but…    &gt;&gt;    I l</a:t>
            </a:r>
            <a:r>
              <a:rPr lang="en-GB" dirty="0">
                <a:solidFill>
                  <a:srgbClr val="00B050"/>
                </a:solidFill>
              </a:rPr>
              <a:t>i </a:t>
            </a:r>
            <a:r>
              <a:rPr lang="en-GB" dirty="0" err="1">
                <a:solidFill>
                  <a:srgbClr val="00B050"/>
                </a:solidFill>
              </a:rPr>
              <a:t>k</a:t>
            </a:r>
            <a:r>
              <a:rPr lang="en-GB" dirty="0" err="1"/>
              <a:t>im</a:t>
            </a:r>
            <a:r>
              <a:rPr lang="en-GB" dirty="0"/>
              <a:t>, but...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  is deleted, leaving a CV connection – like ’im – so we must move forward the  k  at the end of ‘like’ to get a VC connection: ‘I li </a:t>
            </a:r>
            <a:r>
              <a:rPr lang="en-GB" dirty="0" err="1"/>
              <a:t>kim</a:t>
            </a:r>
            <a:r>
              <a:rPr lang="en-GB" dirty="0"/>
              <a:t>, but…’</a:t>
            </a:r>
          </a:p>
        </p:txBody>
      </p:sp>
    </p:spTree>
    <p:extLst>
      <p:ext uri="{BB962C8B-B14F-4D97-AF65-F5344CB8AC3E}">
        <p14:creationId xmlns:p14="http://schemas.microsoft.com/office/powerpoint/2010/main" val="3478576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Clr>
                <a:schemeClr val="tx1"/>
              </a:buClr>
              <a:buAutoNum type="arabicPeriod" startAt="4"/>
            </a:pPr>
            <a:r>
              <a:rPr lang="en-GB" dirty="0">
                <a:solidFill>
                  <a:srgbClr val="FF0000"/>
                </a:solidFill>
              </a:rPr>
              <a:t>Duplicate sounds</a:t>
            </a:r>
            <a:r>
              <a:rPr lang="en-GB" dirty="0"/>
              <a:t>: when the sound at the end of the first syllable       in a pair is the same as the sound at the beginning of the next        syllable.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bu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top    &gt;&gt;    </a:t>
            </a:r>
            <a:r>
              <a:rPr lang="en-GB" dirty="0" err="1"/>
              <a:t>b</a:t>
            </a:r>
            <a:r>
              <a:rPr lang="en-GB" dirty="0" err="1">
                <a:solidFill>
                  <a:srgbClr val="00B050"/>
                </a:solidFill>
              </a:rPr>
              <a:t>u</a:t>
            </a:r>
            <a:r>
              <a:rPr lang="en-GB" dirty="0">
                <a:solidFill>
                  <a:srgbClr val="00B050"/>
                </a:solidFill>
              </a:rPr>
              <a:t> s</a:t>
            </a:r>
            <a:r>
              <a:rPr lang="en-GB" dirty="0"/>
              <a:t>top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first 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 sound is deleted, leaving a VC connection: ‘</a:t>
            </a:r>
            <a:r>
              <a:rPr lang="en-GB" dirty="0" err="1"/>
              <a:t>bu</a:t>
            </a:r>
            <a:r>
              <a:rPr lang="en-GB" dirty="0"/>
              <a:t> stop’. We do not add a glottal stop, apart from with the sounds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, and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Note: the sounds  </a:t>
            </a:r>
            <a:r>
              <a:rPr lang="en-GB" i="1" dirty="0">
                <a:solidFill>
                  <a:srgbClr val="FF0000"/>
                </a:solidFill>
              </a:rPr>
              <a:t>j  </a:t>
            </a:r>
            <a:r>
              <a:rPr lang="en-GB" i="1" dirty="0"/>
              <a:t>/  </a:t>
            </a:r>
            <a:r>
              <a:rPr lang="en-GB" i="1" dirty="0">
                <a:solidFill>
                  <a:srgbClr val="FF0000"/>
                </a:solidFill>
              </a:rPr>
              <a:t>ch</a:t>
            </a:r>
            <a:r>
              <a:rPr lang="en-GB" i="1" dirty="0"/>
              <a:t>  are pronounced in full, e.g., ea</a:t>
            </a:r>
            <a:r>
              <a:rPr lang="en-GB" i="1" dirty="0">
                <a:solidFill>
                  <a:srgbClr val="FF0000"/>
                </a:solidFill>
              </a:rPr>
              <a:t>ch</a:t>
            </a: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ch</a:t>
            </a:r>
            <a:r>
              <a:rPr lang="en-GB" i="1" dirty="0"/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216798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6: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Deleting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6.1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previously discussed, the two aims of connected speech are to </a:t>
            </a:r>
            <a:r>
              <a:rPr lang="en-GB" dirty="0">
                <a:solidFill>
                  <a:srgbClr val="FF0000"/>
                </a:solidFill>
              </a:rPr>
              <a:t>remove the gaps</a:t>
            </a:r>
            <a:r>
              <a:rPr lang="en-GB" dirty="0"/>
              <a:t> between words and </a:t>
            </a:r>
            <a:r>
              <a:rPr lang="en-GB" dirty="0">
                <a:solidFill>
                  <a:srgbClr val="FF0000"/>
                </a:solidFill>
              </a:rPr>
              <a:t>emphasise the sound spine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do this by making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syllable connections, which are either </a:t>
            </a:r>
            <a:r>
              <a:rPr lang="en-GB" dirty="0">
                <a:solidFill>
                  <a:srgbClr val="FF0000"/>
                </a:solidFill>
              </a:rPr>
              <a:t>VC (vowel to consonant) </a:t>
            </a:r>
            <a:r>
              <a:rPr lang="en-GB" dirty="0"/>
              <a:t>or with </a:t>
            </a:r>
            <a:r>
              <a:rPr lang="en-GB" dirty="0">
                <a:solidFill>
                  <a:srgbClr val="FF0000"/>
                </a:solidFill>
              </a:rPr>
              <a:t>friendly consonant sounds  </a:t>
            </a:r>
            <a:r>
              <a:rPr lang="en-GB" dirty="0"/>
              <a:t>m,  n,  l, and  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actions we use are: </a:t>
            </a:r>
            <a:r>
              <a:rPr lang="en-GB" dirty="0">
                <a:solidFill>
                  <a:srgbClr val="FF0000"/>
                </a:solidFill>
              </a:rPr>
              <a:t>moving forward</a:t>
            </a:r>
            <a:r>
              <a:rPr lang="en-GB" dirty="0"/>
              <a:t> consonant sounds </a:t>
            </a:r>
            <a:r>
              <a:rPr lang="en-GB" i="1" dirty="0"/>
              <a:t>(Lessons 4 and 5)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consonant sounds </a:t>
            </a:r>
            <a:r>
              <a:rPr lang="en-GB" i="1" dirty="0"/>
              <a:t>(Lesson 6)</a:t>
            </a:r>
            <a:r>
              <a:rPr lang="en-GB" dirty="0"/>
              <a:t>, and </a:t>
            </a:r>
            <a:r>
              <a:rPr lang="en-GB" dirty="0">
                <a:solidFill>
                  <a:srgbClr val="FF0000"/>
                </a:solidFill>
              </a:rPr>
              <a:t>adding</a:t>
            </a:r>
            <a:r>
              <a:rPr lang="en-GB" dirty="0"/>
              <a:t> consonant sounds </a:t>
            </a:r>
            <a:r>
              <a:rPr lang="en-GB" i="1" dirty="0"/>
              <a:t>(Lesson 7)</a:t>
            </a:r>
            <a:r>
              <a:rPr lang="en-GB" dirty="0"/>
              <a:t> while we are speaking.</a:t>
            </a:r>
          </a:p>
        </p:txBody>
      </p:sp>
    </p:spTree>
    <p:extLst>
      <p:ext uri="{BB962C8B-B14F-4D97-AF65-F5344CB8AC3E}">
        <p14:creationId xmlns:p14="http://schemas.microsoft.com/office/powerpoint/2010/main" val="2459611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that </a:t>
            </a: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a consonant sound does the same thing for the sound spine as </a:t>
            </a:r>
            <a:r>
              <a:rPr lang="en-GB" dirty="0">
                <a:solidFill>
                  <a:srgbClr val="FF0000"/>
                </a:solidFill>
              </a:rPr>
              <a:t>moving it forward</a:t>
            </a:r>
            <a:r>
              <a:rPr lang="en-GB" dirty="0"/>
              <a:t>, removing the focus from the consonant sound and giving the vowel sound space to be heard: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goo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    &gt;&gt;    g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r>
              <a:rPr lang="en-GB" dirty="0"/>
              <a:t>                   CC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334891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and then adding a </a:t>
            </a:r>
            <a:r>
              <a:rPr lang="en-GB" dirty="0">
                <a:solidFill>
                  <a:srgbClr val="FF0000"/>
                </a:solidFill>
              </a:rPr>
              <a:t>glottal stop </a:t>
            </a:r>
            <a:r>
              <a:rPr lang="en-GB" dirty="0"/>
              <a:t>is even more effective in giving emphasis and space to the vowel sound, because it replaces  t  or  d  – the hardest-sounding consonant sounds – with half a second of silence (clear space) after the vowel sound.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ho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og    &gt;&gt;    h</a:t>
            </a:r>
            <a:r>
              <a:rPr lang="en-GB" dirty="0">
                <a:solidFill>
                  <a:srgbClr val="00B050"/>
                </a:solidFill>
              </a:rPr>
              <a:t>o_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og</a:t>
            </a:r>
          </a:p>
          <a:p>
            <a:pPr marL="0" indent="0">
              <a:buNone/>
            </a:pPr>
            <a:r>
              <a:rPr lang="en-GB" dirty="0"/>
              <a:t>                CC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180027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our study of connections, the actions to fix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 occurred like this: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move forward </a:t>
            </a:r>
            <a:r>
              <a:rPr lang="en-GB" dirty="0"/>
              <a:t>– 60% of the time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delete</a:t>
            </a:r>
            <a:r>
              <a:rPr lang="en-GB" dirty="0"/>
              <a:t> – 25% of the time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add</a:t>
            </a:r>
            <a:r>
              <a:rPr lang="en-GB" dirty="0"/>
              <a:t> – 15% of the time</a:t>
            </a:r>
          </a:p>
        </p:txBody>
      </p:sp>
    </p:spTree>
    <p:extLst>
      <p:ext uri="{BB962C8B-B14F-4D97-AF65-F5344CB8AC3E}">
        <p14:creationId xmlns:p14="http://schemas.microsoft.com/office/powerpoint/2010/main" val="3011256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706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2023-07-21T09:04:45Z</dcterms:modified>
</cp:coreProperties>
</file>