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47" r:id="rId7"/>
    <p:sldId id="348" r:id="rId8"/>
    <p:sldId id="349" r:id="rId9"/>
    <p:sldId id="350" r:id="rId10"/>
    <p:sldId id="351" r:id="rId11"/>
    <p:sldId id="352" r:id="rId12"/>
    <p:sldId id="35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682C3-1C07-4037-B194-666D641EFF9D}" v="1" dt="2023-07-18T14:59:05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E5682C3-1C07-4037-B194-666D641EFF9D}"/>
    <pc:docChg chg="addSld delSld modSld">
      <pc:chgData name="Matthew Purland" userId="8d07c89cff7dd31c" providerId="LiveId" clId="{5E5682C3-1C07-4037-B194-666D641EFF9D}" dt="2023-07-18T14:59:17.610" v="5" actId="20577"/>
      <pc:docMkLst>
        <pc:docMk/>
      </pc:docMkLst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170042289" sldId="313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901849155" sldId="314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973470114" sldId="315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803052156" sldId="31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025863808" sldId="31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158967133" sldId="31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253362750" sldId="319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77579752" sldId="32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699331124" sldId="321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866416391" sldId="32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062775742" sldId="32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128287824" sldId="32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465227427" sldId="329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353342749" sldId="33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198128850" sldId="331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071453346" sldId="332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342242356" sldId="333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998189690" sldId="334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910849402" sldId="335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616951786" sldId="336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001736057" sldId="337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962095273" sldId="338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715561569" sldId="339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580872621" sldId="340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030971570" sldId="341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986345735" sldId="342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3714691074" sldId="343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629302219" sldId="344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2231009091" sldId="345"/>
        </pc:sldMkLst>
      </pc:sldChg>
      <pc:sldChg chg="del">
        <pc:chgData name="Matthew Purland" userId="8d07c89cff7dd31c" providerId="LiveId" clId="{5E5682C3-1C07-4037-B194-666D641EFF9D}" dt="2023-07-18T14:58:33.268" v="0" actId="47"/>
        <pc:sldMkLst>
          <pc:docMk/>
          <pc:sldMk cId="1153638624" sldId="346"/>
        </pc:sldMkLst>
      </pc:sldChg>
      <pc:sldChg chg="add">
        <pc:chgData name="Matthew Purland" userId="8d07c89cff7dd31c" providerId="LiveId" clId="{5E5682C3-1C07-4037-B194-666D641EFF9D}" dt="2023-07-18T14:59:05.439" v="1"/>
        <pc:sldMkLst>
          <pc:docMk/>
          <pc:sldMk cId="1051611125" sldId="358"/>
        </pc:sldMkLst>
      </pc:sldChg>
      <pc:sldChg chg="add">
        <pc:chgData name="Matthew Purland" userId="8d07c89cff7dd31c" providerId="LiveId" clId="{5E5682C3-1C07-4037-B194-666D641EFF9D}" dt="2023-07-18T14:59:05.439" v="1"/>
        <pc:sldMkLst>
          <pc:docMk/>
          <pc:sldMk cId="1766089421" sldId="359"/>
        </pc:sldMkLst>
      </pc:sldChg>
      <pc:sldChg chg="add">
        <pc:chgData name="Matthew Purland" userId="8d07c89cff7dd31c" providerId="LiveId" clId="{5E5682C3-1C07-4037-B194-666D641EFF9D}" dt="2023-07-18T14:59:05.439" v="1"/>
        <pc:sldMkLst>
          <pc:docMk/>
          <pc:sldMk cId="4245887190" sldId="360"/>
        </pc:sldMkLst>
      </pc:sldChg>
      <pc:sldChg chg="add">
        <pc:chgData name="Matthew Purland" userId="8d07c89cff7dd31c" providerId="LiveId" clId="{5E5682C3-1C07-4037-B194-666D641EFF9D}" dt="2023-07-18T14:59:05.439" v="1"/>
        <pc:sldMkLst>
          <pc:docMk/>
          <pc:sldMk cId="576565856" sldId="361"/>
        </pc:sldMkLst>
      </pc:sldChg>
      <pc:sldChg chg="modSp add mod">
        <pc:chgData name="Matthew Purland" userId="8d07c89cff7dd31c" providerId="LiveId" clId="{5E5682C3-1C07-4037-B194-666D641EFF9D}" dt="2023-07-18T14:59:17.610" v="5" actId="20577"/>
        <pc:sldMkLst>
          <pc:docMk/>
          <pc:sldMk cId="1926787005" sldId="362"/>
        </pc:sldMkLst>
        <pc:spChg chg="mod">
          <ac:chgData name="Matthew Purland" userId="8d07c89cff7dd31c" providerId="LiveId" clId="{5E5682C3-1C07-4037-B194-666D641EFF9D}" dt="2023-07-18T14:59:17.610" v="5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  only moves forward in CV connections</a:t>
            </a:r>
          </a:p>
          <a:p>
            <a:pPr marL="0" indent="0">
              <a:buNone/>
            </a:pPr>
            <a:endParaRPr lang="en-GB" dirty="0"/>
          </a:p>
          <a:p>
            <a:pPr marL="571500" indent="-571500" algn="ctr">
              <a:buAutoNum type="romanUcParenBoth" startAt="105"/>
            </a:pPr>
            <a:r>
              <a:rPr lang="en-GB" dirty="0"/>
              <a:t>    tell us    hole in    bowl of    boil it    sell 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fall over    middle of    mile and    people in    style of</a:t>
            </a:r>
          </a:p>
        </p:txBody>
      </p:sp>
    </p:spTree>
    <p:extLst>
      <p:ext uri="{BB962C8B-B14F-4D97-AF65-F5344CB8AC3E}">
        <p14:creationId xmlns:p14="http://schemas.microsoft.com/office/powerpoint/2010/main" val="122739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  remains in CC connections, creating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sound connections</a:t>
            </a:r>
          </a:p>
          <a:p>
            <a:pPr marL="0" indent="0" algn="ctr">
              <a:buNone/>
            </a:pPr>
            <a:r>
              <a:rPr lang="en-GB" dirty="0"/>
              <a:t>as a </a:t>
            </a:r>
            <a:r>
              <a:rPr lang="en-GB" dirty="0">
                <a:solidFill>
                  <a:srgbClr val="FF0000"/>
                </a:solidFill>
              </a:rPr>
              <a:t>friendly consonant sound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29"/>
            </a:pPr>
            <a:r>
              <a:rPr lang="en-GB" dirty="0"/>
              <a:t>    oil drum    call me    goalkeeper    braille book    whole day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social media    all night    school bag    well done    male nurse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3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4"/>
            </a:pPr>
            <a:r>
              <a:rPr lang="en-GB" dirty="0"/>
              <a:t>ng  (0%)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does not move forward in CV or CC connections.</a:t>
            </a:r>
          </a:p>
        </p:txBody>
      </p:sp>
    </p:spTree>
    <p:extLst>
      <p:ext uri="{BB962C8B-B14F-4D97-AF65-F5344CB8AC3E}">
        <p14:creationId xmlns:p14="http://schemas.microsoft.com/office/powerpoint/2010/main" val="89410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5.8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3"/>
            </a:pPr>
            <a:r>
              <a:rPr lang="en-GB" dirty="0"/>
              <a:t>l  (1%)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 </a:t>
            </a:r>
            <a:r>
              <a:rPr lang="en-GB" dirty="0"/>
              <a:t> is the third most common friendly consonant sound at the end of a syllable, after  n, and  ng. The sound  l  can be spelled in four different ways – musica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, wi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/>
              <a:t>, whist</a:t>
            </a:r>
            <a:r>
              <a:rPr lang="en-GB" dirty="0">
                <a:solidFill>
                  <a:srgbClr val="FF0000"/>
                </a:solidFill>
              </a:rPr>
              <a:t>le</a:t>
            </a:r>
            <a:r>
              <a:rPr lang="en-GB" dirty="0"/>
              <a:t>, and E</a:t>
            </a:r>
            <a:r>
              <a:rPr lang="en-GB" dirty="0">
                <a:solidFill>
                  <a:srgbClr val="FF0000"/>
                </a:solidFill>
              </a:rPr>
              <a:t>lle</a:t>
            </a:r>
            <a:r>
              <a:rPr lang="en-GB" dirty="0"/>
              <a:t> – but by far the most common way is ‘-l’.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spellings all include </a:t>
            </a:r>
            <a:r>
              <a:rPr lang="en-GB" dirty="0">
                <a:solidFill>
                  <a:srgbClr val="FF0000"/>
                </a:solidFill>
              </a:rPr>
              <a:t>silent letters</a:t>
            </a:r>
            <a:r>
              <a:rPr lang="en-GB" dirty="0"/>
              <a:t>. Though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,  l  does not form part of a consonant pair, so it does not change moving forward.</a:t>
            </a:r>
          </a:p>
        </p:txBody>
      </p:sp>
    </p:spTree>
    <p:extLst>
      <p:ext uri="{BB962C8B-B14F-4D97-AF65-F5344CB8AC3E}">
        <p14:creationId xmlns:p14="http://schemas.microsoft.com/office/powerpoint/2010/main" val="380118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suffixes ending in  l  include: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s-ES" dirty="0"/>
              <a:t>-a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-ea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-e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-ia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</a:t>
            </a:r>
            <a:r>
              <a:rPr lang="es-ES" dirty="0">
                <a:solidFill>
                  <a:srgbClr val="FF0000"/>
                </a:solidFill>
              </a:rPr>
              <a:t>le</a:t>
            </a:r>
            <a:r>
              <a:rPr lang="es-ES" dirty="0"/>
              <a:t>, -o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-p</a:t>
            </a:r>
            <a:r>
              <a:rPr lang="es-ES" dirty="0">
                <a:solidFill>
                  <a:srgbClr val="FF0000"/>
                </a:solidFill>
              </a:rPr>
              <a:t>le</a:t>
            </a:r>
            <a:r>
              <a:rPr lang="es-ES" dirty="0"/>
              <a:t>, -ta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-ua</a:t>
            </a:r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/>
              <a:t>, -u</a:t>
            </a:r>
            <a:r>
              <a:rPr lang="es-ES" dirty="0">
                <a:solidFill>
                  <a:srgbClr val="FF0000"/>
                </a:solidFill>
              </a:rPr>
              <a:t>le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three</a:t>
            </a:r>
            <a:r>
              <a:rPr lang="en-GB" dirty="0"/>
              <a:t> high-frequency words ending in  l  in the 100 Most Common Words in Written English list: wi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/>
              <a:t> / ’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/>
              <a:t> (33), a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/>
              <a:t> (36), and we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/>
              <a:t> (89).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 common words that end in  l  include:</a:t>
            </a:r>
          </a:p>
        </p:txBody>
      </p:sp>
    </p:spTree>
    <p:extLst>
      <p:ext uri="{BB962C8B-B14F-4D97-AF65-F5344CB8AC3E}">
        <p14:creationId xmlns:p14="http://schemas.microsoft.com/office/powerpoint/2010/main" val="249390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group of words on a white background">
            <a:extLst>
              <a:ext uri="{FF2B5EF4-FFF2-40B4-BE49-F238E27FC236}">
                <a16:creationId xmlns:a16="http://schemas.microsoft.com/office/drawing/2014/main" id="{FE96A3EE-AAE9-CEE5-4A7A-2BA34D6AE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40" y="941070"/>
            <a:ext cx="9342120" cy="49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group of words on a white background">
            <a:extLst>
              <a:ext uri="{FF2B5EF4-FFF2-40B4-BE49-F238E27FC236}">
                <a16:creationId xmlns:a16="http://schemas.microsoft.com/office/drawing/2014/main" id="{39F82BF1-8803-5C7B-D428-A56FC42FC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62" y="1112043"/>
            <a:ext cx="9595476" cy="46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9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287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2023-07-18T14:59:25Z</dcterms:modified>
</cp:coreProperties>
</file>