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40" r:id="rId7"/>
    <p:sldId id="341" r:id="rId8"/>
    <p:sldId id="342" r:id="rId9"/>
    <p:sldId id="343" r:id="rId10"/>
    <p:sldId id="344" r:id="rId11"/>
    <p:sldId id="345" r:id="rId12"/>
    <p:sldId id="3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C8ABB-BDD3-4BD0-9F00-1D303CEE839B}" v="1" dt="2023-07-18T14:39:34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03D97B40-0928-4E4E-9735-B9B41A07FFA1}"/>
    <pc:docChg chg="modSld">
      <pc:chgData name="Matthew Purland" userId="8d07c89cff7dd31c" providerId="LiveId" clId="{03D97B40-0928-4E4E-9735-B9B41A07FFA1}" dt="2023-07-05T18:49:45.531" v="4" actId="20577"/>
      <pc:docMkLst>
        <pc:docMk/>
      </pc:docMkLst>
      <pc:sldChg chg="modSp mod">
        <pc:chgData name="Matthew Purland" userId="8d07c89cff7dd31c" providerId="LiveId" clId="{03D97B40-0928-4E4E-9735-B9B41A07FFA1}" dt="2023-07-05T18:49:45.531" v="4" actId="20577"/>
        <pc:sldMkLst>
          <pc:docMk/>
          <pc:sldMk cId="476480865" sldId="281"/>
        </pc:sldMkLst>
        <pc:spChg chg="mod">
          <ac:chgData name="Matthew Purland" userId="8d07c89cff7dd31c" providerId="LiveId" clId="{03D97B40-0928-4E4E-9735-B9B41A07FFA1}" dt="2023-07-05T18:49:45.531" v="4" actId="20577"/>
          <ac:spMkLst>
            <pc:docMk/>
            <pc:sldMk cId="476480865" sldId="28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139C8ABB-BDD3-4BD0-9F00-1D303CEE839B}"/>
    <pc:docChg chg="addSld delSld modSld">
      <pc:chgData name="Matthew Purland" userId="8d07c89cff7dd31c" providerId="LiveId" clId="{139C8ABB-BDD3-4BD0-9F00-1D303CEE839B}" dt="2023-07-18T14:59:49.017" v="7" actId="20577"/>
      <pc:docMkLst>
        <pc:docMk/>
      </pc:docMkLst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4013042210" sldId="278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822791644" sldId="279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339546333" sldId="280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476480865" sldId="281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668199295" sldId="282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316000073" sldId="284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4261993751" sldId="285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4243321265" sldId="286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979147693" sldId="287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925418807" sldId="302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823016913" sldId="303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945089552" sldId="304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064324244" sldId="305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832924780" sldId="306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160806501" sldId="307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851309356" sldId="308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79889082" sldId="309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030028623" sldId="310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342339189" sldId="311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618817609" sldId="312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170042289" sldId="313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901849155" sldId="314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973470114" sldId="315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803052156" sldId="316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025863808" sldId="317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4158967133" sldId="318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253362750" sldId="319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477579752" sldId="320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699331124" sldId="321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866416391" sldId="326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062775742" sldId="327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128287824" sldId="328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465227427" sldId="329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353342749" sldId="330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198128850" sldId="331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071453346" sldId="332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342242356" sldId="333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998189690" sldId="334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910849402" sldId="335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1616951786" sldId="336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2001736057" sldId="337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962095273" sldId="338"/>
        </pc:sldMkLst>
      </pc:sldChg>
      <pc:sldChg chg="del">
        <pc:chgData name="Matthew Purland" userId="8d07c89cff7dd31c" providerId="LiveId" clId="{139C8ABB-BDD3-4BD0-9F00-1D303CEE839B}" dt="2023-07-18T14:38:22.671" v="0" actId="47"/>
        <pc:sldMkLst>
          <pc:docMk/>
          <pc:sldMk cId="3715561569" sldId="339"/>
        </pc:sldMkLst>
      </pc:sldChg>
      <pc:sldChg chg="modSp mod">
        <pc:chgData name="Matthew Purland" userId="8d07c89cff7dd31c" providerId="LiveId" clId="{139C8ABB-BDD3-4BD0-9F00-1D303CEE839B}" dt="2023-07-18T14:59:49.017" v="7" actId="20577"/>
        <pc:sldMkLst>
          <pc:docMk/>
          <pc:sldMk cId="3030971570" sldId="341"/>
        </pc:sldMkLst>
        <pc:spChg chg="mod">
          <ac:chgData name="Matthew Purland" userId="8d07c89cff7dd31c" providerId="LiveId" clId="{139C8ABB-BDD3-4BD0-9F00-1D303CEE839B}" dt="2023-07-18T14:59:49.017" v="7" actId="20577"/>
          <ac:spMkLst>
            <pc:docMk/>
            <pc:sldMk cId="3030971570" sldId="341"/>
            <ac:spMk id="3" creationId="{E352E269-F028-A26B-A8CF-EA1FC264DC9E}"/>
          </ac:spMkLst>
        </pc:spChg>
      </pc:sldChg>
      <pc:sldChg chg="del">
        <pc:chgData name="Matthew Purland" userId="8d07c89cff7dd31c" providerId="LiveId" clId="{139C8ABB-BDD3-4BD0-9F00-1D303CEE839B}" dt="2023-07-18T14:38:53.361" v="1" actId="47"/>
        <pc:sldMkLst>
          <pc:docMk/>
          <pc:sldMk cId="3801183168" sldId="347"/>
        </pc:sldMkLst>
      </pc:sldChg>
      <pc:sldChg chg="del">
        <pc:chgData name="Matthew Purland" userId="8d07c89cff7dd31c" providerId="LiveId" clId="{139C8ABB-BDD3-4BD0-9F00-1D303CEE839B}" dt="2023-07-18T14:38:53.361" v="1" actId="47"/>
        <pc:sldMkLst>
          <pc:docMk/>
          <pc:sldMk cId="2493903279" sldId="348"/>
        </pc:sldMkLst>
      </pc:sldChg>
      <pc:sldChg chg="del">
        <pc:chgData name="Matthew Purland" userId="8d07c89cff7dd31c" providerId="LiveId" clId="{139C8ABB-BDD3-4BD0-9F00-1D303CEE839B}" dt="2023-07-18T14:38:53.361" v="1" actId="47"/>
        <pc:sldMkLst>
          <pc:docMk/>
          <pc:sldMk cId="424320179" sldId="349"/>
        </pc:sldMkLst>
      </pc:sldChg>
      <pc:sldChg chg="del">
        <pc:chgData name="Matthew Purland" userId="8d07c89cff7dd31c" providerId="LiveId" clId="{139C8ABB-BDD3-4BD0-9F00-1D303CEE839B}" dt="2023-07-18T14:38:53.361" v="1" actId="47"/>
        <pc:sldMkLst>
          <pc:docMk/>
          <pc:sldMk cId="4206991601" sldId="350"/>
        </pc:sldMkLst>
      </pc:sldChg>
      <pc:sldChg chg="del">
        <pc:chgData name="Matthew Purland" userId="8d07c89cff7dd31c" providerId="LiveId" clId="{139C8ABB-BDD3-4BD0-9F00-1D303CEE839B}" dt="2023-07-18T14:38:53.361" v="1" actId="47"/>
        <pc:sldMkLst>
          <pc:docMk/>
          <pc:sldMk cId="1227392757" sldId="351"/>
        </pc:sldMkLst>
      </pc:sldChg>
      <pc:sldChg chg="del">
        <pc:chgData name="Matthew Purland" userId="8d07c89cff7dd31c" providerId="LiveId" clId="{139C8ABB-BDD3-4BD0-9F00-1D303CEE839B}" dt="2023-07-18T14:38:53.361" v="1" actId="47"/>
        <pc:sldMkLst>
          <pc:docMk/>
          <pc:sldMk cId="2460634819" sldId="352"/>
        </pc:sldMkLst>
      </pc:sldChg>
      <pc:sldChg chg="del">
        <pc:chgData name="Matthew Purland" userId="8d07c89cff7dd31c" providerId="LiveId" clId="{139C8ABB-BDD3-4BD0-9F00-1D303CEE839B}" dt="2023-07-18T14:38:53.361" v="1" actId="47"/>
        <pc:sldMkLst>
          <pc:docMk/>
          <pc:sldMk cId="894109062" sldId="353"/>
        </pc:sldMkLst>
      </pc:sldChg>
      <pc:sldChg chg="add">
        <pc:chgData name="Matthew Purland" userId="8d07c89cff7dd31c" providerId="LiveId" clId="{139C8ABB-BDD3-4BD0-9F00-1D303CEE839B}" dt="2023-07-18T14:39:34.004" v="2"/>
        <pc:sldMkLst>
          <pc:docMk/>
          <pc:sldMk cId="1051611125" sldId="358"/>
        </pc:sldMkLst>
      </pc:sldChg>
      <pc:sldChg chg="add">
        <pc:chgData name="Matthew Purland" userId="8d07c89cff7dd31c" providerId="LiveId" clId="{139C8ABB-BDD3-4BD0-9F00-1D303CEE839B}" dt="2023-07-18T14:39:34.004" v="2"/>
        <pc:sldMkLst>
          <pc:docMk/>
          <pc:sldMk cId="1766089421" sldId="359"/>
        </pc:sldMkLst>
      </pc:sldChg>
      <pc:sldChg chg="add">
        <pc:chgData name="Matthew Purland" userId="8d07c89cff7dd31c" providerId="LiveId" clId="{139C8ABB-BDD3-4BD0-9F00-1D303CEE839B}" dt="2023-07-18T14:39:34.004" v="2"/>
        <pc:sldMkLst>
          <pc:docMk/>
          <pc:sldMk cId="4245887190" sldId="360"/>
        </pc:sldMkLst>
      </pc:sldChg>
      <pc:sldChg chg="add">
        <pc:chgData name="Matthew Purland" userId="8d07c89cff7dd31c" providerId="LiveId" clId="{139C8ABB-BDD3-4BD0-9F00-1D303CEE839B}" dt="2023-07-18T14:39:34.004" v="2"/>
        <pc:sldMkLst>
          <pc:docMk/>
          <pc:sldMk cId="576565856" sldId="361"/>
        </pc:sldMkLst>
      </pc:sldChg>
      <pc:sldChg chg="modSp add mod">
        <pc:chgData name="Matthew Purland" userId="8d07c89cff7dd31c" providerId="LiveId" clId="{139C8ABB-BDD3-4BD0-9F00-1D303CEE839B}" dt="2023-07-18T14:39:47.480" v="6" actId="20577"/>
        <pc:sldMkLst>
          <pc:docMk/>
          <pc:sldMk cId="1926787005" sldId="362"/>
        </pc:sldMkLst>
        <pc:spChg chg="mod">
          <ac:chgData name="Matthew Purland" userId="8d07c89cff7dd31c" providerId="LiveId" clId="{139C8ABB-BDD3-4BD0-9F00-1D303CEE839B}" dt="2023-07-18T14:39:47.480" v="6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A picture containing text, screenshot, font, document">
            <a:extLst>
              <a:ext uri="{FF2B5EF4-FFF2-40B4-BE49-F238E27FC236}">
                <a16:creationId xmlns:a16="http://schemas.microsoft.com/office/drawing/2014/main" id="{512A7DAD-E7DA-32F1-78BA-01F8DB38F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90" y="941070"/>
            <a:ext cx="9456420" cy="49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0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  only moves forward in CV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climb up    autumn is    mum allows    balm and    hymn eight</a:t>
            </a:r>
          </a:p>
          <a:p>
            <a:pPr marL="0" indent="0" algn="ctr">
              <a:buNone/>
            </a:pPr>
            <a:r>
              <a:rPr lang="en-GB" dirty="0"/>
              <a:t>   </a:t>
            </a:r>
          </a:p>
          <a:p>
            <a:pPr marL="0" indent="0" algn="ctr">
              <a:buNone/>
            </a:pPr>
            <a:r>
              <a:rPr lang="en-GB" dirty="0"/>
              <a:t>(CV)    crumb of    come inside    calm us    poem about    arm ache</a:t>
            </a:r>
          </a:p>
        </p:txBody>
      </p:sp>
    </p:spTree>
    <p:extLst>
      <p:ext uri="{BB962C8B-B14F-4D97-AF65-F5344CB8AC3E}">
        <p14:creationId xmlns:p14="http://schemas.microsoft.com/office/powerpoint/2010/main" val="223100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  remains in CC connections, creating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sound connections</a:t>
            </a:r>
          </a:p>
          <a:p>
            <a:pPr marL="0" indent="0" algn="ctr">
              <a:buNone/>
            </a:pPr>
            <a:r>
              <a:rPr lang="en-GB" dirty="0"/>
              <a:t>as a </a:t>
            </a:r>
            <a:r>
              <a:rPr lang="en-GB" dirty="0">
                <a:solidFill>
                  <a:srgbClr val="FF0000"/>
                </a:solidFill>
              </a:rPr>
              <a:t>friendly consonant sound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lphaUcParenBoth" startAt="29"/>
            </a:pPr>
            <a:r>
              <a:rPr lang="en-GB" dirty="0"/>
              <a:t>    Pam said    medium roast    dumb thing    mum was    seem to</a:t>
            </a:r>
          </a:p>
          <a:p>
            <a:pPr marL="0" indent="0" algn="ctr">
              <a:buNone/>
            </a:pPr>
            <a:r>
              <a:rPr lang="en-GB" dirty="0"/>
              <a:t>   </a:t>
            </a:r>
          </a:p>
          <a:p>
            <a:pPr marL="0" indent="0" algn="ctr">
              <a:buNone/>
            </a:pPr>
            <a:r>
              <a:rPr lang="en-GB" dirty="0"/>
              <a:t>(CC)    jam for    condemn him    comb your    lamb chop    some guys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63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5.7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2"/>
            </a:pPr>
            <a:r>
              <a:rPr lang="en-GB" dirty="0"/>
              <a:t>m  (1%)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  is the fourth and least common friendly consonant sound at the end of a syllable, after  n,  ng, and  l. The sound  m  can be spelled in </a:t>
            </a:r>
            <a:r>
              <a:rPr lang="en-GB" dirty="0">
                <a:solidFill>
                  <a:srgbClr val="FF0000"/>
                </a:solidFill>
              </a:rPr>
              <a:t>seven</a:t>
            </a:r>
            <a:r>
              <a:rPr lang="en-GB" dirty="0"/>
              <a:t> different ways – platfor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ho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, progra</a:t>
            </a:r>
            <a:r>
              <a:rPr lang="en-GB" dirty="0">
                <a:solidFill>
                  <a:srgbClr val="FF0000"/>
                </a:solidFill>
              </a:rPr>
              <a:t>mme</a:t>
            </a:r>
            <a:r>
              <a:rPr lang="en-GB" dirty="0"/>
              <a:t>, co</a:t>
            </a:r>
            <a:r>
              <a:rPr lang="en-GB" dirty="0">
                <a:solidFill>
                  <a:srgbClr val="FF0000"/>
                </a:solidFill>
              </a:rPr>
              <a:t>mb</a:t>
            </a:r>
            <a:r>
              <a:rPr lang="en-GB" dirty="0"/>
              <a:t>, pa</a:t>
            </a:r>
            <a:r>
              <a:rPr lang="en-GB" dirty="0">
                <a:solidFill>
                  <a:srgbClr val="FF0000"/>
                </a:solidFill>
              </a:rPr>
              <a:t>lm</a:t>
            </a:r>
            <a:r>
              <a:rPr lang="en-GB" dirty="0"/>
              <a:t>, hy</a:t>
            </a:r>
            <a:r>
              <a:rPr lang="en-GB" dirty="0">
                <a:solidFill>
                  <a:srgbClr val="FF0000"/>
                </a:solidFill>
              </a:rPr>
              <a:t>mn</a:t>
            </a:r>
            <a:r>
              <a:rPr lang="en-GB" dirty="0"/>
              <a:t>, and h</a:t>
            </a:r>
            <a:r>
              <a:rPr lang="en-GB" dirty="0">
                <a:solidFill>
                  <a:srgbClr val="FF0000"/>
                </a:solidFill>
              </a:rPr>
              <a:t>mm</a:t>
            </a:r>
            <a:r>
              <a:rPr lang="en-GB" dirty="0"/>
              <a:t> – but by far the most common way is ‘-m’. The other spellings all include </a:t>
            </a:r>
            <a:r>
              <a:rPr lang="en-GB" dirty="0">
                <a:solidFill>
                  <a:srgbClr val="FF0000"/>
                </a:solidFill>
              </a:rPr>
              <a:t>silent letters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Though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,  m  is a </a:t>
            </a:r>
            <a:r>
              <a:rPr lang="en-GB" dirty="0">
                <a:solidFill>
                  <a:srgbClr val="FF0000"/>
                </a:solidFill>
              </a:rPr>
              <a:t>friendly consonant sound </a:t>
            </a:r>
            <a:r>
              <a:rPr lang="en-GB" dirty="0"/>
              <a:t>and does not form part of a consonant pair, so it does not change moving forward.</a:t>
            </a:r>
          </a:p>
        </p:txBody>
      </p:sp>
    </p:spTree>
    <p:extLst>
      <p:ext uri="{BB962C8B-B14F-4D97-AF65-F5344CB8AC3E}">
        <p14:creationId xmlns:p14="http://schemas.microsoft.com/office/powerpoint/2010/main" val="58087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Common suffixes ending in  m  include: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-co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-</a:t>
            </a:r>
            <a:r>
              <a:rPr lang="en-GB" dirty="0" err="1"/>
              <a:t>do</a:t>
            </a: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/>
              <a:t>, -i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-is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-</a:t>
            </a:r>
            <a:r>
              <a:rPr lang="en-GB" dirty="0" err="1"/>
              <a:t>iu</a:t>
            </a: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/>
              <a:t>, -u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-so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, </a:t>
            </a:r>
            <a:r>
              <a:rPr lang="en-GB"/>
              <a:t>-u</a:t>
            </a:r>
            <a:r>
              <a:rPr lang="en-GB">
                <a:solidFill>
                  <a:srgbClr val="FF0000"/>
                </a:solidFill>
              </a:rPr>
              <a:t>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</a:t>
            </a:r>
            <a:r>
              <a:rPr lang="en-GB" dirty="0">
                <a:solidFill>
                  <a:srgbClr val="FF0000"/>
                </a:solidFill>
              </a:rPr>
              <a:t>six</a:t>
            </a:r>
            <a:r>
              <a:rPr lang="en-GB" dirty="0"/>
              <a:t> high-frequency words ending in  m  in the 100 Most Common Words in Written English list: fro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 (25), ti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(55), hi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 (58), so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(66), the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 (68), and co</a:t>
            </a:r>
            <a:r>
              <a:rPr lang="en-GB" dirty="0">
                <a:solidFill>
                  <a:srgbClr val="FF0000"/>
                </a:solidFill>
              </a:rPr>
              <a:t>me</a:t>
            </a:r>
            <a:r>
              <a:rPr lang="en-GB" dirty="0"/>
              <a:t> (76).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Apart from the frequent function words ‘I’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’ and ‘a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’, other common words that end in  m  include: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97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group of words on a white background">
            <a:extLst>
              <a:ext uri="{FF2B5EF4-FFF2-40B4-BE49-F238E27FC236}">
                <a16:creationId xmlns:a16="http://schemas.microsoft.com/office/drawing/2014/main" id="{9F3B8CB3-010C-19E4-EAEC-4679A02F0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423" y="1082545"/>
            <a:ext cx="9219154" cy="469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4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text, screenshot, font, algebra">
            <a:extLst>
              <a:ext uri="{FF2B5EF4-FFF2-40B4-BE49-F238E27FC236}">
                <a16:creationId xmlns:a16="http://schemas.microsoft.com/office/drawing/2014/main" id="{04854035-3FD3-C32D-8CD0-9772853C9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596390"/>
            <a:ext cx="9677400" cy="366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9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309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2023-07-18T14:59:53Z</dcterms:modified>
</cp:coreProperties>
</file>