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0" r:id="rId4"/>
    <p:sldId id="361" r:id="rId5"/>
    <p:sldId id="362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CC13F7-3536-490F-A635-1E3758C04F48}" v="1" dt="2023-07-18T10:38:57.2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03D97B40-0928-4E4E-9735-B9B41A07FFA1}"/>
    <pc:docChg chg="modSld">
      <pc:chgData name="Matthew Purland" userId="8d07c89cff7dd31c" providerId="LiveId" clId="{03D97B40-0928-4E4E-9735-B9B41A07FFA1}" dt="2023-07-05T18:49:45.531" v="4" actId="20577"/>
      <pc:docMkLst>
        <pc:docMk/>
      </pc:docMkLst>
      <pc:sldChg chg="modSp mod">
        <pc:chgData name="Matthew Purland" userId="8d07c89cff7dd31c" providerId="LiveId" clId="{03D97B40-0928-4E4E-9735-B9B41A07FFA1}" dt="2023-07-05T18:49:45.531" v="4" actId="20577"/>
        <pc:sldMkLst>
          <pc:docMk/>
          <pc:sldMk cId="476480865" sldId="281"/>
        </pc:sldMkLst>
        <pc:spChg chg="mod">
          <ac:chgData name="Matthew Purland" userId="8d07c89cff7dd31c" providerId="LiveId" clId="{03D97B40-0928-4E4E-9735-B9B41A07FFA1}" dt="2023-07-05T18:49:45.531" v="4" actId="20577"/>
          <ac:spMkLst>
            <pc:docMk/>
            <pc:sldMk cId="476480865" sldId="281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4CC13F7-3536-490F-A635-1E3758C04F48}"/>
    <pc:docChg chg="delSld modSld">
      <pc:chgData name="Matthew Purland" userId="8d07c89cff7dd31c" providerId="LiveId" clId="{D4CC13F7-3536-490F-A635-1E3758C04F48}" dt="2023-07-18T10:49:32.110" v="9" actId="20577"/>
      <pc:docMkLst>
        <pc:docMk/>
      </pc:docMkLst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2459611209" sldId="277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4013042210" sldId="278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3822791644" sldId="279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1339546333" sldId="280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476480865" sldId="281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668199295" sldId="282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3316000073" sldId="284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4261993751" sldId="285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4243321265" sldId="286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3979147693" sldId="287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2729461070" sldId="300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3925418807" sldId="302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2823016913" sldId="303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1945089552" sldId="304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3064324244" sldId="305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3832924780" sldId="306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3160806501" sldId="307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851309356" sldId="308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79889082" sldId="309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3030028623" sldId="310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1342339189" sldId="311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1618817609" sldId="312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3170042289" sldId="313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2901849155" sldId="314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1973470114" sldId="315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1803052156" sldId="316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1025863808" sldId="317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4158967133" sldId="318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1253362750" sldId="319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477579752" sldId="320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699331124" sldId="321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1866416391" sldId="326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1062775742" sldId="327"/>
        </pc:sldMkLst>
      </pc:sldChg>
      <pc:sldChg chg="del">
        <pc:chgData name="Matthew Purland" userId="8d07c89cff7dd31c" providerId="LiveId" clId="{D4CC13F7-3536-490F-A635-1E3758C04F48}" dt="2023-07-18T10:38:07.695" v="0" actId="47"/>
        <pc:sldMkLst>
          <pc:docMk/>
          <pc:sldMk cId="3128287824" sldId="328"/>
        </pc:sldMkLst>
      </pc:sldChg>
      <pc:sldChg chg="modSp mod">
        <pc:chgData name="Matthew Purland" userId="8d07c89cff7dd31c" providerId="LiveId" clId="{D4CC13F7-3536-490F-A635-1E3758C04F48}" dt="2023-07-18T10:49:32.110" v="9" actId="20577"/>
        <pc:sldMkLst>
          <pc:docMk/>
          <pc:sldMk cId="3962095273" sldId="338"/>
        </pc:sldMkLst>
        <pc:spChg chg="mod">
          <ac:chgData name="Matthew Purland" userId="8d07c89cff7dd31c" providerId="LiveId" clId="{D4CC13F7-3536-490F-A635-1E3758C04F48}" dt="2023-07-18T10:49:32.110" v="9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del">
        <pc:chgData name="Matthew Purland" userId="8d07c89cff7dd31c" providerId="LiveId" clId="{D4CC13F7-3536-490F-A635-1E3758C04F48}" dt="2023-07-18T10:38:31.493" v="1" actId="47"/>
        <pc:sldMkLst>
          <pc:docMk/>
          <pc:sldMk cId="580872621" sldId="340"/>
        </pc:sldMkLst>
      </pc:sldChg>
      <pc:sldChg chg="del">
        <pc:chgData name="Matthew Purland" userId="8d07c89cff7dd31c" providerId="LiveId" clId="{D4CC13F7-3536-490F-A635-1E3758C04F48}" dt="2023-07-18T10:38:31.493" v="1" actId="47"/>
        <pc:sldMkLst>
          <pc:docMk/>
          <pc:sldMk cId="3030971570" sldId="341"/>
        </pc:sldMkLst>
      </pc:sldChg>
      <pc:sldChg chg="del">
        <pc:chgData name="Matthew Purland" userId="8d07c89cff7dd31c" providerId="LiveId" clId="{D4CC13F7-3536-490F-A635-1E3758C04F48}" dt="2023-07-18T10:38:31.493" v="1" actId="47"/>
        <pc:sldMkLst>
          <pc:docMk/>
          <pc:sldMk cId="986345735" sldId="342"/>
        </pc:sldMkLst>
      </pc:sldChg>
      <pc:sldChg chg="del">
        <pc:chgData name="Matthew Purland" userId="8d07c89cff7dd31c" providerId="LiveId" clId="{D4CC13F7-3536-490F-A635-1E3758C04F48}" dt="2023-07-18T10:38:31.493" v="1" actId="47"/>
        <pc:sldMkLst>
          <pc:docMk/>
          <pc:sldMk cId="3714691074" sldId="343"/>
        </pc:sldMkLst>
      </pc:sldChg>
      <pc:sldChg chg="del">
        <pc:chgData name="Matthew Purland" userId="8d07c89cff7dd31c" providerId="LiveId" clId="{D4CC13F7-3536-490F-A635-1E3758C04F48}" dt="2023-07-18T10:38:31.493" v="1" actId="47"/>
        <pc:sldMkLst>
          <pc:docMk/>
          <pc:sldMk cId="1629302219" sldId="344"/>
        </pc:sldMkLst>
      </pc:sldChg>
      <pc:sldChg chg="del">
        <pc:chgData name="Matthew Purland" userId="8d07c89cff7dd31c" providerId="LiveId" clId="{D4CC13F7-3536-490F-A635-1E3758C04F48}" dt="2023-07-18T10:38:31.493" v="1" actId="47"/>
        <pc:sldMkLst>
          <pc:docMk/>
          <pc:sldMk cId="2231009091" sldId="345"/>
        </pc:sldMkLst>
      </pc:sldChg>
      <pc:sldChg chg="del">
        <pc:chgData name="Matthew Purland" userId="8d07c89cff7dd31c" providerId="LiveId" clId="{D4CC13F7-3536-490F-A635-1E3758C04F48}" dt="2023-07-18T10:38:31.493" v="1" actId="47"/>
        <pc:sldMkLst>
          <pc:docMk/>
          <pc:sldMk cId="1153638624" sldId="346"/>
        </pc:sldMkLst>
      </pc:sldChg>
      <pc:sldChg chg="del">
        <pc:chgData name="Matthew Purland" userId="8d07c89cff7dd31c" providerId="LiveId" clId="{D4CC13F7-3536-490F-A635-1E3758C04F48}" dt="2023-07-18T10:38:31.493" v="1" actId="47"/>
        <pc:sldMkLst>
          <pc:docMk/>
          <pc:sldMk cId="3801183168" sldId="347"/>
        </pc:sldMkLst>
      </pc:sldChg>
      <pc:sldChg chg="del">
        <pc:chgData name="Matthew Purland" userId="8d07c89cff7dd31c" providerId="LiveId" clId="{D4CC13F7-3536-490F-A635-1E3758C04F48}" dt="2023-07-18T10:38:31.493" v="1" actId="47"/>
        <pc:sldMkLst>
          <pc:docMk/>
          <pc:sldMk cId="2493903279" sldId="348"/>
        </pc:sldMkLst>
      </pc:sldChg>
      <pc:sldChg chg="del">
        <pc:chgData name="Matthew Purland" userId="8d07c89cff7dd31c" providerId="LiveId" clId="{D4CC13F7-3536-490F-A635-1E3758C04F48}" dt="2023-07-18T10:38:31.493" v="1" actId="47"/>
        <pc:sldMkLst>
          <pc:docMk/>
          <pc:sldMk cId="424320179" sldId="349"/>
        </pc:sldMkLst>
      </pc:sldChg>
      <pc:sldChg chg="del">
        <pc:chgData name="Matthew Purland" userId="8d07c89cff7dd31c" providerId="LiveId" clId="{D4CC13F7-3536-490F-A635-1E3758C04F48}" dt="2023-07-18T10:38:31.493" v="1" actId="47"/>
        <pc:sldMkLst>
          <pc:docMk/>
          <pc:sldMk cId="4206991601" sldId="350"/>
        </pc:sldMkLst>
      </pc:sldChg>
      <pc:sldChg chg="del">
        <pc:chgData name="Matthew Purland" userId="8d07c89cff7dd31c" providerId="LiveId" clId="{D4CC13F7-3536-490F-A635-1E3758C04F48}" dt="2023-07-18T10:38:31.493" v="1" actId="47"/>
        <pc:sldMkLst>
          <pc:docMk/>
          <pc:sldMk cId="1227392757" sldId="351"/>
        </pc:sldMkLst>
      </pc:sldChg>
      <pc:sldChg chg="del">
        <pc:chgData name="Matthew Purland" userId="8d07c89cff7dd31c" providerId="LiveId" clId="{D4CC13F7-3536-490F-A635-1E3758C04F48}" dt="2023-07-18T10:38:31.493" v="1" actId="47"/>
        <pc:sldMkLst>
          <pc:docMk/>
          <pc:sldMk cId="2460634819" sldId="352"/>
        </pc:sldMkLst>
      </pc:sldChg>
      <pc:sldChg chg="del">
        <pc:chgData name="Matthew Purland" userId="8d07c89cff7dd31c" providerId="LiveId" clId="{D4CC13F7-3536-490F-A635-1E3758C04F48}" dt="2023-07-18T10:38:31.493" v="1" actId="47"/>
        <pc:sldMkLst>
          <pc:docMk/>
          <pc:sldMk cId="894109062" sldId="353"/>
        </pc:sldMkLst>
      </pc:sldChg>
      <pc:sldChg chg="modSp mod">
        <pc:chgData name="Matthew Purland" userId="8d07c89cff7dd31c" providerId="LiveId" clId="{D4CC13F7-3536-490F-A635-1E3758C04F48}" dt="2023-07-18T10:39:14.866" v="4" actId="20577"/>
        <pc:sldMkLst>
          <pc:docMk/>
          <pc:sldMk cId="1926787005" sldId="362"/>
        </pc:sldMkLst>
        <pc:spChg chg="mod">
          <ac:chgData name="Matthew Purland" userId="8d07c89cff7dd31c" providerId="LiveId" clId="{D4CC13F7-3536-490F-A635-1E3758C04F48}" dt="2023-07-18T10:39:14.866" v="4" actId="20577"/>
          <ac:spMkLst>
            <pc:docMk/>
            <pc:sldMk cId="1926787005" sldId="362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4C06832-62A4-4E46-A292-4A616195E257}"/>
    <pc:docChg chg="undo custSel modSld">
      <pc:chgData name="Matthew Purland" userId="8d07c89cff7dd31c" providerId="LiveId" clId="{D4C06832-62A4-4E46-A292-4A616195E257}" dt="2023-07-01T08:31:51.928" v="205" actId="114"/>
      <pc:docMkLst>
        <pc:docMk/>
      </pc:docMkLst>
      <pc:sldChg chg="modSp mod">
        <pc:chgData name="Matthew Purland" userId="8d07c89cff7dd31c" providerId="LiveId" clId="{D4C06832-62A4-4E46-A292-4A616195E257}" dt="2023-06-29T12:48:25.213" v="2" actId="207"/>
        <pc:sldMkLst>
          <pc:docMk/>
          <pc:sldMk cId="2459611209" sldId="277"/>
        </pc:sldMkLst>
        <pc:spChg chg="mod">
          <ac:chgData name="Matthew Purland" userId="8d07c89cff7dd31c" providerId="LiveId" clId="{D4C06832-62A4-4E46-A292-4A616195E257}" dt="2023-06-29T12:48:25.213" v="2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49:35.733" v="3" actId="207"/>
        <pc:sldMkLst>
          <pc:docMk/>
          <pc:sldMk cId="1339546333" sldId="280"/>
        </pc:sldMkLst>
        <pc:spChg chg="mod">
          <ac:chgData name="Matthew Purland" userId="8d07c89cff7dd31c" providerId="LiveId" clId="{D4C06832-62A4-4E46-A292-4A616195E257}" dt="2023-06-29T12:49:35.733" v="3" actId="207"/>
          <ac:spMkLst>
            <pc:docMk/>
            <pc:sldMk cId="1339546333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3:59.065" v="32" actId="20577"/>
        <pc:sldMkLst>
          <pc:docMk/>
          <pc:sldMk cId="3925418807" sldId="302"/>
        </pc:sldMkLst>
        <pc:spChg chg="mod">
          <ac:chgData name="Matthew Purland" userId="8d07c89cff7dd31c" providerId="LiveId" clId="{D4C06832-62A4-4E46-A292-4A616195E257}" dt="2023-06-29T12:53:59.065" v="32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5:10.529" v="39" actId="20577"/>
        <pc:sldMkLst>
          <pc:docMk/>
          <pc:sldMk cId="2823016913" sldId="303"/>
        </pc:sldMkLst>
        <pc:spChg chg="mod">
          <ac:chgData name="Matthew Purland" userId="8d07c89cff7dd31c" providerId="LiveId" clId="{D4C06832-62A4-4E46-A292-4A616195E257}" dt="2023-06-29T12:55:10.529" v="39" actId="20577"/>
          <ac:spMkLst>
            <pc:docMk/>
            <pc:sldMk cId="2823016913" sldId="30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9:02.961" v="52" actId="20577"/>
        <pc:sldMkLst>
          <pc:docMk/>
          <pc:sldMk cId="3170042289" sldId="313"/>
        </pc:sldMkLst>
        <pc:spChg chg="mod">
          <ac:chgData name="Matthew Purland" userId="8d07c89cff7dd31c" providerId="LiveId" clId="{D4C06832-62A4-4E46-A292-4A616195E257}" dt="2023-06-29T12:59:02.961" v="52" actId="20577"/>
          <ac:spMkLst>
            <pc:docMk/>
            <pc:sldMk cId="3170042289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08:19.188" v="56" actId="27636"/>
        <pc:sldMkLst>
          <pc:docMk/>
          <pc:sldMk cId="2901849155" sldId="314"/>
        </pc:sldMkLst>
        <pc:spChg chg="mod">
          <ac:chgData name="Matthew Purland" userId="8d07c89cff7dd31c" providerId="LiveId" clId="{D4C06832-62A4-4E46-A292-4A616195E257}" dt="2023-06-29T13:08:19.188" v="56" actId="27636"/>
          <ac:spMkLst>
            <pc:docMk/>
            <pc:sldMk cId="2901849155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1:54.959" v="67" actId="207"/>
        <pc:sldMkLst>
          <pc:docMk/>
          <pc:sldMk cId="1973470114" sldId="315"/>
        </pc:sldMkLst>
        <pc:spChg chg="mod">
          <ac:chgData name="Matthew Purland" userId="8d07c89cff7dd31c" providerId="LiveId" clId="{D4C06832-62A4-4E46-A292-4A616195E257}" dt="2023-06-29T13:11:54.959" v="67" actId="207"/>
          <ac:spMkLst>
            <pc:docMk/>
            <pc:sldMk cId="197347011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3:37.667" v="69" actId="207"/>
        <pc:sldMkLst>
          <pc:docMk/>
          <pc:sldMk cId="477579752" sldId="320"/>
        </pc:sldMkLst>
        <pc:spChg chg="mod">
          <ac:chgData name="Matthew Purland" userId="8d07c89cff7dd31c" providerId="LiveId" clId="{D4C06832-62A4-4E46-A292-4A616195E257}" dt="2023-06-29T13:13:37.667" v="69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4:20.114" v="73" actId="1076"/>
        <pc:sldMkLst>
          <pc:docMk/>
          <pc:sldMk cId="699331124" sldId="321"/>
        </pc:sldMkLst>
        <pc:spChg chg="mod">
          <ac:chgData name="Matthew Purland" userId="8d07c89cff7dd31c" providerId="LiveId" clId="{D4C06832-62A4-4E46-A292-4A616195E257}" dt="2023-06-29T13:14:11.907" v="72" actId="20577"/>
          <ac:spMkLst>
            <pc:docMk/>
            <pc:sldMk cId="699331124" sldId="321"/>
            <ac:spMk id="3" creationId="{E352E269-F028-A26B-A8CF-EA1FC264DC9E}"/>
          </ac:spMkLst>
        </pc:spChg>
        <pc:picChg chg="mod">
          <ac:chgData name="Matthew Purland" userId="8d07c89cff7dd31c" providerId="LiveId" clId="{D4C06832-62A4-4E46-A292-4A616195E257}" dt="2023-06-29T13:14:20.114" v="73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modSp mod">
        <pc:chgData name="Matthew Purland" userId="8d07c89cff7dd31c" providerId="LiveId" clId="{D4C06832-62A4-4E46-A292-4A616195E257}" dt="2023-06-29T13:15:23.005" v="74" actId="33524"/>
        <pc:sldMkLst>
          <pc:docMk/>
          <pc:sldMk cId="3128287824" sldId="328"/>
        </pc:sldMkLst>
        <pc:spChg chg="mod">
          <ac:chgData name="Matthew Purland" userId="8d07c89cff7dd31c" providerId="LiveId" clId="{D4C06832-62A4-4E46-A292-4A616195E257}" dt="2023-06-29T13:15:23.005" v="74" actId="33524"/>
          <ac:spMkLst>
            <pc:docMk/>
            <pc:sldMk cId="3128287824" sldId="32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7-01T08:31:51.928" v="205" actId="114"/>
        <pc:sldMkLst>
          <pc:docMk/>
          <pc:sldMk cId="2353342749" sldId="330"/>
        </pc:sldMkLst>
        <pc:spChg chg="mod">
          <ac:chgData name="Matthew Purland" userId="8d07c89cff7dd31c" providerId="LiveId" clId="{D4C06832-62A4-4E46-A292-4A616195E257}" dt="2023-07-01T08:31:51.928" v="205" actId="114"/>
          <ac:spMkLst>
            <pc:docMk/>
            <pc:sldMk cId="2353342749" sldId="33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8:30.253" v="84" actId="20577"/>
        <pc:sldMkLst>
          <pc:docMk/>
          <pc:sldMk cId="2071453346" sldId="332"/>
        </pc:sldMkLst>
        <pc:spChg chg="mod">
          <ac:chgData name="Matthew Purland" userId="8d07c89cff7dd31c" providerId="LiveId" clId="{D4C06832-62A4-4E46-A292-4A616195E257}" dt="2023-06-29T13:18:30.253" v="84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8:43.019" v="85" actId="33524"/>
        <pc:sldMkLst>
          <pc:docMk/>
          <pc:sldMk cId="3342242356" sldId="333"/>
        </pc:sldMkLst>
        <pc:spChg chg="mod">
          <ac:chgData name="Matthew Purland" userId="8d07c89cff7dd31c" providerId="LiveId" clId="{D4C06832-62A4-4E46-A292-4A616195E257}" dt="2023-06-29T13:18:43.019" v="85" actId="33524"/>
          <ac:spMkLst>
            <pc:docMk/>
            <pc:sldMk cId="3342242356" sldId="33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9:42.879" v="105" actId="20577"/>
        <pc:sldMkLst>
          <pc:docMk/>
          <pc:sldMk cId="2998189690" sldId="334"/>
        </pc:sldMkLst>
        <pc:spChg chg="mod">
          <ac:chgData name="Matthew Purland" userId="8d07c89cff7dd31c" providerId="LiveId" clId="{D4C06832-62A4-4E46-A292-4A616195E257}" dt="2023-06-29T13:19:42.879" v="105" actId="20577"/>
          <ac:spMkLst>
            <pc:docMk/>
            <pc:sldMk cId="2998189690" sldId="3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3:29.538" v="109" actId="20577"/>
        <pc:sldMkLst>
          <pc:docMk/>
          <pc:sldMk cId="3962095273" sldId="338"/>
        </pc:sldMkLst>
        <pc:spChg chg="mod">
          <ac:chgData name="Matthew Purland" userId="8d07c89cff7dd31c" providerId="LiveId" clId="{D4C06832-62A4-4E46-A292-4A616195E257}" dt="2023-06-29T13:23:29.538" v="109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3:44.373" v="110" actId="207"/>
        <pc:sldMkLst>
          <pc:docMk/>
          <pc:sldMk cId="3715561569" sldId="339"/>
        </pc:sldMkLst>
        <pc:spChg chg="mod">
          <ac:chgData name="Matthew Purland" userId="8d07c89cff7dd31c" providerId="LiveId" clId="{D4C06832-62A4-4E46-A292-4A616195E257}" dt="2023-06-29T13:23:44.373" v="110" actId="207"/>
          <ac:spMkLst>
            <pc:docMk/>
            <pc:sldMk cId="3715561569" sldId="3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7:16.084" v="138" actId="207"/>
        <pc:sldMkLst>
          <pc:docMk/>
          <pc:sldMk cId="580872621" sldId="340"/>
        </pc:sldMkLst>
        <pc:spChg chg="mod">
          <ac:chgData name="Matthew Purland" userId="8d07c89cff7dd31c" providerId="LiveId" clId="{D4C06832-62A4-4E46-A292-4A616195E257}" dt="2023-06-29T13:27:16.084" v="138" actId="207"/>
          <ac:spMkLst>
            <pc:docMk/>
            <pc:sldMk cId="580872621" sldId="3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8:03.484" v="144" actId="207"/>
        <pc:sldMkLst>
          <pc:docMk/>
          <pc:sldMk cId="3030971570" sldId="341"/>
        </pc:sldMkLst>
        <pc:spChg chg="mod">
          <ac:chgData name="Matthew Purland" userId="8d07c89cff7dd31c" providerId="LiveId" clId="{D4C06832-62A4-4E46-A292-4A616195E257}" dt="2023-06-29T13:28:03.484" v="144" actId="207"/>
          <ac:spMkLst>
            <pc:docMk/>
            <pc:sldMk cId="3030971570" sldId="341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4C06832-62A4-4E46-A292-4A616195E257}" dt="2023-06-29T13:51:15.794" v="189" actId="1076"/>
        <pc:sldMkLst>
          <pc:docMk/>
          <pc:sldMk cId="986345735" sldId="342"/>
        </pc:sldMkLst>
        <pc:picChg chg="add mod">
          <ac:chgData name="Matthew Purland" userId="8d07c89cff7dd31c" providerId="LiveId" clId="{D4C06832-62A4-4E46-A292-4A616195E257}" dt="2023-06-29T13:51:15.794" v="189" actId="1076"/>
          <ac:picMkLst>
            <pc:docMk/>
            <pc:sldMk cId="986345735" sldId="342"/>
            <ac:picMk id="4" creationId="{9F3B8CB3-010C-19E4-EAEC-4679A02F04F7}"/>
          </ac:picMkLst>
        </pc:picChg>
        <pc:picChg chg="del">
          <ac:chgData name="Matthew Purland" userId="8d07c89cff7dd31c" providerId="LiveId" clId="{D4C06832-62A4-4E46-A292-4A616195E257}" dt="2023-06-29T13:50:49.168" v="182" actId="478"/>
          <ac:picMkLst>
            <pc:docMk/>
            <pc:sldMk cId="986345735" sldId="342"/>
            <ac:picMk id="9" creationId="{1C80F906-7B02-C143-6289-6E9E67E90220}"/>
          </ac:picMkLst>
        </pc:picChg>
      </pc:sldChg>
      <pc:sldChg chg="modSp mod">
        <pc:chgData name="Matthew Purland" userId="8d07c89cff7dd31c" providerId="LiveId" clId="{D4C06832-62A4-4E46-A292-4A616195E257}" dt="2023-06-29T13:31:23.173" v="145" actId="207"/>
        <pc:sldMkLst>
          <pc:docMk/>
          <pc:sldMk cId="1153638624" sldId="346"/>
        </pc:sldMkLst>
        <pc:spChg chg="mod">
          <ac:chgData name="Matthew Purland" userId="8d07c89cff7dd31c" providerId="LiveId" clId="{D4C06832-62A4-4E46-A292-4A616195E257}" dt="2023-06-29T13:31:23.173" v="145" actId="207"/>
          <ac:spMkLst>
            <pc:docMk/>
            <pc:sldMk cId="1153638624" sldId="34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35:14.484" v="173" actId="207"/>
        <pc:sldMkLst>
          <pc:docMk/>
          <pc:sldMk cId="3801183168" sldId="347"/>
        </pc:sldMkLst>
        <pc:spChg chg="mod">
          <ac:chgData name="Matthew Purland" userId="8d07c89cff7dd31c" providerId="LiveId" clId="{D4C06832-62A4-4E46-A292-4A616195E257}" dt="2023-06-29T13:35:14.484" v="173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35:50.798" v="180" actId="20577"/>
        <pc:sldMkLst>
          <pc:docMk/>
          <pc:sldMk cId="2493903279" sldId="348"/>
        </pc:sldMkLst>
        <pc:spChg chg="mod">
          <ac:chgData name="Matthew Purland" userId="8d07c89cff7dd31c" providerId="LiveId" clId="{D4C06832-62A4-4E46-A292-4A616195E257}" dt="2023-06-29T13:35:50.798" v="18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4C06832-62A4-4E46-A292-4A616195E257}" dt="2023-06-29T13:55:23.516" v="197" actId="1076"/>
        <pc:sldMkLst>
          <pc:docMk/>
          <pc:sldMk cId="4206991601" sldId="350"/>
        </pc:sldMkLst>
        <pc:picChg chg="add mod">
          <ac:chgData name="Matthew Purland" userId="8d07c89cff7dd31c" providerId="LiveId" clId="{D4C06832-62A4-4E46-A292-4A616195E257}" dt="2023-06-29T13:55:23.516" v="197" actId="1076"/>
          <ac:picMkLst>
            <pc:docMk/>
            <pc:sldMk cId="4206991601" sldId="350"/>
            <ac:picMk id="4" creationId="{39F82BF1-8803-5C7B-D428-A56FC42FCD50}"/>
          </ac:picMkLst>
        </pc:picChg>
        <pc:picChg chg="del">
          <ac:chgData name="Matthew Purland" userId="8d07c89cff7dd31c" providerId="LiveId" clId="{D4C06832-62A4-4E46-A292-4A616195E257}" dt="2023-06-29T13:55:05.147" v="190" actId="478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mod">
        <pc:chgData name="Matthew Purland" userId="8d07c89cff7dd31c" providerId="LiveId" clId="{D4C06832-62A4-4E46-A292-4A616195E257}" dt="2023-06-29T13:38:39.769" v="181" actId="207"/>
        <pc:sldMkLst>
          <pc:docMk/>
          <pc:sldMk cId="2460634819" sldId="352"/>
        </pc:sldMkLst>
        <pc:spChg chg="mod">
          <ac:chgData name="Matthew Purland" userId="8d07c89cff7dd31c" providerId="LiveId" clId="{D4C06832-62A4-4E46-A292-4A616195E257}" dt="2023-06-29T13:38:39.769" v="181" actId="207"/>
          <ac:spMkLst>
            <pc:docMk/>
            <pc:sldMk cId="2460634819" sldId="352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2800" dirty="0"/>
          </a:p>
          <a:p>
            <a:pPr marL="457200" lvl="1" indent="0">
              <a:buNone/>
            </a:pPr>
            <a:endParaRPr lang="en-GB" sz="2800" dirty="0"/>
          </a:p>
          <a:p>
            <a:r>
              <a:rPr lang="en-GB" dirty="0"/>
              <a:t>Twelve of the first twenty numbers in English end with  n, e.g., ‘one’, ‘ten’, and all ‘-teen’ numbers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There are 20+ common suffixes (word endings) ending in ‘-n’, 	e.g.,</a:t>
            </a:r>
          </a:p>
          <a:p>
            <a:pPr marL="0" indent="0">
              <a:buNone/>
            </a:pPr>
            <a:r>
              <a:rPr lang="en-GB" dirty="0"/>
              <a:t>   -ain, -an, -ion, -sion, and -tion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Many common words end with  n, e.g., ‘woman’, ‘man’, ‘been’, ‘seen’, etc. (see below)</a:t>
            </a:r>
          </a:p>
        </p:txBody>
      </p:sp>
    </p:spTree>
    <p:extLst>
      <p:ext uri="{BB962C8B-B14F-4D97-AF65-F5344CB8AC3E}">
        <p14:creationId xmlns:p14="http://schemas.microsoft.com/office/powerpoint/2010/main" val="3342242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  is usually spelled ‘-n’ or ‘-ne’, but can also be spelled ‘-</a:t>
            </a:r>
            <a:r>
              <a:rPr lang="en-GB" dirty="0" err="1"/>
              <a:t>nn</a:t>
            </a:r>
            <a:r>
              <a:rPr lang="en-GB" dirty="0"/>
              <a:t>’, ‘-</a:t>
            </a:r>
            <a:r>
              <a:rPr lang="en-GB" dirty="0" err="1"/>
              <a:t>nne</a:t>
            </a:r>
            <a:r>
              <a:rPr lang="en-GB" dirty="0"/>
              <a:t>’, and even – confusingly – ‘-</a:t>
            </a:r>
            <a:r>
              <a:rPr lang="en-GB" dirty="0" err="1"/>
              <a:t>gn</a:t>
            </a:r>
            <a:r>
              <a:rPr lang="en-GB" dirty="0"/>
              <a:t>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Although voiced,  n  is a friendly consonant sound and does not form part of a consonant pair, so it does not change moving forward.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189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are some examples of common words ending in  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picture containing text, screenshot, font, white">
            <a:extLst>
              <a:ext uri="{FF2B5EF4-FFF2-40B4-BE49-F238E27FC236}">
                <a16:creationId xmlns:a16="http://schemas.microsoft.com/office/drawing/2014/main" id="{CD9A8A8E-11EF-3349-CAB4-B28608BBC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80" y="2501926"/>
            <a:ext cx="9464040" cy="233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849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icture containing text, screenshot, font, white&#10;&#10;Description automatically generated">
            <a:extLst>
              <a:ext uri="{FF2B5EF4-FFF2-40B4-BE49-F238E27FC236}">
                <a16:creationId xmlns:a16="http://schemas.microsoft.com/office/drawing/2014/main" id="{8F1E3BA6-C8A0-59B7-5900-B4F40F93B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80" y="1060473"/>
            <a:ext cx="9311640" cy="2331720"/>
          </a:xfrm>
          <a:prstGeom prst="rect">
            <a:avLst/>
          </a:prstGeom>
        </p:spPr>
      </p:pic>
      <p:pic>
        <p:nvPicPr>
          <p:cNvPr id="7" name="Picture 6" descr="A picture containing text, font, screenshot, white&#10;&#10;Description automatically generated">
            <a:extLst>
              <a:ext uri="{FF2B5EF4-FFF2-40B4-BE49-F238E27FC236}">
                <a16:creationId xmlns:a16="http://schemas.microsoft.com/office/drawing/2014/main" id="{4A5AA3FA-587E-2D89-574B-26DD9AF12C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80" y="3678226"/>
            <a:ext cx="946404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51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picture containing text, screenshot, font, receipt&#10;&#10;Description automatically generated">
            <a:extLst>
              <a:ext uri="{FF2B5EF4-FFF2-40B4-BE49-F238E27FC236}">
                <a16:creationId xmlns:a16="http://schemas.microsoft.com/office/drawing/2014/main" id="{72B9613F-2D40-1DC5-7546-51F3EFFA0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630" y="2049780"/>
            <a:ext cx="9730740" cy="275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36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n</a:t>
            </a:r>
            <a:r>
              <a:rPr lang="en-GB" dirty="0"/>
              <a:t>  only moves forward in CV connections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(CV)    Down Under    mine is    on our    one is    in a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(CV)    none of    men at    sign on    </a:t>
            </a:r>
            <a:r>
              <a:rPr lang="en-GB"/>
              <a:t>gone out    </a:t>
            </a:r>
            <a:r>
              <a:rPr lang="en-GB" dirty="0"/>
              <a:t>nine of</a:t>
            </a:r>
          </a:p>
        </p:txBody>
      </p:sp>
    </p:spTree>
    <p:extLst>
      <p:ext uri="{BB962C8B-B14F-4D97-AF65-F5344CB8AC3E}">
        <p14:creationId xmlns:p14="http://schemas.microsoft.com/office/powerpoint/2010/main" val="3962095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n</a:t>
            </a:r>
            <a:r>
              <a:rPr lang="en-GB" dirty="0"/>
              <a:t>  remains in CC connections, creating </a:t>
            </a:r>
            <a:r>
              <a:rPr lang="en-GB" dirty="0">
                <a:solidFill>
                  <a:srgbClr val="FF0000"/>
                </a:solidFill>
              </a:rPr>
              <a:t>good</a:t>
            </a:r>
            <a:r>
              <a:rPr lang="en-GB" dirty="0"/>
              <a:t> sound connections</a:t>
            </a:r>
          </a:p>
          <a:p>
            <a:pPr marL="0" indent="0" algn="ctr">
              <a:buNone/>
            </a:pPr>
            <a:r>
              <a:rPr lang="en-GB" dirty="0"/>
              <a:t>as a </a:t>
            </a:r>
            <a:r>
              <a:rPr lang="en-GB" dirty="0">
                <a:solidFill>
                  <a:srgbClr val="FF0000"/>
                </a:solidFill>
              </a:rPr>
              <a:t>friendly consonant sound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29"/>
            </a:pPr>
            <a:r>
              <a:rPr lang="en-GB" dirty="0"/>
              <a:t>    fun day    one month    known for    loan payment    fine for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design course    one said    inn keeper    when the    done deal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56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5: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Moving Forward – Part 2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5.6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remaining three consonant sounds that move forward are all </a:t>
            </a:r>
            <a:r>
              <a:rPr lang="en-GB" dirty="0">
                <a:solidFill>
                  <a:srgbClr val="FF0000"/>
                </a:solidFill>
              </a:rPr>
              <a:t>friendly consonant sounds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n  (7%)</a:t>
            </a:r>
          </a:p>
          <a:p>
            <a:pPr marL="0" indent="0">
              <a:buNone/>
            </a:pPr>
            <a:r>
              <a:rPr lang="en-GB" dirty="0"/>
              <a:t>	m  (1%)</a:t>
            </a:r>
          </a:p>
          <a:p>
            <a:pPr marL="0" indent="0">
              <a:buNone/>
            </a:pPr>
            <a:r>
              <a:rPr lang="en-GB" dirty="0"/>
              <a:t>	l  (1%)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Although we know them as friendly consonant sounds that remain in CC connections, they do move forward in CV connections.</a:t>
            </a:r>
          </a:p>
        </p:txBody>
      </p:sp>
    </p:spTree>
    <p:extLst>
      <p:ext uri="{BB962C8B-B14F-4D97-AF65-F5344CB8AC3E}">
        <p14:creationId xmlns:p14="http://schemas.microsoft.com/office/powerpoint/2010/main" val="465227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other friendly consonant sound –  </a:t>
            </a:r>
            <a:r>
              <a:rPr lang="en-GB" dirty="0">
                <a:solidFill>
                  <a:srgbClr val="FF0000"/>
                </a:solidFill>
              </a:rPr>
              <a:t>ng</a:t>
            </a:r>
            <a:r>
              <a:rPr lang="en-GB" dirty="0"/>
              <a:t>  – does not move forward in either CV or CC connections. </a:t>
            </a:r>
            <a:r>
              <a:rPr lang="en-GB" i="1" dirty="0"/>
              <a:t>(See Lesson 3.)</a:t>
            </a:r>
          </a:p>
        </p:txBody>
      </p:sp>
    </p:spTree>
    <p:extLst>
      <p:ext uri="{BB962C8B-B14F-4D97-AF65-F5344CB8AC3E}">
        <p14:creationId xmlns:p14="http://schemas.microsoft.com/office/powerpoint/2010/main" val="235334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n  (7%)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Also in Lesson 3, we learned that  n  occurs in friendly connections more frequently than the other friendly consonant sounds, at 45%, followed by ng  (26%),  l  (18%), and finally  m  (11%). To recap, the prevalence of  n  is due to the following factors:</a:t>
            </a:r>
          </a:p>
        </p:txBody>
      </p:sp>
    </p:spTree>
    <p:extLst>
      <p:ext uri="{BB962C8B-B14F-4D97-AF65-F5344CB8AC3E}">
        <p14:creationId xmlns:p14="http://schemas.microsoft.com/office/powerpoint/2010/main" val="1198128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10 of the 100 Most Common Words in Written English end with  n, e.g., prepositions ‘in’ (7) and ‘on’ (14), and article ‘an’ (32)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When we delete ‘d’ or ‘t’ from the end of a syllable, we often 	end up with  n, e.g., ‘and’, ‘want’, and ‘went’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It is a similar case with common suffixes ending in ‘-nt’: we delete the  t  and can rest on the  n  sound, e.g., -ant, -iant, -</a:t>
            </a:r>
            <a:r>
              <a:rPr lang="en-GB" dirty="0" err="1"/>
              <a:t>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453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521</Words>
  <Application>Microsoft Office PowerPoint</Application>
  <PresentationFormat>Widescreen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2023-07-18T10:49:41Z</dcterms:modified>
</cp:coreProperties>
</file>