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320" r:id="rId7"/>
    <p:sldId id="321" r:id="rId8"/>
    <p:sldId id="326" r:id="rId9"/>
    <p:sldId id="327" r:id="rId10"/>
    <p:sldId id="32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B4060C-A25F-4865-AB4E-0E9BD1004C8C}" v="1" dt="2023-07-18T10:13:37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03D97B40-0928-4E4E-9735-B9B41A07FFA1}"/>
    <pc:docChg chg="modSld">
      <pc:chgData name="Matthew Purland" userId="8d07c89cff7dd31c" providerId="LiveId" clId="{03D97B40-0928-4E4E-9735-B9B41A07FFA1}" dt="2023-07-05T18:49:45.531" v="4" actId="20577"/>
      <pc:docMkLst>
        <pc:docMk/>
      </pc:docMkLst>
      <pc:sldChg chg="modSp mod">
        <pc:chgData name="Matthew Purland" userId="8d07c89cff7dd31c" providerId="LiveId" clId="{03D97B40-0928-4E4E-9735-B9B41A07FFA1}" dt="2023-07-05T18:49:45.531" v="4" actId="20577"/>
        <pc:sldMkLst>
          <pc:docMk/>
          <pc:sldMk cId="476480865" sldId="281"/>
        </pc:sldMkLst>
        <pc:spChg chg="mod">
          <ac:chgData name="Matthew Purland" userId="8d07c89cff7dd31c" providerId="LiveId" clId="{03D97B40-0928-4E4E-9735-B9B41A07FFA1}" dt="2023-07-05T18:49:45.531" v="4" actId="20577"/>
          <ac:spMkLst>
            <pc:docMk/>
            <pc:sldMk cId="476480865" sldId="281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B6B4060C-A25F-4865-AB4E-0E9BD1004C8C}"/>
    <pc:docChg chg="addSld delSld modSld">
      <pc:chgData name="Matthew Purland" userId="8d07c89cff7dd31c" providerId="LiveId" clId="{B6B4060C-A25F-4865-AB4E-0E9BD1004C8C}" dt="2023-07-18T10:13:59.241" v="10" actId="20577"/>
      <pc:docMkLst>
        <pc:docMk/>
      </pc:docMkLst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2459611209" sldId="277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4013042210" sldId="278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3822791644" sldId="279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1339546333" sldId="280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476480865" sldId="281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668199295" sldId="282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3316000073" sldId="284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4261993751" sldId="285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4243321265" sldId="286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3979147693" sldId="287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2729461070" sldId="300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3925418807" sldId="302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2823016913" sldId="303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1945089552" sldId="304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3064324244" sldId="305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3832924780" sldId="306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3160806501" sldId="307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851309356" sldId="308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79889082" sldId="309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3030028623" sldId="310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1342339189" sldId="311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1618817609" sldId="312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3170042289" sldId="313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2901849155" sldId="314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1973470114" sldId="315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1803052156" sldId="316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1025863808" sldId="317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4158967133" sldId="318"/>
        </pc:sldMkLst>
      </pc:sldChg>
      <pc:sldChg chg="del">
        <pc:chgData name="Matthew Purland" userId="8d07c89cff7dd31c" providerId="LiveId" clId="{B6B4060C-A25F-4865-AB4E-0E9BD1004C8C}" dt="2023-07-18T10:12:23.819" v="0" actId="47"/>
        <pc:sldMkLst>
          <pc:docMk/>
          <pc:sldMk cId="1253362750" sldId="319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465227427" sldId="329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2353342749" sldId="330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1198128850" sldId="331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2071453346" sldId="332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3342242356" sldId="333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2998189690" sldId="334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2910849402" sldId="335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1616951786" sldId="336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2001736057" sldId="337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3962095273" sldId="338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3715561569" sldId="339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580872621" sldId="340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3030971570" sldId="341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986345735" sldId="342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3714691074" sldId="343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1629302219" sldId="344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2231009091" sldId="345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1153638624" sldId="346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3801183168" sldId="347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2493903279" sldId="348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424320179" sldId="349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4206991601" sldId="350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1227392757" sldId="351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2460634819" sldId="352"/>
        </pc:sldMkLst>
      </pc:sldChg>
      <pc:sldChg chg="del">
        <pc:chgData name="Matthew Purland" userId="8d07c89cff7dd31c" providerId="LiveId" clId="{B6B4060C-A25F-4865-AB4E-0E9BD1004C8C}" dt="2023-07-18T10:12:52.244" v="1" actId="47"/>
        <pc:sldMkLst>
          <pc:docMk/>
          <pc:sldMk cId="894109062" sldId="353"/>
        </pc:sldMkLst>
      </pc:sldChg>
      <pc:sldChg chg="add">
        <pc:chgData name="Matthew Purland" userId="8d07c89cff7dd31c" providerId="LiveId" clId="{B6B4060C-A25F-4865-AB4E-0E9BD1004C8C}" dt="2023-07-18T10:13:37.066" v="2"/>
        <pc:sldMkLst>
          <pc:docMk/>
          <pc:sldMk cId="1051611125" sldId="358"/>
        </pc:sldMkLst>
      </pc:sldChg>
      <pc:sldChg chg="add">
        <pc:chgData name="Matthew Purland" userId="8d07c89cff7dd31c" providerId="LiveId" clId="{B6B4060C-A25F-4865-AB4E-0E9BD1004C8C}" dt="2023-07-18T10:13:37.066" v="2"/>
        <pc:sldMkLst>
          <pc:docMk/>
          <pc:sldMk cId="1766089421" sldId="359"/>
        </pc:sldMkLst>
      </pc:sldChg>
      <pc:sldChg chg="add">
        <pc:chgData name="Matthew Purland" userId="8d07c89cff7dd31c" providerId="LiveId" clId="{B6B4060C-A25F-4865-AB4E-0E9BD1004C8C}" dt="2023-07-18T10:13:37.066" v="2"/>
        <pc:sldMkLst>
          <pc:docMk/>
          <pc:sldMk cId="4245887190" sldId="360"/>
        </pc:sldMkLst>
      </pc:sldChg>
      <pc:sldChg chg="add">
        <pc:chgData name="Matthew Purland" userId="8d07c89cff7dd31c" providerId="LiveId" clId="{B6B4060C-A25F-4865-AB4E-0E9BD1004C8C}" dt="2023-07-18T10:13:37.066" v="2"/>
        <pc:sldMkLst>
          <pc:docMk/>
          <pc:sldMk cId="576565856" sldId="361"/>
        </pc:sldMkLst>
      </pc:sldChg>
      <pc:sldChg chg="modSp add mod">
        <pc:chgData name="Matthew Purland" userId="8d07c89cff7dd31c" providerId="LiveId" clId="{B6B4060C-A25F-4865-AB4E-0E9BD1004C8C}" dt="2023-07-18T10:13:59.241" v="10" actId="20577"/>
        <pc:sldMkLst>
          <pc:docMk/>
          <pc:sldMk cId="1926787005" sldId="362"/>
        </pc:sldMkLst>
        <pc:spChg chg="mod">
          <ac:chgData name="Matthew Purland" userId="8d07c89cff7dd31c" providerId="LiveId" clId="{B6B4060C-A25F-4865-AB4E-0E9BD1004C8C}" dt="2023-07-18T10:13:59.241" v="10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4C06832-62A4-4E46-A292-4A616195E257}"/>
    <pc:docChg chg="undo custSel modSld">
      <pc:chgData name="Matthew Purland" userId="8d07c89cff7dd31c" providerId="LiveId" clId="{D4C06832-62A4-4E46-A292-4A616195E257}" dt="2023-07-01T08:31:51.928" v="205" actId="114"/>
      <pc:docMkLst>
        <pc:docMk/>
      </pc:docMkLst>
      <pc:sldChg chg="modSp mod">
        <pc:chgData name="Matthew Purland" userId="8d07c89cff7dd31c" providerId="LiveId" clId="{D4C06832-62A4-4E46-A292-4A616195E257}" dt="2023-06-29T12:48:25.213" v="2" actId="207"/>
        <pc:sldMkLst>
          <pc:docMk/>
          <pc:sldMk cId="2459611209" sldId="277"/>
        </pc:sldMkLst>
        <pc:spChg chg="mod">
          <ac:chgData name="Matthew Purland" userId="8d07c89cff7dd31c" providerId="LiveId" clId="{D4C06832-62A4-4E46-A292-4A616195E257}" dt="2023-06-29T12:48:25.213" v="2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49:35.733" v="3" actId="207"/>
        <pc:sldMkLst>
          <pc:docMk/>
          <pc:sldMk cId="1339546333" sldId="280"/>
        </pc:sldMkLst>
        <pc:spChg chg="mod">
          <ac:chgData name="Matthew Purland" userId="8d07c89cff7dd31c" providerId="LiveId" clId="{D4C06832-62A4-4E46-A292-4A616195E257}" dt="2023-06-29T12:49:35.733" v="3" actId="207"/>
          <ac:spMkLst>
            <pc:docMk/>
            <pc:sldMk cId="1339546333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3:59.065" v="32" actId="20577"/>
        <pc:sldMkLst>
          <pc:docMk/>
          <pc:sldMk cId="3925418807" sldId="302"/>
        </pc:sldMkLst>
        <pc:spChg chg="mod">
          <ac:chgData name="Matthew Purland" userId="8d07c89cff7dd31c" providerId="LiveId" clId="{D4C06832-62A4-4E46-A292-4A616195E257}" dt="2023-06-29T12:53:59.065" v="32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5:10.529" v="39" actId="20577"/>
        <pc:sldMkLst>
          <pc:docMk/>
          <pc:sldMk cId="2823016913" sldId="303"/>
        </pc:sldMkLst>
        <pc:spChg chg="mod">
          <ac:chgData name="Matthew Purland" userId="8d07c89cff7dd31c" providerId="LiveId" clId="{D4C06832-62A4-4E46-A292-4A616195E257}" dt="2023-06-29T12:55:10.529" v="39" actId="20577"/>
          <ac:spMkLst>
            <pc:docMk/>
            <pc:sldMk cId="2823016913" sldId="30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9:02.961" v="52" actId="20577"/>
        <pc:sldMkLst>
          <pc:docMk/>
          <pc:sldMk cId="3170042289" sldId="313"/>
        </pc:sldMkLst>
        <pc:spChg chg="mod">
          <ac:chgData name="Matthew Purland" userId="8d07c89cff7dd31c" providerId="LiveId" clId="{D4C06832-62A4-4E46-A292-4A616195E257}" dt="2023-06-29T12:59:02.961" v="52" actId="20577"/>
          <ac:spMkLst>
            <pc:docMk/>
            <pc:sldMk cId="3170042289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08:19.188" v="56" actId="27636"/>
        <pc:sldMkLst>
          <pc:docMk/>
          <pc:sldMk cId="2901849155" sldId="314"/>
        </pc:sldMkLst>
        <pc:spChg chg="mod">
          <ac:chgData name="Matthew Purland" userId="8d07c89cff7dd31c" providerId="LiveId" clId="{D4C06832-62A4-4E46-A292-4A616195E257}" dt="2023-06-29T13:08:19.188" v="56" actId="27636"/>
          <ac:spMkLst>
            <pc:docMk/>
            <pc:sldMk cId="2901849155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1:54.959" v="67" actId="207"/>
        <pc:sldMkLst>
          <pc:docMk/>
          <pc:sldMk cId="1973470114" sldId="315"/>
        </pc:sldMkLst>
        <pc:spChg chg="mod">
          <ac:chgData name="Matthew Purland" userId="8d07c89cff7dd31c" providerId="LiveId" clId="{D4C06832-62A4-4E46-A292-4A616195E257}" dt="2023-06-29T13:11:54.959" v="67" actId="207"/>
          <ac:spMkLst>
            <pc:docMk/>
            <pc:sldMk cId="197347011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3:37.667" v="69" actId="207"/>
        <pc:sldMkLst>
          <pc:docMk/>
          <pc:sldMk cId="477579752" sldId="320"/>
        </pc:sldMkLst>
        <pc:spChg chg="mod">
          <ac:chgData name="Matthew Purland" userId="8d07c89cff7dd31c" providerId="LiveId" clId="{D4C06832-62A4-4E46-A292-4A616195E257}" dt="2023-06-29T13:13:37.667" v="69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4:20.114" v="73" actId="1076"/>
        <pc:sldMkLst>
          <pc:docMk/>
          <pc:sldMk cId="699331124" sldId="321"/>
        </pc:sldMkLst>
        <pc:spChg chg="mod">
          <ac:chgData name="Matthew Purland" userId="8d07c89cff7dd31c" providerId="LiveId" clId="{D4C06832-62A4-4E46-A292-4A616195E257}" dt="2023-06-29T13:14:11.907" v="72" actId="20577"/>
          <ac:spMkLst>
            <pc:docMk/>
            <pc:sldMk cId="699331124" sldId="321"/>
            <ac:spMk id="3" creationId="{E352E269-F028-A26B-A8CF-EA1FC264DC9E}"/>
          </ac:spMkLst>
        </pc:spChg>
        <pc:picChg chg="mod">
          <ac:chgData name="Matthew Purland" userId="8d07c89cff7dd31c" providerId="LiveId" clId="{D4C06832-62A4-4E46-A292-4A616195E257}" dt="2023-06-29T13:14:20.114" v="73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modSp mod">
        <pc:chgData name="Matthew Purland" userId="8d07c89cff7dd31c" providerId="LiveId" clId="{D4C06832-62A4-4E46-A292-4A616195E257}" dt="2023-06-29T13:15:23.005" v="74" actId="33524"/>
        <pc:sldMkLst>
          <pc:docMk/>
          <pc:sldMk cId="3128287824" sldId="328"/>
        </pc:sldMkLst>
        <pc:spChg chg="mod">
          <ac:chgData name="Matthew Purland" userId="8d07c89cff7dd31c" providerId="LiveId" clId="{D4C06832-62A4-4E46-A292-4A616195E257}" dt="2023-06-29T13:15:23.005" v="74" actId="33524"/>
          <ac:spMkLst>
            <pc:docMk/>
            <pc:sldMk cId="3128287824" sldId="32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7-01T08:31:51.928" v="205" actId="114"/>
        <pc:sldMkLst>
          <pc:docMk/>
          <pc:sldMk cId="2353342749" sldId="330"/>
        </pc:sldMkLst>
        <pc:spChg chg="mod">
          <ac:chgData name="Matthew Purland" userId="8d07c89cff7dd31c" providerId="LiveId" clId="{D4C06832-62A4-4E46-A292-4A616195E257}" dt="2023-07-01T08:31:51.928" v="205" actId="114"/>
          <ac:spMkLst>
            <pc:docMk/>
            <pc:sldMk cId="2353342749" sldId="33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30.253" v="84" actId="20577"/>
        <pc:sldMkLst>
          <pc:docMk/>
          <pc:sldMk cId="2071453346" sldId="332"/>
        </pc:sldMkLst>
        <pc:spChg chg="mod">
          <ac:chgData name="Matthew Purland" userId="8d07c89cff7dd31c" providerId="LiveId" clId="{D4C06832-62A4-4E46-A292-4A616195E257}" dt="2023-06-29T13:18:30.253" v="84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43.019" v="85" actId="33524"/>
        <pc:sldMkLst>
          <pc:docMk/>
          <pc:sldMk cId="3342242356" sldId="333"/>
        </pc:sldMkLst>
        <pc:spChg chg="mod">
          <ac:chgData name="Matthew Purland" userId="8d07c89cff7dd31c" providerId="LiveId" clId="{D4C06832-62A4-4E46-A292-4A616195E257}" dt="2023-06-29T13:18:43.019" v="85" actId="33524"/>
          <ac:spMkLst>
            <pc:docMk/>
            <pc:sldMk cId="3342242356" sldId="33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9:42.879" v="105" actId="20577"/>
        <pc:sldMkLst>
          <pc:docMk/>
          <pc:sldMk cId="2998189690" sldId="334"/>
        </pc:sldMkLst>
        <pc:spChg chg="mod">
          <ac:chgData name="Matthew Purland" userId="8d07c89cff7dd31c" providerId="LiveId" clId="{D4C06832-62A4-4E46-A292-4A616195E257}" dt="2023-06-29T13:19:42.879" v="105" actId="20577"/>
          <ac:spMkLst>
            <pc:docMk/>
            <pc:sldMk cId="2998189690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29.538" v="109" actId="20577"/>
        <pc:sldMkLst>
          <pc:docMk/>
          <pc:sldMk cId="3962095273" sldId="338"/>
        </pc:sldMkLst>
        <pc:spChg chg="mod">
          <ac:chgData name="Matthew Purland" userId="8d07c89cff7dd31c" providerId="LiveId" clId="{D4C06832-62A4-4E46-A292-4A616195E257}" dt="2023-06-29T13:23:29.538" v="109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44.373" v="110" actId="207"/>
        <pc:sldMkLst>
          <pc:docMk/>
          <pc:sldMk cId="3715561569" sldId="339"/>
        </pc:sldMkLst>
        <pc:spChg chg="mod">
          <ac:chgData name="Matthew Purland" userId="8d07c89cff7dd31c" providerId="LiveId" clId="{D4C06832-62A4-4E46-A292-4A616195E257}" dt="2023-06-29T13:23:44.373" v="110" actId="207"/>
          <ac:spMkLst>
            <pc:docMk/>
            <pc:sldMk cId="3715561569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7:16.084" v="138" actId="207"/>
        <pc:sldMkLst>
          <pc:docMk/>
          <pc:sldMk cId="580872621" sldId="340"/>
        </pc:sldMkLst>
        <pc:spChg chg="mod">
          <ac:chgData name="Matthew Purland" userId="8d07c89cff7dd31c" providerId="LiveId" clId="{D4C06832-62A4-4E46-A292-4A616195E257}" dt="2023-06-29T13:27:16.084" v="138" actId="207"/>
          <ac:spMkLst>
            <pc:docMk/>
            <pc:sldMk cId="580872621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8:03.484" v="144" actId="207"/>
        <pc:sldMkLst>
          <pc:docMk/>
          <pc:sldMk cId="3030971570" sldId="341"/>
        </pc:sldMkLst>
        <pc:spChg chg="mod">
          <ac:chgData name="Matthew Purland" userId="8d07c89cff7dd31c" providerId="LiveId" clId="{D4C06832-62A4-4E46-A292-4A616195E257}" dt="2023-06-29T13:28:03.484" v="144" actId="207"/>
          <ac:spMkLst>
            <pc:docMk/>
            <pc:sldMk cId="3030971570" sldId="34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1:15.794" v="189" actId="1076"/>
        <pc:sldMkLst>
          <pc:docMk/>
          <pc:sldMk cId="986345735" sldId="342"/>
        </pc:sldMkLst>
        <pc:picChg chg="add mod">
          <ac:chgData name="Matthew Purland" userId="8d07c89cff7dd31c" providerId="LiveId" clId="{D4C06832-62A4-4E46-A292-4A616195E257}" dt="2023-06-29T13:51:15.794" v="189" actId="1076"/>
          <ac:picMkLst>
            <pc:docMk/>
            <pc:sldMk cId="986345735" sldId="342"/>
            <ac:picMk id="4" creationId="{9F3B8CB3-010C-19E4-EAEC-4679A02F04F7}"/>
          </ac:picMkLst>
        </pc:picChg>
        <pc:picChg chg="del">
          <ac:chgData name="Matthew Purland" userId="8d07c89cff7dd31c" providerId="LiveId" clId="{D4C06832-62A4-4E46-A292-4A616195E257}" dt="2023-06-29T13:50:49.168" v="182" actId="478"/>
          <ac:picMkLst>
            <pc:docMk/>
            <pc:sldMk cId="986345735" sldId="342"/>
            <ac:picMk id="9" creationId="{1C80F906-7B02-C143-6289-6E9E67E90220}"/>
          </ac:picMkLst>
        </pc:picChg>
      </pc:sldChg>
      <pc:sldChg chg="modSp mod">
        <pc:chgData name="Matthew Purland" userId="8d07c89cff7dd31c" providerId="LiveId" clId="{D4C06832-62A4-4E46-A292-4A616195E257}" dt="2023-06-29T13:31:23.173" v="145" actId="207"/>
        <pc:sldMkLst>
          <pc:docMk/>
          <pc:sldMk cId="1153638624" sldId="346"/>
        </pc:sldMkLst>
        <pc:spChg chg="mod">
          <ac:chgData name="Matthew Purland" userId="8d07c89cff7dd31c" providerId="LiveId" clId="{D4C06832-62A4-4E46-A292-4A616195E257}" dt="2023-06-29T13:31:23.173" v="145" actId="207"/>
          <ac:spMkLst>
            <pc:docMk/>
            <pc:sldMk cId="1153638624" sldId="34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14.484" v="173" actId="207"/>
        <pc:sldMkLst>
          <pc:docMk/>
          <pc:sldMk cId="3801183168" sldId="347"/>
        </pc:sldMkLst>
        <pc:spChg chg="mod">
          <ac:chgData name="Matthew Purland" userId="8d07c89cff7dd31c" providerId="LiveId" clId="{D4C06832-62A4-4E46-A292-4A616195E257}" dt="2023-06-29T13:35:14.484" v="173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50.798" v="180" actId="20577"/>
        <pc:sldMkLst>
          <pc:docMk/>
          <pc:sldMk cId="2493903279" sldId="348"/>
        </pc:sldMkLst>
        <pc:spChg chg="mod">
          <ac:chgData name="Matthew Purland" userId="8d07c89cff7dd31c" providerId="LiveId" clId="{D4C06832-62A4-4E46-A292-4A616195E257}" dt="2023-06-29T13:35:50.798" v="18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5:23.516" v="197" actId="1076"/>
        <pc:sldMkLst>
          <pc:docMk/>
          <pc:sldMk cId="4206991601" sldId="350"/>
        </pc:sldMkLst>
        <pc:picChg chg="add mod">
          <ac:chgData name="Matthew Purland" userId="8d07c89cff7dd31c" providerId="LiveId" clId="{D4C06832-62A4-4E46-A292-4A616195E257}" dt="2023-06-29T13:55:23.516" v="197" actId="1076"/>
          <ac:picMkLst>
            <pc:docMk/>
            <pc:sldMk cId="4206991601" sldId="350"/>
            <ac:picMk id="4" creationId="{39F82BF1-8803-5C7B-D428-A56FC42FCD50}"/>
          </ac:picMkLst>
        </pc:picChg>
        <pc:picChg chg="del">
          <ac:chgData name="Matthew Purland" userId="8d07c89cff7dd31c" providerId="LiveId" clId="{D4C06832-62A4-4E46-A292-4A616195E257}" dt="2023-06-29T13:55:05.147" v="190" actId="478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mod">
        <pc:chgData name="Matthew Purland" userId="8d07c89cff7dd31c" providerId="LiveId" clId="{D4C06832-62A4-4E46-A292-4A616195E257}" dt="2023-06-29T13:38:39.769" v="181" actId="207"/>
        <pc:sldMkLst>
          <pc:docMk/>
          <pc:sldMk cId="2460634819" sldId="352"/>
        </pc:sldMkLst>
        <pc:spChg chg="mod">
          <ac:chgData name="Matthew Purland" userId="8d07c89cff7dd31c" providerId="LiveId" clId="{D4C06832-62A4-4E46-A292-4A616195E257}" dt="2023-06-29T13:38:39.769" v="181" actId="207"/>
          <ac:spMkLst>
            <pc:docMk/>
            <pc:sldMk cId="2460634819" sldId="352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sh</a:t>
            </a:r>
            <a:r>
              <a:rPr lang="en-GB" dirty="0"/>
              <a:t>  does not change in CV and CC connections:</a:t>
            </a:r>
          </a:p>
          <a:p>
            <a:pPr marL="0" indent="0">
              <a:buNone/>
            </a:pPr>
            <a:endParaRPr lang="en-GB" dirty="0"/>
          </a:p>
          <a:p>
            <a:pPr marL="571500" indent="-571500" algn="ctr">
              <a:buAutoNum type="romanUcParenBoth" startAt="105"/>
            </a:pPr>
            <a:r>
              <a:rPr lang="en-GB" dirty="0"/>
              <a:t>    finish on    cash and    publish a    dish of    fresh or</a:t>
            </a:r>
          </a:p>
          <a:p>
            <a:pPr marL="571500" indent="-571500" algn="ctr">
              <a:buAutoNum type="romanUcParenBoth" startAt="105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wish that    trash can    brush with    washroom    push button</a:t>
            </a:r>
          </a:p>
        </p:txBody>
      </p:sp>
    </p:spTree>
    <p:extLst>
      <p:ext uri="{BB962C8B-B14F-4D97-AF65-F5344CB8AC3E}">
        <p14:creationId xmlns:p14="http://schemas.microsoft.com/office/powerpoint/2010/main" val="312828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5: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2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5.5</a:t>
            </a:r>
          </a:p>
          <a:p>
            <a:pPr algn="ctr"/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zz  /  sh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 startAt="8"/>
            </a:pPr>
            <a:r>
              <a:rPr lang="en-GB" dirty="0"/>
              <a:t>zz  (0%)  /  sh  (1%)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Though recognised as part of a </a:t>
            </a:r>
            <a:r>
              <a:rPr lang="en-GB" dirty="0">
                <a:solidFill>
                  <a:srgbClr val="FF0000"/>
                </a:solidFill>
              </a:rPr>
              <a:t>voiced/unvoiced consonant pair </a:t>
            </a:r>
            <a:r>
              <a:rPr lang="en-GB" dirty="0"/>
              <a:t>with  sh,  zz  does not appear at the end of a syllable, and therefore has no relevance here. Compared to other consonant sounds,  zz  is fairly rare. It appears in words ending with ‘-sion’, e.g., ‘vi</a:t>
            </a:r>
            <a:r>
              <a:rPr lang="en-GB" dirty="0">
                <a:solidFill>
                  <a:srgbClr val="FF0000"/>
                </a:solidFill>
              </a:rPr>
              <a:t>si</a:t>
            </a:r>
            <a:r>
              <a:rPr lang="en-GB" dirty="0"/>
              <a:t>on’, ‘televi</a:t>
            </a:r>
            <a:r>
              <a:rPr lang="en-GB" dirty="0">
                <a:solidFill>
                  <a:srgbClr val="FF0000"/>
                </a:solidFill>
              </a:rPr>
              <a:t>si</a:t>
            </a:r>
            <a:r>
              <a:rPr lang="en-GB" dirty="0"/>
              <a:t>on’, ‘revi</a:t>
            </a:r>
            <a:r>
              <a:rPr lang="en-GB" dirty="0">
                <a:solidFill>
                  <a:srgbClr val="FF0000"/>
                </a:solidFill>
              </a:rPr>
              <a:t>si</a:t>
            </a:r>
            <a:r>
              <a:rPr lang="en-GB" dirty="0"/>
              <a:t>on’, and ‘ver</a:t>
            </a:r>
            <a:r>
              <a:rPr lang="en-GB" dirty="0">
                <a:solidFill>
                  <a:srgbClr val="FF0000"/>
                </a:solidFill>
              </a:rPr>
              <a:t>si</a:t>
            </a:r>
            <a:r>
              <a:rPr lang="en-GB" dirty="0"/>
              <a:t>on’, as well as the continent name ‘A</a:t>
            </a:r>
            <a:r>
              <a:rPr lang="en-GB" dirty="0">
                <a:solidFill>
                  <a:srgbClr val="FF0000"/>
                </a:solidFill>
              </a:rPr>
              <a:t>si</a:t>
            </a:r>
            <a:r>
              <a:rPr lang="en-GB" dirty="0"/>
              <a:t>a’. In these words,  zz  is spelled with the digraph ‘</a:t>
            </a:r>
            <a:r>
              <a:rPr lang="en-GB" dirty="0">
                <a:solidFill>
                  <a:srgbClr val="FF0000"/>
                </a:solidFill>
              </a:rPr>
              <a:t>si</a:t>
            </a:r>
            <a:r>
              <a:rPr lang="en-GB" dirty="0"/>
              <a:t>’. In ‘u</a:t>
            </a:r>
            <a:r>
              <a:rPr lang="en-GB" dirty="0">
                <a:solidFill>
                  <a:srgbClr val="FF0000"/>
                </a:solidFill>
              </a:rPr>
              <a:t>su</a:t>
            </a:r>
            <a:r>
              <a:rPr lang="en-GB" dirty="0"/>
              <a:t>al’ and ‘trea</a:t>
            </a:r>
            <a:r>
              <a:rPr lang="en-GB" dirty="0">
                <a:solidFill>
                  <a:srgbClr val="FF0000"/>
                </a:solidFill>
              </a:rPr>
              <a:t>su</a:t>
            </a:r>
            <a:r>
              <a:rPr lang="en-GB" dirty="0"/>
              <a:t>re’ the spelling is ‘</a:t>
            </a:r>
            <a:r>
              <a:rPr lang="en-GB" dirty="0" err="1">
                <a:solidFill>
                  <a:srgbClr val="FF0000"/>
                </a:solidFill>
              </a:rPr>
              <a:t>su</a:t>
            </a:r>
            <a:r>
              <a:rPr lang="en-GB" dirty="0"/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47757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contrast, the sound  sh  can be spelled in many ways, although ‘-sh’ is the spelling you are most likely to find at the end of a syllable.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Other ways include: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CEE4D3-DF87-E35C-909E-25605305B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75316"/>
            <a:ext cx="10668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3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some examples of common words ending in  sh: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screenshot, font, white">
            <a:extLst>
              <a:ext uri="{FF2B5EF4-FFF2-40B4-BE49-F238E27FC236}">
                <a16:creationId xmlns:a16="http://schemas.microsoft.com/office/drawing/2014/main" id="{343F13B0-76C6-B2BB-4D84-B5A1517FF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80" y="2507446"/>
            <a:ext cx="9464040" cy="23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16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zz</a:t>
            </a:r>
            <a:r>
              <a:rPr lang="en-GB" dirty="0"/>
              <a:t>  /  changes to  </a:t>
            </a:r>
            <a:r>
              <a:rPr lang="en-GB" dirty="0">
                <a:solidFill>
                  <a:srgbClr val="FF0000"/>
                </a:solidFill>
              </a:rPr>
              <a:t>sh</a:t>
            </a:r>
            <a:r>
              <a:rPr lang="en-GB" dirty="0"/>
              <a:t>  in CC connections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i="1" dirty="0"/>
              <a:t>Does not happen, because  zz  does not end a syllable</a:t>
            </a:r>
          </a:p>
        </p:txBody>
      </p:sp>
    </p:spTree>
    <p:extLst>
      <p:ext uri="{BB962C8B-B14F-4D97-AF65-F5344CB8AC3E}">
        <p14:creationId xmlns:p14="http://schemas.microsoft.com/office/powerpoint/2010/main" val="106277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4186</TotalTime>
  <Words>253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2023-07-18T10:14:08Z</dcterms:modified>
</cp:coreProperties>
</file>