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8" r:id="rId2"/>
    <p:sldId id="359" r:id="rId3"/>
    <p:sldId id="360" r:id="rId4"/>
    <p:sldId id="361" r:id="rId5"/>
    <p:sldId id="362" r:id="rId6"/>
    <p:sldId id="313" r:id="rId7"/>
    <p:sldId id="314" r:id="rId8"/>
    <p:sldId id="315" r:id="rId9"/>
    <p:sldId id="316" r:id="rId10"/>
    <p:sldId id="317" r:id="rId11"/>
    <p:sldId id="318" r:id="rId12"/>
    <p:sldId id="31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573A06-01AF-4831-ADCA-B7F47914EC72}" v="1" dt="2023-07-18T09:52:03.1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–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03D97B40-0928-4E4E-9735-B9B41A07FFA1}"/>
    <pc:docChg chg="modSld">
      <pc:chgData name="Matthew Purland" userId="8d07c89cff7dd31c" providerId="LiveId" clId="{03D97B40-0928-4E4E-9735-B9B41A07FFA1}" dt="2023-07-05T18:49:45.531" v="4" actId="20577"/>
      <pc:docMkLst>
        <pc:docMk/>
      </pc:docMkLst>
      <pc:sldChg chg="modSp mod">
        <pc:chgData name="Matthew Purland" userId="8d07c89cff7dd31c" providerId="LiveId" clId="{03D97B40-0928-4E4E-9735-B9B41A07FFA1}" dt="2023-07-05T18:49:45.531" v="4" actId="20577"/>
        <pc:sldMkLst>
          <pc:docMk/>
          <pc:sldMk cId="476480865" sldId="281"/>
        </pc:sldMkLst>
        <pc:spChg chg="mod">
          <ac:chgData name="Matthew Purland" userId="8d07c89cff7dd31c" providerId="LiveId" clId="{03D97B40-0928-4E4E-9735-B9B41A07FFA1}" dt="2023-07-05T18:49:45.531" v="4" actId="20577"/>
          <ac:spMkLst>
            <pc:docMk/>
            <pc:sldMk cId="476480865" sldId="281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F8ED72A3-23B6-4F08-92B2-C16C7472CC4E}"/>
    <pc:docChg chg="undo redo custSel addSld delSld modSld">
      <pc:chgData name="Matthew Purland" userId="8d07c89cff7dd31c" providerId="LiveId" clId="{F8ED72A3-23B6-4F08-92B2-C16C7472CC4E}" dt="2023-05-18T09:11:45.435" v="2021" actId="114"/>
      <pc:docMkLst>
        <pc:docMk/>
      </pc:docMkLst>
      <pc:sldChg chg="modSp mod">
        <pc:chgData name="Matthew Purland" userId="8d07c89cff7dd31c" providerId="LiveId" clId="{F8ED72A3-23B6-4F08-92B2-C16C7472CC4E}" dt="2023-05-14T07:58:27.158" v="28" actId="404"/>
        <pc:sldMkLst>
          <pc:docMk/>
          <pc:sldMk cId="3687110327" sldId="268"/>
        </pc:sldMkLst>
        <pc:spChg chg="mod">
          <ac:chgData name="Matthew Purland" userId="8d07c89cff7dd31c" providerId="LiveId" clId="{F8ED72A3-23B6-4F08-92B2-C16C7472CC4E}" dt="2023-05-14T07:58:27.158" v="28" actId="404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F8ED72A3-23B6-4F08-92B2-C16C7472CC4E}" dt="2023-05-14T07:58:38.963" v="29" actId="47"/>
        <pc:sldMkLst>
          <pc:docMk/>
          <pc:sldMk cId="127422633" sldId="269"/>
        </pc:sldMkLst>
      </pc:sldChg>
      <pc:sldChg chg="modSp mod">
        <pc:chgData name="Matthew Purland" userId="8d07c89cff7dd31c" providerId="LiveId" clId="{F8ED72A3-23B6-4F08-92B2-C16C7472CC4E}" dt="2023-05-14T08:03:02.648" v="48"/>
        <pc:sldMkLst>
          <pc:docMk/>
          <pc:sldMk cId="3132766640" sldId="276"/>
        </pc:sldMkLst>
        <pc:spChg chg="mod">
          <ac:chgData name="Matthew Purland" userId="8d07c89cff7dd31c" providerId="LiveId" clId="{F8ED72A3-23B6-4F08-92B2-C16C7472CC4E}" dt="2023-05-14T08:03:02.648" v="48"/>
          <ac:spMkLst>
            <pc:docMk/>
            <pc:sldMk cId="3132766640" sldId="2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3:59.418" v="63" actId="14"/>
        <pc:sldMkLst>
          <pc:docMk/>
          <pc:sldMk cId="731249341" sldId="277"/>
        </pc:sldMkLst>
        <pc:spChg chg="mod">
          <ac:chgData name="Matthew Purland" userId="8d07c89cff7dd31c" providerId="LiveId" clId="{F8ED72A3-23B6-4F08-92B2-C16C7472CC4E}" dt="2023-05-14T08:03:59.418" v="63" actId="14"/>
          <ac:spMkLst>
            <pc:docMk/>
            <pc:sldMk cId="731249341" sldId="2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5:30.153" v="95" actId="20577"/>
        <pc:sldMkLst>
          <pc:docMk/>
          <pc:sldMk cId="2281859132" sldId="278"/>
        </pc:sldMkLst>
        <pc:spChg chg="mod">
          <ac:chgData name="Matthew Purland" userId="8d07c89cff7dd31c" providerId="LiveId" clId="{F8ED72A3-23B6-4F08-92B2-C16C7472CC4E}" dt="2023-05-14T08:05:30.153" v="95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7:21.979" v="119" actId="20577"/>
        <pc:sldMkLst>
          <pc:docMk/>
          <pc:sldMk cId="1118157973" sldId="279"/>
        </pc:sldMkLst>
        <pc:spChg chg="mod">
          <ac:chgData name="Matthew Purland" userId="8d07c89cff7dd31c" providerId="LiveId" clId="{F8ED72A3-23B6-4F08-92B2-C16C7472CC4E}" dt="2023-05-14T08:07:21.979" v="119" actId="20577"/>
          <ac:spMkLst>
            <pc:docMk/>
            <pc:sldMk cId="1118157973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07:10.187" v="1854" actId="20577"/>
        <pc:sldMkLst>
          <pc:docMk/>
          <pc:sldMk cId="1935860450" sldId="280"/>
        </pc:sldMkLst>
        <pc:spChg chg="mod">
          <ac:chgData name="Matthew Purland" userId="8d07c89cff7dd31c" providerId="LiveId" clId="{F8ED72A3-23B6-4F08-92B2-C16C7472CC4E}" dt="2023-05-14T14:07:10.187" v="1854" actId="20577"/>
          <ac:spMkLst>
            <pc:docMk/>
            <pc:sldMk cId="1935860450" sldId="28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06.866" v="194" actId="20577"/>
        <pc:sldMkLst>
          <pc:docMk/>
          <pc:sldMk cId="928000352" sldId="281"/>
        </pc:sldMkLst>
        <pc:spChg chg="mod">
          <ac:chgData name="Matthew Purland" userId="8d07c89cff7dd31c" providerId="LiveId" clId="{F8ED72A3-23B6-4F08-92B2-C16C7472CC4E}" dt="2023-05-14T08:13:06.866" v="194" actId="20577"/>
          <ac:spMkLst>
            <pc:docMk/>
            <pc:sldMk cId="928000352" sldId="2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54.531" v="201" actId="207"/>
        <pc:sldMkLst>
          <pc:docMk/>
          <pc:sldMk cId="548497346" sldId="282"/>
        </pc:sldMkLst>
        <pc:spChg chg="mod">
          <ac:chgData name="Matthew Purland" userId="8d07c89cff7dd31c" providerId="LiveId" clId="{F8ED72A3-23B6-4F08-92B2-C16C7472CC4E}" dt="2023-05-14T08:13:54.531" v="201" actId="207"/>
          <ac:spMkLst>
            <pc:docMk/>
            <pc:sldMk cId="548497346" sldId="2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4:53.209" v="211" actId="207"/>
        <pc:sldMkLst>
          <pc:docMk/>
          <pc:sldMk cId="1345867724" sldId="283"/>
        </pc:sldMkLst>
        <pc:spChg chg="mod">
          <ac:chgData name="Matthew Purland" userId="8d07c89cff7dd31c" providerId="LiveId" clId="{F8ED72A3-23B6-4F08-92B2-C16C7472CC4E}" dt="2023-05-14T08:14:53.209" v="211" actId="207"/>
          <ac:spMkLst>
            <pc:docMk/>
            <pc:sldMk cId="1345867724" sldId="283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F8ED72A3-23B6-4F08-92B2-C16C7472CC4E}" dt="2023-05-15T08:40:09.074" v="1935" actId="20577"/>
        <pc:sldMkLst>
          <pc:docMk/>
          <pc:sldMk cId="3490305796" sldId="284"/>
        </pc:sldMkLst>
        <pc:spChg chg="mod">
          <ac:chgData name="Matthew Purland" userId="8d07c89cff7dd31c" providerId="LiveId" clId="{F8ED72A3-23B6-4F08-92B2-C16C7472CC4E}" dt="2023-05-15T08:40:09.074" v="1935" actId="20577"/>
          <ac:spMkLst>
            <pc:docMk/>
            <pc:sldMk cId="3490305796" sldId="284"/>
            <ac:spMk id="3" creationId="{E352E269-F028-A26B-A8CF-EA1FC264DC9E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8" creationId="{2EB492CD-616E-47F8-933B-5E2D952A0593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0" creationId="{59383CF9-23B5-4335-9B21-1791C4CF1C75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2" creationId="{0007FE00-9498-4706-B255-6437B0252C02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5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7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8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0" creationId="{5AA03EDC-7067-4DFF-B672-541D016AAAB8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1" creationId="{0EBF3E39-B0BE-496A-8604-9007470FFA3A}"/>
          </ac:spMkLst>
        </pc:spChg>
        <pc:graphicFrameChg chg="add mod modGraphic">
          <ac:chgData name="Matthew Purland" userId="8d07c89cff7dd31c" providerId="LiveId" clId="{F8ED72A3-23B6-4F08-92B2-C16C7472CC4E}" dt="2023-05-15T08:39:38.693" v="1910" actId="6549"/>
          <ac:graphicFrameMkLst>
            <pc:docMk/>
            <pc:sldMk cId="3490305796" sldId="284"/>
            <ac:graphicFrameMk id="2" creationId="{7D8A3CA8-78DE-5D49-4D61-25FBB27D95B8}"/>
          </ac:graphicFrameMkLst>
        </pc:graphicFrameChg>
      </pc:sldChg>
      <pc:sldChg chg="modSp add mod">
        <pc:chgData name="Matthew Purland" userId="8d07c89cff7dd31c" providerId="LiveId" clId="{F8ED72A3-23B6-4F08-92B2-C16C7472CC4E}" dt="2023-05-14T08:23:01.812" v="312" actId="207"/>
        <pc:sldMkLst>
          <pc:docMk/>
          <pc:sldMk cId="295390508" sldId="285"/>
        </pc:sldMkLst>
        <pc:spChg chg="mod">
          <ac:chgData name="Matthew Purland" userId="8d07c89cff7dd31c" providerId="LiveId" clId="{F8ED72A3-23B6-4F08-92B2-C16C7472CC4E}" dt="2023-05-14T08:23:01.812" v="312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23:51.482" v="319" actId="20577"/>
        <pc:sldMkLst>
          <pc:docMk/>
          <pc:sldMk cId="4263118584" sldId="286"/>
        </pc:sldMkLst>
        <pc:spChg chg="mod">
          <ac:chgData name="Matthew Purland" userId="8d07c89cff7dd31c" providerId="LiveId" clId="{F8ED72A3-23B6-4F08-92B2-C16C7472CC4E}" dt="2023-05-14T08:23:51.482" v="319" actId="20577"/>
          <ac:spMkLst>
            <pc:docMk/>
            <pc:sldMk cId="4263118584" sldId="28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8ED72A3-23B6-4F08-92B2-C16C7472CC4E}" dt="2023-05-14T08:29:42.460" v="405" actId="20577"/>
        <pc:sldMkLst>
          <pc:docMk/>
          <pc:sldMk cId="3148102197" sldId="287"/>
        </pc:sldMkLst>
        <pc:spChg chg="mod">
          <ac:chgData name="Matthew Purland" userId="8d07c89cff7dd31c" providerId="LiveId" clId="{F8ED72A3-23B6-4F08-92B2-C16C7472CC4E}" dt="2023-05-14T08:29:09.607" v="396" actId="207"/>
          <ac:spMkLst>
            <pc:docMk/>
            <pc:sldMk cId="3148102197" sldId="287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28:51.403" v="395"/>
          <ac:spMkLst>
            <pc:docMk/>
            <pc:sldMk cId="3148102197" sldId="287"/>
            <ac:spMk id="4" creationId="{572AC501-105B-7BC1-AB65-666D39DADB66}"/>
          </ac:spMkLst>
        </pc:spChg>
        <pc:graphicFrameChg chg="add mod modGraphic">
          <ac:chgData name="Matthew Purland" userId="8d07c89cff7dd31c" providerId="LiveId" clId="{F8ED72A3-23B6-4F08-92B2-C16C7472CC4E}" dt="2023-05-14T08:29:42.460" v="405" actId="20577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addSp modSp add mod setBg">
        <pc:chgData name="Matthew Purland" userId="8d07c89cff7dd31c" providerId="LiveId" clId="{F8ED72A3-23B6-4F08-92B2-C16C7472CC4E}" dt="2023-05-14T10:01:08.268" v="1820" actId="114"/>
        <pc:sldMkLst>
          <pc:docMk/>
          <pc:sldMk cId="2605139597" sldId="288"/>
        </pc:sldMkLst>
        <pc:spChg chg="mod">
          <ac:chgData name="Matthew Purland" userId="8d07c89cff7dd31c" providerId="LiveId" clId="{F8ED72A3-23B6-4F08-92B2-C16C7472CC4E}" dt="2023-05-14T08:37:35.138" v="474" actId="114"/>
          <ac:spMkLst>
            <pc:docMk/>
            <pc:sldMk cId="2605139597" sldId="288"/>
            <ac:spMk id="3" creationId="{E352E269-F028-A26B-A8CF-EA1FC264DC9E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8" creationId="{DBC6133C-0615-4CE4-9132-37E609A9BDFA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0" creationId="{169CC832-2974-4E8D-90ED-3E2941BA733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2" creationId="{55222F96-971A-4F90-B841-6BAB416C7AC1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4" creationId="{08980754-6F4B-43C9-B9BE-127B6BED658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6" creationId="{2C1BBA94-3F40-40AA-8BB9-E69E25E537C1}"/>
          </ac:spMkLst>
        </pc:spChg>
        <pc:graphicFrameChg chg="add mod modGraphic">
          <ac:chgData name="Matthew Purland" userId="8d07c89cff7dd31c" providerId="LiveId" clId="{F8ED72A3-23B6-4F08-92B2-C16C7472CC4E}" dt="2023-05-14T10:01:08.268" v="1820" actId="114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add mod">
        <pc:chgData name="Matthew Purland" userId="8d07c89cff7dd31c" providerId="LiveId" clId="{F8ED72A3-23B6-4F08-92B2-C16C7472CC4E}" dt="2023-05-14T08:40:36.682" v="489"/>
        <pc:sldMkLst>
          <pc:docMk/>
          <pc:sldMk cId="3044068027" sldId="289"/>
        </pc:sldMkLst>
        <pc:spChg chg="mod">
          <ac:chgData name="Matthew Purland" userId="8d07c89cff7dd31c" providerId="LiveId" clId="{F8ED72A3-23B6-4F08-92B2-C16C7472CC4E}" dt="2023-05-14T08:40:36.682" v="489"/>
          <ac:spMkLst>
            <pc:docMk/>
            <pc:sldMk cId="3044068027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0:54.978" v="492"/>
        <pc:sldMkLst>
          <pc:docMk/>
          <pc:sldMk cId="489857851" sldId="290"/>
        </pc:sldMkLst>
        <pc:spChg chg="mod">
          <ac:chgData name="Matthew Purland" userId="8d07c89cff7dd31c" providerId="LiveId" clId="{F8ED72A3-23B6-4F08-92B2-C16C7472CC4E}" dt="2023-05-14T08:40:54.978" v="492"/>
          <ac:spMkLst>
            <pc:docMk/>
            <pc:sldMk cId="489857851" sldId="2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1:40.060" v="506" actId="20577"/>
        <pc:sldMkLst>
          <pc:docMk/>
          <pc:sldMk cId="3814324729" sldId="291"/>
        </pc:sldMkLst>
        <pc:spChg chg="mod">
          <ac:chgData name="Matthew Purland" userId="8d07c89cff7dd31c" providerId="LiveId" clId="{F8ED72A3-23B6-4F08-92B2-C16C7472CC4E}" dt="2023-05-14T08:41:40.060" v="506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2:30.393" v="513" actId="207"/>
        <pc:sldMkLst>
          <pc:docMk/>
          <pc:sldMk cId="587143521" sldId="292"/>
        </pc:sldMkLst>
        <pc:spChg chg="mod">
          <ac:chgData name="Matthew Purland" userId="8d07c89cff7dd31c" providerId="LiveId" clId="{F8ED72A3-23B6-4F08-92B2-C16C7472CC4E}" dt="2023-05-14T08:42:30.393" v="513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17:51.552" v="1858" actId="20577"/>
        <pc:sldMkLst>
          <pc:docMk/>
          <pc:sldMk cId="2122849813" sldId="293"/>
        </pc:sldMkLst>
        <pc:spChg chg="mod">
          <ac:chgData name="Matthew Purland" userId="8d07c89cff7dd31c" providerId="LiveId" clId="{F8ED72A3-23B6-4F08-92B2-C16C7472CC4E}" dt="2023-05-14T14:17:51.552" v="1858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7:14.082" v="553" actId="20577"/>
        <pc:sldMkLst>
          <pc:docMk/>
          <pc:sldMk cId="3257356462" sldId="294"/>
        </pc:sldMkLst>
        <pc:spChg chg="mod">
          <ac:chgData name="Matthew Purland" userId="8d07c89cff7dd31c" providerId="LiveId" clId="{F8ED72A3-23B6-4F08-92B2-C16C7472CC4E}" dt="2023-05-14T08:47:14.082" v="553" actId="20577"/>
          <ac:spMkLst>
            <pc:docMk/>
            <pc:sldMk cId="325735646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0:45.019" v="1861" actId="20577"/>
        <pc:sldMkLst>
          <pc:docMk/>
          <pc:sldMk cId="3927925413" sldId="295"/>
        </pc:sldMkLst>
        <pc:spChg chg="mod">
          <ac:chgData name="Matthew Purland" userId="8d07c89cff7dd31c" providerId="LiveId" clId="{F8ED72A3-23B6-4F08-92B2-C16C7472CC4E}" dt="2023-05-14T14:20:45.019" v="1861" actId="20577"/>
          <ac:spMkLst>
            <pc:docMk/>
            <pc:sldMk cId="3927925413" sldId="29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3:26.549" v="1869" actId="20577"/>
        <pc:sldMkLst>
          <pc:docMk/>
          <pc:sldMk cId="3605517836" sldId="296"/>
        </pc:sldMkLst>
        <pc:spChg chg="mod">
          <ac:chgData name="Matthew Purland" userId="8d07c89cff7dd31c" providerId="LiveId" clId="{F8ED72A3-23B6-4F08-92B2-C16C7472CC4E}" dt="2023-05-14T14:23:26.549" v="1869" actId="20577"/>
          <ac:spMkLst>
            <pc:docMk/>
            <pc:sldMk cId="3605517836" sldId="2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53:23.211" v="646" actId="20577"/>
        <pc:sldMkLst>
          <pc:docMk/>
          <pc:sldMk cId="1515723900" sldId="297"/>
        </pc:sldMkLst>
        <pc:spChg chg="mod">
          <ac:chgData name="Matthew Purland" userId="8d07c89cff7dd31c" providerId="LiveId" clId="{F8ED72A3-23B6-4F08-92B2-C16C7472CC4E}" dt="2023-05-14T08:53:23.211" v="646" actId="20577"/>
          <ac:spMkLst>
            <pc:docMk/>
            <pc:sldMk cId="1515723900" sldId="297"/>
            <ac:spMk id="3" creationId="{E352E269-F028-A26B-A8CF-EA1FC264DC9E}"/>
          </ac:spMkLst>
        </pc:spChg>
      </pc:sldChg>
      <pc:sldChg chg="addSp delSp modSp add mod setBg delDesignElem">
        <pc:chgData name="Matthew Purland" userId="8d07c89cff7dd31c" providerId="LiveId" clId="{F8ED72A3-23B6-4F08-92B2-C16C7472CC4E}" dt="2023-05-18T09:11:45.435" v="2021" actId="114"/>
        <pc:sldMkLst>
          <pc:docMk/>
          <pc:sldMk cId="1804444450" sldId="298"/>
        </pc:sldMkLst>
        <pc:spChg chg="add del mod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35:51.035" v="470" actId="478"/>
          <ac:spMkLst>
            <pc:docMk/>
            <pc:sldMk cId="1804444450" sldId="298"/>
            <ac:spMk id="6" creationId="{47D0EAB4-07F5-6597-C6BE-0BD8D5E2DBB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8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9" creationId="{DBC6133C-0615-4CE4-9132-37E609A9BDFA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0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1" creationId="{169CC832-2974-4E8D-90ED-3E2941BA733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2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3" creationId="{55222F96-971A-4F90-B841-6BAB416C7AC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5" creationId="{08980754-6F4B-43C9-B9BE-127B6BED658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7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2" creationId="{28D31E1B-0407-4223-9642-0B642CBF57D9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9" creationId="{D5B0017B-2ECA-49AF-B397-DC140825DF8D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1" creationId="{70E96339-907C-46C3-99AC-31179B6F0EBD}"/>
          </ac:spMkLst>
        </pc:spChg>
        <pc:grpChg chg="add del">
          <ac:chgData name="Matthew Purland" userId="8d07c89cff7dd31c" providerId="LiveId" clId="{F8ED72A3-23B6-4F08-92B2-C16C7472CC4E}" dt="2023-05-14T08:36:18.672" v="473" actId="26606"/>
          <ac:grpSpMkLst>
            <pc:docMk/>
            <pc:sldMk cId="1804444450" sldId="298"/>
            <ac:grpSpMk id="24" creationId="{AE1C45F0-260A-458C-96ED-C1F6D2151219}"/>
          </ac:grpSpMkLst>
        </pc:grpChg>
        <pc:graphicFrameChg chg="del mod">
          <ac:chgData name="Matthew Purland" userId="8d07c89cff7dd31c" providerId="LiveId" clId="{F8ED72A3-23B6-4F08-92B2-C16C7472CC4E}" dt="2023-05-14T08:35:01.332" v="457" actId="478"/>
          <ac:graphicFrameMkLst>
            <pc:docMk/>
            <pc:sldMk cId="1804444450" sldId="298"/>
            <ac:graphicFrameMk id="2" creationId="{FF3D7689-5D5E-3732-0411-F0A326ABA1CD}"/>
          </ac:graphicFrameMkLst>
        </pc:graphicFrameChg>
        <pc:graphicFrameChg chg="add mod modGraphic">
          <ac:chgData name="Matthew Purland" userId="8d07c89cff7dd31c" providerId="LiveId" clId="{F8ED72A3-23B6-4F08-92B2-C16C7472CC4E}" dt="2023-05-18T09:11:45.435" v="2021" actId="114"/>
          <ac:graphicFrameMkLst>
            <pc:docMk/>
            <pc:sldMk cId="1804444450" sldId="298"/>
            <ac:graphicFrameMk id="4" creationId="{0CD9F757-E145-03DB-BB21-25598EC00B0B}"/>
          </ac:graphicFrameMkLst>
        </pc:graphicFrameChg>
        <pc:cxnChg chg="add del">
          <ac:chgData name="Matthew Purland" userId="8d07c89cff7dd31c" providerId="LiveId" clId="{F8ED72A3-23B6-4F08-92B2-C16C7472CC4E}" dt="2023-05-14T08:36:18.672" v="473" actId="26606"/>
          <ac:cxnSpMkLst>
            <pc:docMk/>
            <pc:sldMk cId="1804444450" sldId="298"/>
            <ac:cxnSpMk id="33" creationId="{6CF1BAF6-AD41-4082-B212-8A1F9A2E8779}"/>
          </ac:cxnSpMkLst>
        </pc:cxnChg>
      </pc:sldChg>
      <pc:sldChg chg="modSp add mod">
        <pc:chgData name="Matthew Purland" userId="8d07c89cff7dd31c" providerId="LiveId" clId="{F8ED72A3-23B6-4F08-92B2-C16C7472CC4E}" dt="2023-05-14T09:08:29.328" v="1000" actId="20577"/>
        <pc:sldMkLst>
          <pc:docMk/>
          <pc:sldMk cId="2204498622" sldId="299"/>
        </pc:sldMkLst>
        <pc:spChg chg="mod">
          <ac:chgData name="Matthew Purland" userId="8d07c89cff7dd31c" providerId="LiveId" clId="{F8ED72A3-23B6-4F08-92B2-C16C7472CC4E}" dt="2023-05-14T09:08:29.328" v="1000" actId="20577"/>
          <ac:spMkLst>
            <pc:docMk/>
            <pc:sldMk cId="2204498622" sldId="29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8:47.421" v="1949" actId="20577"/>
        <pc:sldMkLst>
          <pc:docMk/>
          <pc:sldMk cId="2729461070" sldId="300"/>
        </pc:sldMkLst>
        <pc:spChg chg="mod">
          <ac:chgData name="Matthew Purland" userId="8d07c89cff7dd31c" providerId="LiveId" clId="{F8ED72A3-23B6-4F08-92B2-C16C7472CC4E}" dt="2023-05-15T09:38:47.421" v="1949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0:04:06.761" v="1836" actId="20577"/>
        <pc:sldMkLst>
          <pc:docMk/>
          <pc:sldMk cId="3122794536" sldId="301"/>
        </pc:sldMkLst>
        <pc:spChg chg="mod">
          <ac:chgData name="Matthew Purland" userId="8d07c89cff7dd31c" providerId="LiveId" clId="{F8ED72A3-23B6-4F08-92B2-C16C7472CC4E}" dt="2023-05-14T10:04:06.761" v="1836" actId="20577"/>
          <ac:spMkLst>
            <pc:docMk/>
            <pc:sldMk cId="3122794536" sldId="3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3:44.971" v="801" actId="207"/>
        <pc:sldMkLst>
          <pc:docMk/>
          <pc:sldMk cId="1378024014" sldId="302"/>
        </pc:sldMkLst>
        <pc:spChg chg="mod">
          <ac:chgData name="Matthew Purland" userId="8d07c89cff7dd31c" providerId="LiveId" clId="{F8ED72A3-23B6-4F08-92B2-C16C7472CC4E}" dt="2023-05-14T09:03:44.971" v="801" actId="207"/>
          <ac:spMkLst>
            <pc:docMk/>
            <pc:sldMk cId="1378024014" sldId="3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7:27.079" v="977" actId="207"/>
        <pc:sldMkLst>
          <pc:docMk/>
          <pc:sldMk cId="1354012967" sldId="303"/>
        </pc:sldMkLst>
        <pc:spChg chg="mod">
          <ac:chgData name="Matthew Purland" userId="8d07c89cff7dd31c" providerId="LiveId" clId="{F8ED72A3-23B6-4F08-92B2-C16C7472CC4E}" dt="2023-05-14T09:07:27.079" v="977" actId="207"/>
          <ac:spMkLst>
            <pc:docMk/>
            <pc:sldMk cId="1354012967" sldId="3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33:04.993" v="1870" actId="20577"/>
        <pc:sldMkLst>
          <pc:docMk/>
          <pc:sldMk cId="212909169" sldId="304"/>
        </pc:sldMkLst>
        <pc:spChg chg="mod">
          <ac:chgData name="Matthew Purland" userId="8d07c89cff7dd31c" providerId="LiveId" clId="{F8ED72A3-23B6-4F08-92B2-C16C7472CC4E}" dt="2023-05-14T14:33:04.993" v="1870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1:47.390" v="777" actId="207"/>
        <pc:sldMkLst>
          <pc:docMk/>
          <pc:sldMk cId="1399443888" sldId="305"/>
        </pc:sldMkLst>
        <pc:spChg chg="mod">
          <ac:chgData name="Matthew Purland" userId="8d07c89cff7dd31c" providerId="LiveId" clId="{F8ED72A3-23B6-4F08-92B2-C16C7472CC4E}" dt="2023-05-14T09:01:47.390" v="777" actId="207"/>
          <ac:spMkLst>
            <pc:docMk/>
            <pc:sldMk cId="1399443888" sldId="30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462857606" sldId="306"/>
        </pc:sldMkLst>
      </pc:sldChg>
      <pc:sldChg chg="modSp add mod">
        <pc:chgData name="Matthew Purland" userId="8d07c89cff7dd31c" providerId="LiveId" clId="{F8ED72A3-23B6-4F08-92B2-C16C7472CC4E}" dt="2023-05-15T09:39:12.061" v="1963" actId="20577"/>
        <pc:sldMkLst>
          <pc:docMk/>
          <pc:sldMk cId="2153944597" sldId="306"/>
        </pc:sldMkLst>
        <pc:spChg chg="mod">
          <ac:chgData name="Matthew Purland" userId="8d07c89cff7dd31c" providerId="LiveId" clId="{F8ED72A3-23B6-4F08-92B2-C16C7472CC4E}" dt="2023-05-15T09:39:12.061" v="1963" actId="20577"/>
          <ac:spMkLst>
            <pc:docMk/>
            <pc:sldMk cId="2153944597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23:56.167" v="1235" actId="20577"/>
        <pc:sldMkLst>
          <pc:docMk/>
          <pc:sldMk cId="704227760" sldId="307"/>
        </pc:sldMkLst>
        <pc:spChg chg="mod">
          <ac:chgData name="Matthew Purland" userId="8d07c89cff7dd31c" providerId="LiveId" clId="{F8ED72A3-23B6-4F08-92B2-C16C7472CC4E}" dt="2023-05-14T09:23:56.167" v="1235" actId="20577"/>
          <ac:spMkLst>
            <pc:docMk/>
            <pc:sldMk cId="704227760" sldId="30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50127184" sldId="30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238584135" sldId="308"/>
        </pc:sldMkLst>
      </pc:sldChg>
      <pc:sldChg chg="modSp add mod">
        <pc:chgData name="Matthew Purland" userId="8d07c89cff7dd31c" providerId="LiveId" clId="{F8ED72A3-23B6-4F08-92B2-C16C7472CC4E}" dt="2023-05-14T10:06:47.655" v="1848" actId="20577"/>
        <pc:sldMkLst>
          <pc:docMk/>
          <pc:sldMk cId="4277197158" sldId="308"/>
        </pc:sldMkLst>
        <pc:spChg chg="mod">
          <ac:chgData name="Matthew Purland" userId="8d07c89cff7dd31c" providerId="LiveId" clId="{F8ED72A3-23B6-4F08-92B2-C16C7472CC4E}" dt="2023-05-14T10:06:47.655" v="184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43:19.101" v="1612"/>
        <pc:sldMkLst>
          <pc:docMk/>
          <pc:sldMk cId="1862289839" sldId="309"/>
        </pc:sldMkLst>
        <pc:spChg chg="mod">
          <ac:chgData name="Matthew Purland" userId="8d07c89cff7dd31c" providerId="LiveId" clId="{F8ED72A3-23B6-4F08-92B2-C16C7472CC4E}" dt="2023-05-14T09:43:19.101" v="1612"/>
          <ac:spMkLst>
            <pc:docMk/>
            <pc:sldMk cId="1862289839" sldId="30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12138569" sldId="30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69301724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28718467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1422554851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907622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36253448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229267825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207886138" sldId="31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80008797" sldId="313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79672143" sldId="31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340650579" sldId="314"/>
        </pc:sldMkLst>
      </pc:sldChg>
      <pc:sldChg chg="modSp add del mod">
        <pc:chgData name="Matthew Purland" userId="8d07c89cff7dd31c" providerId="LiveId" clId="{F8ED72A3-23B6-4F08-92B2-C16C7472CC4E}" dt="2023-05-14T09:21:35.340" v="1184" actId="2696"/>
        <pc:sldMkLst>
          <pc:docMk/>
          <pc:sldMk cId="2434363381" sldId="315"/>
        </pc:sldMkLst>
        <pc:spChg chg="mod">
          <ac:chgData name="Matthew Purland" userId="8d07c89cff7dd31c" providerId="LiveId" clId="{F8ED72A3-23B6-4F08-92B2-C16C7472CC4E}" dt="2023-05-14T09:20:45.164" v="1183" actId="6549"/>
          <ac:spMkLst>
            <pc:docMk/>
            <pc:sldMk cId="2434363381" sldId="31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F8ED72A3-23B6-4F08-92B2-C16C7472CC4E}" dt="2023-05-14T09:22:16.124" v="1189"/>
        <pc:sldMkLst>
          <pc:docMk/>
          <pc:sldMk cId="3324597755" sldId="315"/>
        </pc:sldMkLst>
        <pc:spChg chg="mod">
          <ac:chgData name="Matthew Purland" userId="8d07c89cff7dd31c" providerId="LiveId" clId="{F8ED72A3-23B6-4F08-92B2-C16C7472CC4E}" dt="2023-05-14T09:22:13.875" v="1187" actId="15"/>
          <ac:spMkLst>
            <pc:docMk/>
            <pc:sldMk cId="3324597755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542085204" sldId="315"/>
        </pc:sldMkLst>
      </pc:sldChg>
      <pc:sldChg chg="modSp add mod">
        <pc:chgData name="Matthew Purland" userId="8d07c89cff7dd31c" providerId="LiveId" clId="{F8ED72A3-23B6-4F08-92B2-C16C7472CC4E}" dt="2023-05-15T09:39:27.923" v="1981" actId="20577"/>
        <pc:sldMkLst>
          <pc:docMk/>
          <pc:sldMk cId="850912812" sldId="316"/>
        </pc:sldMkLst>
        <pc:spChg chg="mod">
          <ac:chgData name="Matthew Purland" userId="8d07c89cff7dd31c" providerId="LiveId" clId="{F8ED72A3-23B6-4F08-92B2-C16C7472CC4E}" dt="2023-05-15T09:39:27.923" v="1981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8929063" sldId="316"/>
        </pc:sldMkLst>
      </pc:sldChg>
      <pc:sldChg chg="modSp add mod">
        <pc:chgData name="Matthew Purland" userId="8d07c89cff7dd31c" providerId="LiveId" clId="{F8ED72A3-23B6-4F08-92B2-C16C7472CC4E}" dt="2023-05-14T14:42:18.590" v="1872" actId="20577"/>
        <pc:sldMkLst>
          <pc:docMk/>
          <pc:sldMk cId="630913684" sldId="317"/>
        </pc:sldMkLst>
        <pc:spChg chg="mod">
          <ac:chgData name="Matthew Purland" userId="8d07c89cff7dd31c" providerId="LiveId" clId="{F8ED72A3-23B6-4F08-92B2-C16C7472CC4E}" dt="2023-05-14T14:42:18.590" v="1872" actId="20577"/>
          <ac:spMkLst>
            <pc:docMk/>
            <pc:sldMk cId="630913684" sldId="31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372146117" sldId="31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68936208" sldId="318"/>
        </pc:sldMkLst>
      </pc:sldChg>
      <pc:sldChg chg="modSp add mod">
        <pc:chgData name="Matthew Purland" userId="8d07c89cff7dd31c" providerId="LiveId" clId="{F8ED72A3-23B6-4F08-92B2-C16C7472CC4E}" dt="2023-05-14T09:42:11.692" v="1598"/>
        <pc:sldMkLst>
          <pc:docMk/>
          <pc:sldMk cId="3651396808" sldId="318"/>
        </pc:sldMkLst>
        <pc:spChg chg="mod">
          <ac:chgData name="Matthew Purland" userId="8d07c89cff7dd31c" providerId="LiveId" clId="{F8ED72A3-23B6-4F08-92B2-C16C7472CC4E}" dt="2023-05-14T09:42:11.692" v="1598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9:43.566" v="1995" actId="20577"/>
        <pc:sldMkLst>
          <pc:docMk/>
          <pc:sldMk cId="1300907715" sldId="319"/>
        </pc:sldMkLst>
        <pc:spChg chg="mod">
          <ac:chgData name="Matthew Purland" userId="8d07c89cff7dd31c" providerId="LiveId" clId="{F8ED72A3-23B6-4F08-92B2-C16C7472CC4E}" dt="2023-05-15T09:39:43.566" v="1995" actId="20577"/>
          <ac:spMkLst>
            <pc:docMk/>
            <pc:sldMk cId="1300907715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800582" sldId="32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151583892" sldId="32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01183226" sldId="32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6845296" sldId="32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64958748" sldId="33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517115542" sldId="33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988095300" sldId="33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0740769" sldId="340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666118414" sldId="34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57797153" sldId="34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768188448" sldId="34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014314741" sldId="34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23760510" sldId="34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6469437" sldId="34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724340291" sldId="34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95628916" sldId="34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925221850" sldId="34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37690908" sldId="35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990105969" sldId="35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8005308" sldId="35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478940970" sldId="35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5017503" sldId="35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3BF61652-689D-4586-9B5C-92C2CA589AB8}"/>
    <pc:docChg chg="undo redo custSel addSld delSld modSld sldOrd">
      <pc:chgData name="Matthew Purland" userId="8d07c89cff7dd31c" providerId="LiveId" clId="{3BF61652-689D-4586-9B5C-92C2CA589AB8}" dt="2023-05-21T17:40:42.712" v="1895" actId="47"/>
      <pc:docMkLst>
        <pc:docMk/>
      </pc:docMkLst>
      <pc:sldChg chg="modSp mod">
        <pc:chgData name="Matthew Purland" userId="8d07c89cff7dd31c" providerId="LiveId" clId="{3BF61652-689D-4586-9B5C-92C2CA589AB8}" dt="2023-05-20T07:51:10.790" v="3" actId="20577"/>
        <pc:sldMkLst>
          <pc:docMk/>
          <pc:sldMk cId="3687110327" sldId="268"/>
        </pc:sldMkLst>
        <pc:spChg chg="mod">
          <ac:chgData name="Matthew Purland" userId="8d07c89cff7dd31c" providerId="LiveId" clId="{3BF61652-689D-4586-9B5C-92C2CA589AB8}" dt="2023-05-20T07:51:10.790" v="3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3BF61652-689D-4586-9B5C-92C2CA589AB8}" dt="2023-05-20T07:55:36.982" v="74" actId="207"/>
        <pc:sldMkLst>
          <pc:docMk/>
          <pc:sldMk cId="3132766640" sldId="276"/>
        </pc:sldMkLst>
        <pc:spChg chg="mod">
          <ac:chgData name="Matthew Purland" userId="8d07c89cff7dd31c" providerId="LiveId" clId="{3BF61652-689D-4586-9B5C-92C2CA589AB8}" dt="2023-05-20T07:55:36.982" v="74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31249341" sldId="277"/>
        </pc:sldMkLst>
      </pc:sldChg>
      <pc:sldChg chg="modSp add mod">
        <pc:chgData name="Matthew Purland" userId="8d07c89cff7dd31c" providerId="LiveId" clId="{3BF61652-689D-4586-9B5C-92C2CA589AB8}" dt="2023-05-21T14:11:58.541" v="1681" actId="20577"/>
        <pc:sldMkLst>
          <pc:docMk/>
          <pc:sldMk cId="2459611209" sldId="277"/>
        </pc:sldMkLst>
        <pc:spChg chg="mod">
          <ac:chgData name="Matthew Purland" userId="8d07c89cff7dd31c" providerId="LiveId" clId="{3BF61652-689D-4586-9B5C-92C2CA589AB8}" dt="2023-05-21T14:11:58.541" v="1681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81859132" sldId="278"/>
        </pc:sldMkLst>
      </pc:sldChg>
      <pc:sldChg chg="modSp add mod">
        <pc:chgData name="Matthew Purland" userId="8d07c89cff7dd31c" providerId="LiveId" clId="{3BF61652-689D-4586-9B5C-92C2CA589AB8}" dt="2023-05-20T07:57:51.643" v="110" actId="207"/>
        <pc:sldMkLst>
          <pc:docMk/>
          <pc:sldMk cId="4013042210" sldId="278"/>
        </pc:sldMkLst>
        <pc:spChg chg="mod">
          <ac:chgData name="Matthew Purland" userId="8d07c89cff7dd31c" providerId="LiveId" clId="{3BF61652-689D-4586-9B5C-92C2CA589AB8}" dt="2023-05-20T07:57:51.643" v="110" actId="207"/>
          <ac:spMkLst>
            <pc:docMk/>
            <pc:sldMk cId="4013042210" sldId="278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118157973" sldId="279"/>
        </pc:sldMkLst>
      </pc:sldChg>
      <pc:sldChg chg="modSp add mod ord">
        <pc:chgData name="Matthew Purland" userId="8d07c89cff7dd31c" providerId="LiveId" clId="{3BF61652-689D-4586-9B5C-92C2CA589AB8}" dt="2023-05-20T07:55:13.032" v="73" actId="20577"/>
        <pc:sldMkLst>
          <pc:docMk/>
          <pc:sldMk cId="3822791644" sldId="279"/>
        </pc:sldMkLst>
        <pc:spChg chg="mod">
          <ac:chgData name="Matthew Purland" userId="8d07c89cff7dd31c" providerId="LiveId" clId="{3BF61652-689D-4586-9B5C-92C2CA589AB8}" dt="2023-05-20T07:55:13.032" v="73" actId="20577"/>
          <ac:spMkLst>
            <pc:docMk/>
            <pc:sldMk cId="3822791644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7:58:42.111" v="119" actId="20577"/>
        <pc:sldMkLst>
          <pc:docMk/>
          <pc:sldMk cId="1339546333" sldId="280"/>
        </pc:sldMkLst>
        <pc:spChg chg="mod">
          <ac:chgData name="Matthew Purland" userId="8d07c89cff7dd31c" providerId="LiveId" clId="{3BF61652-689D-4586-9B5C-92C2CA589AB8}" dt="2023-05-20T07:58:42.111" v="119" actId="20577"/>
          <ac:spMkLst>
            <pc:docMk/>
            <pc:sldMk cId="1339546333" sldId="280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935860450" sldId="280"/>
        </pc:sldMkLst>
      </pc:sldChg>
      <pc:sldChg chg="modSp add mod">
        <pc:chgData name="Matthew Purland" userId="8d07c89cff7dd31c" providerId="LiveId" clId="{3BF61652-689D-4586-9B5C-92C2CA589AB8}" dt="2023-05-20T08:04:10.845" v="153" actId="207"/>
        <pc:sldMkLst>
          <pc:docMk/>
          <pc:sldMk cId="476480865" sldId="281"/>
        </pc:sldMkLst>
        <pc:spChg chg="mod">
          <ac:chgData name="Matthew Purland" userId="8d07c89cff7dd31c" providerId="LiveId" clId="{3BF61652-689D-4586-9B5C-92C2CA589AB8}" dt="2023-05-20T08:04:10.845" v="153" actId="207"/>
          <ac:spMkLst>
            <pc:docMk/>
            <pc:sldMk cId="476480865" sldId="281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928000352" sldId="28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48497346" sldId="282"/>
        </pc:sldMkLst>
      </pc:sldChg>
      <pc:sldChg chg="addSp delSp modSp add mod">
        <pc:chgData name="Matthew Purland" userId="8d07c89cff7dd31c" providerId="LiveId" clId="{3BF61652-689D-4586-9B5C-92C2CA589AB8}" dt="2023-05-20T08:48:04.547" v="608" actId="1076"/>
        <pc:sldMkLst>
          <pc:docMk/>
          <pc:sldMk cId="668199295" sldId="282"/>
        </pc:sldMkLst>
        <pc:spChg chg="mod">
          <ac:chgData name="Matthew Purland" userId="8d07c89cff7dd31c" providerId="LiveId" clId="{3BF61652-689D-4586-9B5C-92C2CA589AB8}" dt="2023-05-20T08:10:25.527" v="233" actId="20577"/>
          <ac:spMkLst>
            <pc:docMk/>
            <pc:sldMk cId="668199295" sldId="282"/>
            <ac:spMk id="3" creationId="{E352E269-F028-A26B-A8CF-EA1FC264DC9E}"/>
          </ac:spMkLst>
        </pc:spChg>
        <pc:graphicFrameChg chg="add del mod modGraphic">
          <ac:chgData name="Matthew Purland" userId="8d07c89cff7dd31c" providerId="LiveId" clId="{3BF61652-689D-4586-9B5C-92C2CA589AB8}" dt="2023-05-20T08:08:51.015" v="221" actId="3680"/>
          <ac:graphicFrameMkLst>
            <pc:docMk/>
            <pc:sldMk cId="668199295" sldId="282"/>
            <ac:graphicFrameMk id="2" creationId="{23EE14D0-9B5D-3178-6680-3B215EAA461F}"/>
          </ac:graphicFrameMkLst>
        </pc:graphicFrameChg>
        <pc:picChg chg="add mod">
          <ac:chgData name="Matthew Purland" userId="8d07c89cff7dd31c" providerId="LiveId" clId="{3BF61652-689D-4586-9B5C-92C2CA589AB8}" dt="2023-05-20T08:48:04.547" v="608" actId="1076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45867724" sldId="283"/>
        </pc:sldMkLst>
      </pc:sldChg>
      <pc:sldChg chg="add del">
        <pc:chgData name="Matthew Purland" userId="8d07c89cff7dd31c" providerId="LiveId" clId="{3BF61652-689D-4586-9B5C-92C2CA589AB8}" dt="2023-05-20T08:10:38.161" v="234" actId="47"/>
        <pc:sldMkLst>
          <pc:docMk/>
          <pc:sldMk cId="3233883024" sldId="283"/>
        </pc:sldMkLst>
      </pc:sldChg>
      <pc:sldChg chg="modSp add mod">
        <pc:chgData name="Matthew Purland" userId="8d07c89cff7dd31c" providerId="LiveId" clId="{3BF61652-689D-4586-9B5C-92C2CA589AB8}" dt="2023-05-20T08:43:35.895" v="593" actId="207"/>
        <pc:sldMkLst>
          <pc:docMk/>
          <pc:sldMk cId="3316000073" sldId="284"/>
        </pc:sldMkLst>
        <pc:spChg chg="mod">
          <ac:chgData name="Matthew Purland" userId="8d07c89cff7dd31c" providerId="LiveId" clId="{3BF61652-689D-4586-9B5C-92C2CA589AB8}" dt="2023-05-20T08:43:35.895" v="593" actId="207"/>
          <ac:spMkLst>
            <pc:docMk/>
            <pc:sldMk cId="3316000073" sldId="284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490305796" sldId="28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95390508" sldId="285"/>
        </pc:sldMkLst>
      </pc:sldChg>
      <pc:sldChg chg="addSp delSp modSp add mod">
        <pc:chgData name="Matthew Purland" userId="8d07c89cff7dd31c" providerId="LiveId" clId="{3BF61652-689D-4586-9B5C-92C2CA589AB8}" dt="2023-05-20T08:48:12.287" v="610" actId="1076"/>
        <pc:sldMkLst>
          <pc:docMk/>
          <pc:sldMk cId="4261993751" sldId="285"/>
        </pc:sldMkLst>
        <pc:spChg chg="mod">
          <ac:chgData name="Matthew Purland" userId="8d07c89cff7dd31c" providerId="LiveId" clId="{3BF61652-689D-4586-9B5C-92C2CA589AB8}" dt="2023-05-20T08:11:04.584" v="237" actId="11"/>
          <ac:spMkLst>
            <pc:docMk/>
            <pc:sldMk cId="4261993751" sldId="285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8:48:12.287" v="610" actId="1076"/>
          <ac:picMkLst>
            <pc:docMk/>
            <pc:sldMk cId="4261993751" sldId="285"/>
            <ac:picMk id="4" creationId="{808F2A76-B16E-8ED4-367E-94761AFB3546}"/>
          </ac:picMkLst>
        </pc:picChg>
        <pc:picChg chg="del">
          <ac:chgData name="Matthew Purland" userId="8d07c89cff7dd31c" providerId="LiveId" clId="{3BF61652-689D-4586-9B5C-92C2CA589AB8}" dt="2023-05-20T08:12:37.571" v="238" actId="478"/>
          <ac:picMkLst>
            <pc:docMk/>
            <pc:sldMk cId="4261993751" sldId="285"/>
            <ac:picMk id="5" creationId="{6D5809B4-43F1-37EC-3BA0-9A5FD9BFD8DB}"/>
          </ac:picMkLst>
        </pc:picChg>
      </pc:sldChg>
      <pc:sldChg chg="addSp delSp modSp add mod">
        <pc:chgData name="Matthew Purland" userId="8d07c89cff7dd31c" providerId="LiveId" clId="{3BF61652-689D-4586-9B5C-92C2CA589AB8}" dt="2023-05-20T08:48:31.527" v="614" actId="1076"/>
        <pc:sldMkLst>
          <pc:docMk/>
          <pc:sldMk cId="4243321265" sldId="286"/>
        </pc:sldMkLst>
        <pc:spChg chg="mod">
          <ac:chgData name="Matthew Purland" userId="8d07c89cff7dd31c" providerId="LiveId" clId="{3BF61652-689D-4586-9B5C-92C2CA589AB8}" dt="2023-05-20T08:14:44.239" v="253" actId="20577"/>
          <ac:spMkLst>
            <pc:docMk/>
            <pc:sldMk cId="4243321265" sldId="286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0T08:48:22.972" v="612" actId="478"/>
          <ac:picMkLst>
            <pc:docMk/>
            <pc:sldMk cId="4243321265" sldId="28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25.241" v="613" actId="478"/>
          <ac:picMkLst>
            <pc:docMk/>
            <pc:sldMk cId="4243321265" sldId="286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31.527" v="614" actId="1076"/>
          <ac:picMkLst>
            <pc:docMk/>
            <pc:sldMk cId="4243321265" sldId="286"/>
            <ac:picMk id="7" creationId="{F4AD8D9C-BA64-B4E8-2141-FA87F570D2A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63118584" sldId="28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48102197" sldId="287"/>
        </pc:sldMkLst>
      </pc:sldChg>
      <pc:sldChg chg="addSp delSp modSp add mod">
        <pc:chgData name="Matthew Purland" userId="8d07c89cff7dd31c" providerId="LiveId" clId="{3BF61652-689D-4586-9B5C-92C2CA589AB8}" dt="2023-05-20T08:48:48.601" v="618" actId="1076"/>
        <pc:sldMkLst>
          <pc:docMk/>
          <pc:sldMk cId="3979147693" sldId="287"/>
        </pc:sldMkLst>
        <pc:spChg chg="mod">
          <ac:chgData name="Matthew Purland" userId="8d07c89cff7dd31c" providerId="LiveId" clId="{3BF61652-689D-4586-9B5C-92C2CA589AB8}" dt="2023-05-20T08:16:49.543" v="261" actId="20577"/>
          <ac:spMkLst>
            <pc:docMk/>
            <pc:sldMk cId="3979147693" sldId="287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37.234" v="616" actId="478"/>
          <ac:picMkLst>
            <pc:docMk/>
            <pc:sldMk cId="3979147693" sldId="287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39.936" v="617" actId="478"/>
          <ac:picMkLst>
            <pc:docMk/>
            <pc:sldMk cId="3979147693" sldId="287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48.601" v="618" actId="1076"/>
          <ac:picMkLst>
            <pc:docMk/>
            <pc:sldMk cId="3979147693" sldId="287"/>
            <ac:picMk id="6" creationId="{104E6456-544C-DAD3-94F6-5B73720597F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605139597" sldId="28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044068027" sldId="289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89857851" sldId="290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814324729" sldId="29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87143521" sldId="292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2849813" sldId="293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257356462" sldId="29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927925413" sldId="29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05517836" sldId="29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515723900" sldId="297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04444450" sldId="29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04498622" sldId="299"/>
        </pc:sldMkLst>
      </pc:sldChg>
      <pc:sldChg chg="addSp delSp modSp add del mod">
        <pc:chgData name="Matthew Purland" userId="8d07c89cff7dd31c" providerId="LiveId" clId="{3BF61652-689D-4586-9B5C-92C2CA589AB8}" dt="2023-05-20T08:24:28.557" v="399" actId="478"/>
        <pc:sldMkLst>
          <pc:docMk/>
          <pc:sldMk cId="2729461070" sldId="300"/>
        </pc:sldMkLst>
        <pc:spChg chg="add del mod">
          <ac:chgData name="Matthew Purland" userId="8d07c89cff7dd31c" providerId="LiveId" clId="{3BF61652-689D-4586-9B5C-92C2CA589AB8}" dt="2023-05-20T08:24:28.557" v="399" actId="478"/>
          <ac:spMkLst>
            <pc:docMk/>
            <pc:sldMk cId="2729461070" sldId="300"/>
            <ac:spMk id="2" creationId="{AD9E0CBC-50FC-F7BC-5EC8-3203B21682DF}"/>
          </ac:spMkLst>
        </pc:spChg>
        <pc:spChg chg="mod">
          <ac:chgData name="Matthew Purland" userId="8d07c89cff7dd31c" providerId="LiveId" clId="{3BF61652-689D-4586-9B5C-92C2CA589AB8}" dt="2023-05-20T08:24:19.917" v="398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0T09:06:14.819" v="659" actId="47"/>
        <pc:sldMkLst>
          <pc:docMk/>
          <pc:sldMk cId="1178510784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22794536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78024014" sldId="302"/>
        </pc:sldMkLst>
      </pc:sldChg>
      <pc:sldChg chg="modSp add mod">
        <pc:chgData name="Matthew Purland" userId="8d07c89cff7dd31c" providerId="LiveId" clId="{3BF61652-689D-4586-9B5C-92C2CA589AB8}" dt="2023-05-20T08:30:28.750" v="521" actId="20577"/>
        <pc:sldMkLst>
          <pc:docMk/>
          <pc:sldMk cId="3925418807" sldId="302"/>
        </pc:sldMkLst>
        <pc:spChg chg="mod">
          <ac:chgData name="Matthew Purland" userId="8d07c89cff7dd31c" providerId="LiveId" clId="{3BF61652-689D-4586-9B5C-92C2CA589AB8}" dt="2023-05-20T08:30:28.750" v="521" actId="20577"/>
          <ac:spMkLst>
            <pc:docMk/>
            <pc:sldMk cId="3925418807" sldId="302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54012967" sldId="303"/>
        </pc:sldMkLst>
      </pc:sldChg>
      <pc:sldChg chg="modSp add mod">
        <pc:chgData name="Matthew Purland" userId="8d07c89cff7dd31c" providerId="LiveId" clId="{3BF61652-689D-4586-9B5C-92C2CA589AB8}" dt="2023-05-20T09:15:37.269" v="742" actId="207"/>
        <pc:sldMkLst>
          <pc:docMk/>
          <pc:sldMk cId="2823016913" sldId="303"/>
        </pc:sldMkLst>
        <pc:spChg chg="mod">
          <ac:chgData name="Matthew Purland" userId="8d07c89cff7dd31c" providerId="LiveId" clId="{3BF61652-689D-4586-9B5C-92C2CA589AB8}" dt="2023-05-20T09:15:37.269" v="742" actId="207"/>
          <ac:spMkLst>
            <pc:docMk/>
            <pc:sldMk cId="2823016913" sldId="303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909169" sldId="304"/>
        </pc:sldMkLst>
      </pc:sldChg>
      <pc:sldChg chg="addSp delSp modSp add mod">
        <pc:chgData name="Matthew Purland" userId="8d07c89cff7dd31c" providerId="LiveId" clId="{3BF61652-689D-4586-9B5C-92C2CA589AB8}" dt="2023-05-20T08:49:05.069" v="622" actId="1076"/>
        <pc:sldMkLst>
          <pc:docMk/>
          <pc:sldMk cId="1945089552" sldId="304"/>
        </pc:sldMkLst>
        <pc:spChg chg="mod">
          <ac:chgData name="Matthew Purland" userId="8d07c89cff7dd31c" providerId="LiveId" clId="{3BF61652-689D-4586-9B5C-92C2CA589AB8}" dt="2023-05-20T08:33:47.305" v="540" actId="20577"/>
          <ac:spMkLst>
            <pc:docMk/>
            <pc:sldMk cId="1945089552" sldId="30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59.038" v="620" actId="478"/>
          <ac:picMkLst>
            <pc:docMk/>
            <pc:sldMk cId="1945089552" sldId="304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59.968" v="621" actId="478"/>
          <ac:picMkLst>
            <pc:docMk/>
            <pc:sldMk cId="1945089552" sldId="304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9:05.069" v="622" actId="1076"/>
          <ac:picMkLst>
            <pc:docMk/>
            <pc:sldMk cId="1945089552" sldId="304"/>
            <ac:picMk id="6" creationId="{11848AE1-FD9C-C1DD-79B0-7931FE3AE7E9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99443888" sldId="305"/>
        </pc:sldMkLst>
      </pc:sldChg>
      <pc:sldChg chg="addSp delSp modSp add mod">
        <pc:chgData name="Matthew Purland" userId="8d07c89cff7dd31c" providerId="LiveId" clId="{3BF61652-689D-4586-9B5C-92C2CA589AB8}" dt="2023-05-20T08:49:25.642" v="629" actId="1076"/>
        <pc:sldMkLst>
          <pc:docMk/>
          <pc:sldMk cId="3064324244" sldId="305"/>
        </pc:sldMkLst>
        <pc:spChg chg="mod">
          <ac:chgData name="Matthew Purland" userId="8d07c89cff7dd31c" providerId="LiveId" clId="{3BF61652-689D-4586-9B5C-92C2CA589AB8}" dt="2023-05-20T08:40:42.678" v="558" actId="11"/>
          <ac:spMkLst>
            <pc:docMk/>
            <pc:sldMk cId="3064324244" sldId="30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9:10.411" v="625" actId="478"/>
          <ac:picMkLst>
            <pc:docMk/>
            <pc:sldMk cId="3064324244" sldId="305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9:11.403" v="626" actId="478"/>
          <ac:picMkLst>
            <pc:docMk/>
            <pc:sldMk cId="3064324244" sldId="305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9:09.467" v="624" actId="478"/>
          <ac:picMkLst>
            <pc:docMk/>
            <pc:sldMk cId="3064324244" sldId="305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25.642" v="629" actId="1076"/>
          <ac:picMkLst>
            <pc:docMk/>
            <pc:sldMk cId="3064324244" sldId="305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53944597" sldId="306"/>
        </pc:sldMkLst>
      </pc:sldChg>
      <pc:sldChg chg="delSp modSp add mod">
        <pc:chgData name="Matthew Purland" userId="8d07c89cff7dd31c" providerId="LiveId" clId="{3BF61652-689D-4586-9B5C-92C2CA589AB8}" dt="2023-05-20T08:42:05.361" v="582"/>
        <pc:sldMkLst>
          <pc:docMk/>
          <pc:sldMk cId="3832924780" sldId="306"/>
        </pc:sldMkLst>
        <pc:spChg chg="mod">
          <ac:chgData name="Matthew Purland" userId="8d07c89cff7dd31c" providerId="LiveId" clId="{3BF61652-689D-4586-9B5C-92C2CA589AB8}" dt="2023-05-20T08:42:05.361" v="582"/>
          <ac:spMkLst>
            <pc:docMk/>
            <pc:sldMk cId="3832924780" sldId="306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1:41.521" v="565" actId="478"/>
          <ac:picMkLst>
            <pc:docMk/>
            <pc:sldMk cId="3832924780" sldId="30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1:43.537" v="566" actId="478"/>
          <ac:picMkLst>
            <pc:docMk/>
            <pc:sldMk cId="3832924780" sldId="306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1:39.096" v="564" actId="478"/>
          <ac:picMkLst>
            <pc:docMk/>
            <pc:sldMk cId="3832924780" sldId="306"/>
            <ac:picMk id="6" creationId="{11848AE1-FD9C-C1DD-79B0-7931FE3AE7E9}"/>
          </ac:picMkLst>
        </pc:picChg>
        <pc:picChg chg="del">
          <ac:chgData name="Matthew Purland" userId="8d07c89cff7dd31c" providerId="LiveId" clId="{3BF61652-689D-4586-9B5C-92C2CA589AB8}" dt="2023-05-20T08:41:36.413" v="563" actId="478"/>
          <ac:picMkLst>
            <pc:docMk/>
            <pc:sldMk cId="3832924780" sldId="306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04227760" sldId="307"/>
        </pc:sldMkLst>
      </pc:sldChg>
      <pc:sldChg chg="modSp add mod">
        <pc:chgData name="Matthew Purland" userId="8d07c89cff7dd31c" providerId="LiveId" clId="{3BF61652-689D-4586-9B5C-92C2CA589AB8}" dt="2023-05-20T08:43:27.453" v="592" actId="20577"/>
        <pc:sldMkLst>
          <pc:docMk/>
          <pc:sldMk cId="3160806501" sldId="307"/>
        </pc:sldMkLst>
        <pc:spChg chg="mod">
          <ac:chgData name="Matthew Purland" userId="8d07c89cff7dd31c" providerId="LiveId" clId="{3BF61652-689D-4586-9B5C-92C2CA589AB8}" dt="2023-05-20T08:43:27.453" v="592" actId="20577"/>
          <ac:spMkLst>
            <pc:docMk/>
            <pc:sldMk cId="3160806501" sldId="30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0T08:49:44.189" v="631" actId="1076"/>
        <pc:sldMkLst>
          <pc:docMk/>
          <pc:sldMk cId="851309356" sldId="308"/>
        </pc:sldMkLst>
        <pc:spChg chg="mod">
          <ac:chgData name="Matthew Purland" userId="8d07c89cff7dd31c" providerId="LiveId" clId="{3BF61652-689D-4586-9B5C-92C2CA589AB8}" dt="2023-05-20T08:46:14.824" v="596" actId="20577"/>
          <ac:spMkLst>
            <pc:docMk/>
            <pc:sldMk cId="851309356" sldId="308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7:29.193" v="604" actId="478"/>
          <ac:picMkLst>
            <pc:docMk/>
            <pc:sldMk cId="851309356" sldId="308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7:29.794" v="605" actId="478"/>
          <ac:picMkLst>
            <pc:docMk/>
            <pc:sldMk cId="851309356" sldId="308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7:28.561" v="603" actId="478"/>
          <ac:picMkLst>
            <pc:docMk/>
            <pc:sldMk cId="851309356" sldId="308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44.189" v="631" actId="1076"/>
          <ac:picMkLst>
            <pc:docMk/>
            <pc:sldMk cId="851309356" sldId="308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77197158" sldId="308"/>
        </pc:sldMkLst>
      </pc:sldChg>
      <pc:sldChg chg="addSp delSp modSp add mod">
        <pc:chgData name="Matthew Purland" userId="8d07c89cff7dd31c" providerId="LiveId" clId="{3BF61652-689D-4586-9B5C-92C2CA589AB8}" dt="2023-05-21T17:14:11.563" v="1687" actId="962"/>
        <pc:sldMkLst>
          <pc:docMk/>
          <pc:sldMk cId="79889082" sldId="309"/>
        </pc:sldMkLst>
        <pc:spChg chg="mod">
          <ac:chgData name="Matthew Purland" userId="8d07c89cff7dd31c" providerId="LiveId" clId="{3BF61652-689D-4586-9B5C-92C2CA589AB8}" dt="2023-05-20T08:50:12.441" v="634" actId="11"/>
          <ac:spMkLst>
            <pc:docMk/>
            <pc:sldMk cId="79889082" sldId="309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17:13:55.250" v="1682" actId="478"/>
          <ac:picMkLst>
            <pc:docMk/>
            <pc:sldMk cId="79889082" sldId="309"/>
            <ac:picMk id="4" creationId="{CB74C9D9-B12E-D2E8-DB08-554FFC27362C}"/>
          </ac:picMkLst>
        </pc:picChg>
        <pc:picChg chg="add mod">
          <ac:chgData name="Matthew Purland" userId="8d07c89cff7dd31c" providerId="LiveId" clId="{3BF61652-689D-4586-9B5C-92C2CA589AB8}" dt="2023-05-21T17:14:11.563" v="1687" actId="962"/>
          <ac:picMkLst>
            <pc:docMk/>
            <pc:sldMk cId="79889082" sldId="309"/>
            <ac:picMk id="5" creationId="{C0FA6945-C142-4B46-B7FE-4F04A32DD29C}"/>
          </ac:picMkLst>
        </pc:picChg>
        <pc:picChg chg="del">
          <ac:chgData name="Matthew Purland" userId="8d07c89cff7dd31c" providerId="LiveId" clId="{3BF61652-689D-4586-9B5C-92C2CA589AB8}" dt="2023-05-20T08:51:18.206" v="641" actId="478"/>
          <ac:picMkLst>
            <pc:docMk/>
            <pc:sldMk cId="79889082" sldId="309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62289839" sldId="309"/>
        </pc:sldMkLst>
      </pc:sldChg>
      <pc:sldChg chg="modSp add mod">
        <pc:chgData name="Matthew Purland" userId="8d07c89cff7dd31c" providerId="LiveId" clId="{3BF61652-689D-4586-9B5C-92C2CA589AB8}" dt="2023-05-20T08:52:07.251" v="658" actId="20577"/>
        <pc:sldMkLst>
          <pc:docMk/>
          <pc:sldMk cId="3030028623" sldId="310"/>
        </pc:sldMkLst>
        <pc:spChg chg="mod">
          <ac:chgData name="Matthew Purland" userId="8d07c89cff7dd31c" providerId="LiveId" clId="{3BF61652-689D-4586-9B5C-92C2CA589AB8}" dt="2023-05-20T08:52:07.251" v="658" actId="20577"/>
          <ac:spMkLst>
            <pc:docMk/>
            <pc:sldMk cId="3030028623" sldId="31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09:54.344" v="692" actId="20577"/>
        <pc:sldMkLst>
          <pc:docMk/>
          <pc:sldMk cId="1342339189" sldId="311"/>
        </pc:sldMkLst>
        <pc:spChg chg="mod">
          <ac:chgData name="Matthew Purland" userId="8d07c89cff7dd31c" providerId="LiveId" clId="{3BF61652-689D-4586-9B5C-92C2CA589AB8}" dt="2023-05-20T09:09:54.344" v="692" actId="20577"/>
          <ac:spMkLst>
            <pc:docMk/>
            <pc:sldMk cId="1342339189" sldId="31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1:41.046" v="700"/>
        <pc:sldMkLst>
          <pc:docMk/>
          <pc:sldMk cId="1618817609" sldId="312"/>
        </pc:sldMkLst>
        <pc:spChg chg="mod">
          <ac:chgData name="Matthew Purland" userId="8d07c89cff7dd31c" providerId="LiveId" clId="{3BF61652-689D-4586-9B5C-92C2CA589AB8}" dt="2023-05-20T09:11:41.046" v="700"/>
          <ac:spMkLst>
            <pc:docMk/>
            <pc:sldMk cId="1618817609" sldId="31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5:15.437" v="741" actId="207"/>
        <pc:sldMkLst>
          <pc:docMk/>
          <pc:sldMk cId="3170042289" sldId="313"/>
        </pc:sldMkLst>
        <pc:spChg chg="mod">
          <ac:chgData name="Matthew Purland" userId="8d07c89cff7dd31c" providerId="LiveId" clId="{3BF61652-689D-4586-9B5C-92C2CA589AB8}" dt="2023-05-20T09:15:15.437" v="741" actId="207"/>
          <ac:spMkLst>
            <pc:docMk/>
            <pc:sldMk cId="3170042289" sldId="31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7:08.237" v="754" actId="20577"/>
        <pc:sldMkLst>
          <pc:docMk/>
          <pc:sldMk cId="2901849155" sldId="314"/>
        </pc:sldMkLst>
        <pc:spChg chg="mod">
          <ac:chgData name="Matthew Purland" userId="8d07c89cff7dd31c" providerId="LiveId" clId="{3BF61652-689D-4586-9B5C-92C2CA589AB8}" dt="2023-05-20T09:17:08.237" v="754" actId="20577"/>
          <ac:spMkLst>
            <pc:docMk/>
            <pc:sldMk cId="2901849155" sldId="31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16:14.748" v="1705" actId="20577"/>
        <pc:sldMkLst>
          <pc:docMk/>
          <pc:sldMk cId="1973470114" sldId="315"/>
        </pc:sldMkLst>
        <pc:spChg chg="mod">
          <ac:chgData name="Matthew Purland" userId="8d07c89cff7dd31c" providerId="LiveId" clId="{3BF61652-689D-4586-9B5C-92C2CA589AB8}" dt="2023-05-21T17:16:14.748" v="1705" actId="20577"/>
          <ac:spMkLst>
            <pc:docMk/>
            <pc:sldMk cId="1973470114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324597755" sldId="31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850912812" sldId="316"/>
        </pc:sldMkLst>
      </pc:sldChg>
      <pc:sldChg chg="addSp modSp add mod">
        <pc:chgData name="Matthew Purland" userId="8d07c89cff7dd31c" providerId="LiveId" clId="{3BF61652-689D-4586-9B5C-92C2CA589AB8}" dt="2023-05-20T09:21:39.021" v="798" actId="1076"/>
        <pc:sldMkLst>
          <pc:docMk/>
          <pc:sldMk cId="1803052156" sldId="316"/>
        </pc:sldMkLst>
        <pc:spChg chg="mod">
          <ac:chgData name="Matthew Purland" userId="8d07c89cff7dd31c" providerId="LiveId" clId="{3BF61652-689D-4586-9B5C-92C2CA589AB8}" dt="2023-05-20T09:20:11.733" v="792" actId="20577"/>
          <ac:spMkLst>
            <pc:docMk/>
            <pc:sldMk cId="1803052156" sldId="31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9:21:39.021" v="798" actId="1076"/>
          <ac:picMkLst>
            <pc:docMk/>
            <pc:sldMk cId="1803052156" sldId="316"/>
            <ac:picMk id="4" creationId="{7172CD49-3789-7595-4DFB-9E213717BBFE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630913684" sldId="317"/>
        </pc:sldMkLst>
      </pc:sldChg>
      <pc:sldChg chg="addSp delSp modSp add mod">
        <pc:chgData name="Matthew Purland" userId="8d07c89cff7dd31c" providerId="LiveId" clId="{3BF61652-689D-4586-9B5C-92C2CA589AB8}" dt="2023-05-20T09:23:44.010" v="817" actId="478"/>
        <pc:sldMkLst>
          <pc:docMk/>
          <pc:sldMk cId="1025863808" sldId="317"/>
        </pc:sldMkLst>
        <pc:spChg chg="mod">
          <ac:chgData name="Matthew Purland" userId="8d07c89cff7dd31c" providerId="LiveId" clId="{3BF61652-689D-4586-9B5C-92C2CA589AB8}" dt="2023-05-20T09:22:11.078" v="808" actId="20577"/>
          <ac:spMkLst>
            <pc:docMk/>
            <pc:sldMk cId="1025863808" sldId="317"/>
            <ac:spMk id="3" creationId="{E352E269-F028-A26B-A8CF-EA1FC264DC9E}"/>
          </ac:spMkLst>
        </pc:spChg>
        <pc:picChg chg="add del">
          <ac:chgData name="Matthew Purland" userId="8d07c89cff7dd31c" providerId="LiveId" clId="{3BF61652-689D-4586-9B5C-92C2CA589AB8}" dt="2023-05-20T09:23:44.010" v="817" actId="478"/>
          <ac:picMkLst>
            <pc:docMk/>
            <pc:sldMk cId="1025863808" sldId="317"/>
            <ac:picMk id="4" creationId="{7172CD49-3789-7595-4DFB-9E213717BBFE}"/>
          </ac:picMkLst>
        </pc:picChg>
        <pc:picChg chg="add mod">
          <ac:chgData name="Matthew Purland" userId="8d07c89cff7dd31c" providerId="LiveId" clId="{3BF61652-689D-4586-9B5C-92C2CA589AB8}" dt="2023-05-20T09:23:41.965" v="816" actId="1076"/>
          <ac:picMkLst>
            <pc:docMk/>
            <pc:sldMk cId="1025863808" sldId="317"/>
            <ac:picMk id="5" creationId="{ED2E5732-6804-CEF1-76C3-8F66F5F12C2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51396808" sldId="318"/>
        </pc:sldMkLst>
      </pc:sldChg>
      <pc:sldChg chg="modSp add mod">
        <pc:chgData name="Matthew Purland" userId="8d07c89cff7dd31c" providerId="LiveId" clId="{3BF61652-689D-4586-9B5C-92C2CA589AB8}" dt="2023-05-21T09:06:07.585" v="874"/>
        <pc:sldMkLst>
          <pc:docMk/>
          <pc:sldMk cId="4158967133" sldId="318"/>
        </pc:sldMkLst>
        <pc:spChg chg="mod">
          <ac:chgData name="Matthew Purland" userId="8d07c89cff7dd31c" providerId="LiveId" clId="{3BF61652-689D-4586-9B5C-92C2CA589AB8}" dt="2023-05-21T09:06:07.585" v="874"/>
          <ac:spMkLst>
            <pc:docMk/>
            <pc:sldMk cId="4158967133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07:44.504" v="893" actId="20577"/>
        <pc:sldMkLst>
          <pc:docMk/>
          <pc:sldMk cId="1253362750" sldId="319"/>
        </pc:sldMkLst>
        <pc:spChg chg="mod">
          <ac:chgData name="Matthew Purland" userId="8d07c89cff7dd31c" providerId="LiveId" clId="{3BF61652-689D-4586-9B5C-92C2CA589AB8}" dt="2023-05-21T09:07:44.504" v="893" actId="20577"/>
          <ac:spMkLst>
            <pc:docMk/>
            <pc:sldMk cId="1253362750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00907715" sldId="319"/>
        </pc:sldMkLst>
      </pc:sldChg>
      <pc:sldChg chg="modSp add mod">
        <pc:chgData name="Matthew Purland" userId="8d07c89cff7dd31c" providerId="LiveId" clId="{3BF61652-689D-4586-9B5C-92C2CA589AB8}" dt="2023-05-21T09:12:56.631" v="927" actId="207"/>
        <pc:sldMkLst>
          <pc:docMk/>
          <pc:sldMk cId="477579752" sldId="320"/>
        </pc:sldMkLst>
        <pc:spChg chg="mod">
          <ac:chgData name="Matthew Purland" userId="8d07c89cff7dd31c" providerId="LiveId" clId="{3BF61652-689D-4586-9B5C-92C2CA589AB8}" dt="2023-05-21T09:12:56.631" v="927" actId="207"/>
          <ac:spMkLst>
            <pc:docMk/>
            <pc:sldMk cId="477579752" sldId="32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09:17:20.392" v="938" actId="1076"/>
        <pc:sldMkLst>
          <pc:docMk/>
          <pc:sldMk cId="699331124" sldId="321"/>
        </pc:sldMkLst>
        <pc:spChg chg="mod">
          <ac:chgData name="Matthew Purland" userId="8d07c89cff7dd31c" providerId="LiveId" clId="{3BF61652-689D-4586-9B5C-92C2CA589AB8}" dt="2023-05-21T09:14:00.751" v="933" actId="122"/>
          <ac:spMkLst>
            <pc:docMk/>
            <pc:sldMk cId="699331124" sldId="321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09:16:12.413" v="936" actId="478"/>
          <ac:picMkLst>
            <pc:docMk/>
            <pc:sldMk cId="699331124" sldId="321"/>
            <ac:picMk id="4" creationId="{31528F66-1522-5346-A082-C21881AF0890}"/>
          </ac:picMkLst>
        </pc:picChg>
        <pc:picChg chg="add mod">
          <ac:chgData name="Matthew Purland" userId="8d07c89cff7dd31c" providerId="LiveId" clId="{3BF61652-689D-4586-9B5C-92C2CA589AB8}" dt="2023-05-21T09:17:20.392" v="938" actId="1076"/>
          <ac:picMkLst>
            <pc:docMk/>
            <pc:sldMk cId="699331124" sldId="321"/>
            <ac:picMk id="6" creationId="{A6CEE4D3-DF87-E35C-909E-25605305B90B}"/>
          </ac:picMkLst>
        </pc:picChg>
      </pc:sldChg>
      <pc:sldChg chg="add del">
        <pc:chgData name="Matthew Purland" userId="8d07c89cff7dd31c" providerId="LiveId" clId="{3BF61652-689D-4586-9B5C-92C2CA589AB8}" dt="2023-05-21T09:27:12.091" v="955" actId="47"/>
        <pc:sldMkLst>
          <pc:docMk/>
          <pc:sldMk cId="2628576244" sldId="322"/>
        </pc:sldMkLst>
      </pc:sldChg>
      <pc:sldChg chg="add del">
        <pc:chgData name="Matthew Purland" userId="8d07c89cff7dd31c" providerId="LiveId" clId="{3BF61652-689D-4586-9B5C-92C2CA589AB8}" dt="2023-05-21T09:27:14.411" v="956" actId="47"/>
        <pc:sldMkLst>
          <pc:docMk/>
          <pc:sldMk cId="2547139379" sldId="323"/>
        </pc:sldMkLst>
      </pc:sldChg>
      <pc:sldChg chg="add del">
        <pc:chgData name="Matthew Purland" userId="8d07c89cff7dd31c" providerId="LiveId" clId="{3BF61652-689D-4586-9B5C-92C2CA589AB8}" dt="2023-05-21T09:27:15.715" v="957" actId="47"/>
        <pc:sldMkLst>
          <pc:docMk/>
          <pc:sldMk cId="2890261688" sldId="324"/>
        </pc:sldMkLst>
      </pc:sldChg>
      <pc:sldChg chg="add del">
        <pc:chgData name="Matthew Purland" userId="8d07c89cff7dd31c" providerId="LiveId" clId="{3BF61652-689D-4586-9B5C-92C2CA589AB8}" dt="2023-05-21T09:27:16.456" v="958" actId="47"/>
        <pc:sldMkLst>
          <pc:docMk/>
          <pc:sldMk cId="1729581853" sldId="325"/>
        </pc:sldMkLst>
      </pc:sldChg>
      <pc:sldChg chg="addSp delSp modSp add mod ord">
        <pc:chgData name="Matthew Purland" userId="8d07c89cff7dd31c" providerId="LiveId" clId="{3BF61652-689D-4586-9B5C-92C2CA589AB8}" dt="2023-05-21T09:27:07.171" v="954" actId="478"/>
        <pc:sldMkLst>
          <pc:docMk/>
          <pc:sldMk cId="1866416391" sldId="326"/>
        </pc:sldMkLst>
        <pc:spChg chg="mod">
          <ac:chgData name="Matthew Purland" userId="8d07c89cff7dd31c" providerId="LiveId" clId="{3BF61652-689D-4586-9B5C-92C2CA589AB8}" dt="2023-05-21T09:18:00.605" v="943" actId="20577"/>
          <ac:spMkLst>
            <pc:docMk/>
            <pc:sldMk cId="1866416391" sldId="32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24:41.219" v="950" actId="1076"/>
          <ac:picMkLst>
            <pc:docMk/>
            <pc:sldMk cId="1866416391" sldId="326"/>
            <ac:picMk id="4" creationId="{343F13B0-76C6-B2BB-4D84-B5A1517FF20E}"/>
          </ac:picMkLst>
        </pc:picChg>
        <pc:picChg chg="del">
          <ac:chgData name="Matthew Purland" userId="8d07c89cff7dd31c" providerId="LiveId" clId="{3BF61652-689D-4586-9B5C-92C2CA589AB8}" dt="2023-05-21T09:24:23.850" v="944" actId="478"/>
          <ac:picMkLst>
            <pc:docMk/>
            <pc:sldMk cId="1866416391" sldId="326"/>
            <ac:picMk id="5" creationId="{ED2E5732-6804-CEF1-76C3-8F66F5F12C26}"/>
          </ac:picMkLst>
        </pc:picChg>
        <pc:picChg chg="add del">
          <ac:chgData name="Matthew Purland" userId="8d07c89cff7dd31c" providerId="LiveId" clId="{3BF61652-689D-4586-9B5C-92C2CA589AB8}" dt="2023-05-21T09:27:07.171" v="954" actId="478"/>
          <ac:picMkLst>
            <pc:docMk/>
            <pc:sldMk cId="1866416391" sldId="326"/>
            <ac:picMk id="7" creationId="{9533B846-F1BE-8AFE-985E-EA9AF8B0288D}"/>
          </ac:picMkLst>
        </pc:picChg>
      </pc:sldChg>
      <pc:sldChg chg="modSp add mod">
        <pc:chgData name="Matthew Purland" userId="8d07c89cff7dd31c" providerId="LiveId" clId="{3BF61652-689D-4586-9B5C-92C2CA589AB8}" dt="2023-05-21T09:29:09.271" v="1028" actId="20577"/>
        <pc:sldMkLst>
          <pc:docMk/>
          <pc:sldMk cId="1062775742" sldId="327"/>
        </pc:sldMkLst>
        <pc:spChg chg="mod">
          <ac:chgData name="Matthew Purland" userId="8d07c89cff7dd31c" providerId="LiveId" clId="{3BF61652-689D-4586-9B5C-92C2CA589AB8}" dt="2023-05-21T09:29:09.271" v="1028" actId="20577"/>
          <ac:spMkLst>
            <pc:docMk/>
            <pc:sldMk cId="1062775742" sldId="32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0:28.233" v="1046" actId="20577"/>
        <pc:sldMkLst>
          <pc:docMk/>
          <pc:sldMk cId="3128287824" sldId="328"/>
        </pc:sldMkLst>
        <pc:spChg chg="mod">
          <ac:chgData name="Matthew Purland" userId="8d07c89cff7dd31c" providerId="LiveId" clId="{3BF61652-689D-4586-9B5C-92C2CA589AB8}" dt="2023-05-21T09:30:28.233" v="1046" actId="20577"/>
          <ac:spMkLst>
            <pc:docMk/>
            <pc:sldMk cId="3128287824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17.361" v="1065" actId="20577"/>
        <pc:sldMkLst>
          <pc:docMk/>
          <pc:sldMk cId="465227427" sldId="329"/>
        </pc:sldMkLst>
        <pc:spChg chg="mod">
          <ac:chgData name="Matthew Purland" userId="8d07c89cff7dd31c" providerId="LiveId" clId="{3BF61652-689D-4586-9B5C-92C2CA589AB8}" dt="2023-05-21T09:37:17.361" v="1065" actId="20577"/>
          <ac:spMkLst>
            <pc:docMk/>
            <pc:sldMk cId="465227427" sldId="3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35.681" v="1079" actId="20577"/>
        <pc:sldMkLst>
          <pc:docMk/>
          <pc:sldMk cId="2353342749" sldId="330"/>
        </pc:sldMkLst>
        <pc:spChg chg="mod">
          <ac:chgData name="Matthew Purland" userId="8d07c89cff7dd31c" providerId="LiveId" clId="{3BF61652-689D-4586-9B5C-92C2CA589AB8}" dt="2023-05-21T09:37:35.681" v="1079" actId="20577"/>
          <ac:spMkLst>
            <pc:docMk/>
            <pc:sldMk cId="2353342749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40:41.615" v="1113"/>
        <pc:sldMkLst>
          <pc:docMk/>
          <pc:sldMk cId="1198128850" sldId="331"/>
        </pc:sldMkLst>
        <pc:spChg chg="mod">
          <ac:chgData name="Matthew Purland" userId="8d07c89cff7dd31c" providerId="LiveId" clId="{3BF61652-689D-4586-9B5C-92C2CA589AB8}" dt="2023-05-21T09:40:41.615" v="1113"/>
          <ac:spMkLst>
            <pc:docMk/>
            <pc:sldMk cId="1198128850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1:12.120" v="1862" actId="20577"/>
        <pc:sldMkLst>
          <pc:docMk/>
          <pc:sldMk cId="2071453346" sldId="332"/>
        </pc:sldMkLst>
        <pc:spChg chg="mod">
          <ac:chgData name="Matthew Purland" userId="8d07c89cff7dd31c" providerId="LiveId" clId="{3BF61652-689D-4586-9B5C-92C2CA589AB8}" dt="2023-05-21T17:31:12.120" v="1862" actId="20577"/>
          <ac:spMkLst>
            <pc:docMk/>
            <pc:sldMk cId="2071453346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2:20.640" v="1876" actId="20577"/>
        <pc:sldMkLst>
          <pc:docMk/>
          <pc:sldMk cId="3342242356" sldId="333"/>
        </pc:sldMkLst>
        <pc:spChg chg="mod">
          <ac:chgData name="Matthew Purland" userId="8d07c89cff7dd31c" providerId="LiveId" clId="{3BF61652-689D-4586-9B5C-92C2CA589AB8}" dt="2023-05-21T17:32:20.640" v="1876" actId="20577"/>
          <ac:spMkLst>
            <pc:docMk/>
            <pc:sldMk cId="3342242356" sldId="333"/>
            <ac:spMk id="3" creationId="{E352E269-F028-A26B-A8CF-EA1FC264DC9E}"/>
          </ac:spMkLst>
        </pc:spChg>
      </pc:sldChg>
      <pc:sldChg chg="delSp modSp add mod">
        <pc:chgData name="Matthew Purland" userId="8d07c89cff7dd31c" providerId="LiveId" clId="{3BF61652-689D-4586-9B5C-92C2CA589AB8}" dt="2023-05-21T09:45:25.799" v="1148" actId="20577"/>
        <pc:sldMkLst>
          <pc:docMk/>
          <pc:sldMk cId="2998189690" sldId="334"/>
        </pc:sldMkLst>
        <pc:spChg chg="mod">
          <ac:chgData name="Matthew Purland" userId="8d07c89cff7dd31c" providerId="LiveId" clId="{3BF61652-689D-4586-9B5C-92C2CA589AB8}" dt="2023-05-21T09:45:25.799" v="1148" actId="20577"/>
          <ac:spMkLst>
            <pc:docMk/>
            <pc:sldMk cId="2998189690" sldId="33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4:56.422" v="1142" actId="478"/>
          <ac:picMkLst>
            <pc:docMk/>
            <pc:sldMk cId="2998189690" sldId="334"/>
            <ac:picMk id="6" creationId="{A6CEE4D3-DF87-E35C-909E-25605305B90B}"/>
          </ac:picMkLst>
        </pc:picChg>
      </pc:sldChg>
      <pc:sldChg chg="addSp delSp modSp add mod">
        <pc:chgData name="Matthew Purland" userId="8d07c89cff7dd31c" providerId="LiveId" clId="{3BF61652-689D-4586-9B5C-92C2CA589AB8}" dt="2023-05-21T09:49:05.102" v="1159" actId="1076"/>
        <pc:sldMkLst>
          <pc:docMk/>
          <pc:sldMk cId="2910849402" sldId="335"/>
        </pc:sldMkLst>
        <pc:spChg chg="mod">
          <ac:chgData name="Matthew Purland" userId="8d07c89cff7dd31c" providerId="LiveId" clId="{3BF61652-689D-4586-9B5C-92C2CA589AB8}" dt="2023-05-21T09:46:59.895" v="1152" actId="20577"/>
          <ac:spMkLst>
            <pc:docMk/>
            <pc:sldMk cId="2910849402" sldId="33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8:45.178" v="1153" actId="478"/>
          <ac:picMkLst>
            <pc:docMk/>
            <pc:sldMk cId="2910849402" sldId="335"/>
            <ac:picMk id="4" creationId="{343F13B0-76C6-B2BB-4D84-B5A1517FF20E}"/>
          </ac:picMkLst>
        </pc:picChg>
        <pc:picChg chg="add mod">
          <ac:chgData name="Matthew Purland" userId="8d07c89cff7dd31c" providerId="LiveId" clId="{3BF61652-689D-4586-9B5C-92C2CA589AB8}" dt="2023-05-21T09:49:05.102" v="1159" actId="1076"/>
          <ac:picMkLst>
            <pc:docMk/>
            <pc:sldMk cId="2910849402" sldId="335"/>
            <ac:picMk id="5" creationId="{CD9A8A8E-11EF-3349-CAB4-B28608BBC00C}"/>
          </ac:picMkLst>
        </pc:picChg>
      </pc:sldChg>
      <pc:sldChg chg="addSp delSp modSp add mod">
        <pc:chgData name="Matthew Purland" userId="8d07c89cff7dd31c" providerId="LiveId" clId="{3BF61652-689D-4586-9B5C-92C2CA589AB8}" dt="2023-05-21T09:54:11.559" v="1178" actId="1076"/>
        <pc:sldMkLst>
          <pc:docMk/>
          <pc:sldMk cId="1616951786" sldId="336"/>
        </pc:sldMkLst>
        <pc:spChg chg="mod">
          <ac:chgData name="Matthew Purland" userId="8d07c89cff7dd31c" providerId="LiveId" clId="{3BF61652-689D-4586-9B5C-92C2CA589AB8}" dt="2023-05-21T09:52:14.323" v="1171" actId="6549"/>
          <ac:spMkLst>
            <pc:docMk/>
            <pc:sldMk cId="1616951786" sldId="33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53:38.190" v="1176" actId="1076"/>
          <ac:picMkLst>
            <pc:docMk/>
            <pc:sldMk cId="1616951786" sldId="336"/>
            <ac:picMk id="4" creationId="{8F1E3BA6-C8A0-59B7-5900-B4F40F93B3FE}"/>
          </ac:picMkLst>
        </pc:picChg>
        <pc:picChg chg="add del">
          <ac:chgData name="Matthew Purland" userId="8d07c89cff7dd31c" providerId="LiveId" clId="{3BF61652-689D-4586-9B5C-92C2CA589AB8}" dt="2023-05-21T09:52:01.159" v="1169" actId="478"/>
          <ac:picMkLst>
            <pc:docMk/>
            <pc:sldMk cId="1616951786" sldId="336"/>
            <ac:picMk id="5" creationId="{CD9A8A8E-11EF-3349-CAB4-B28608BBC00C}"/>
          </ac:picMkLst>
        </pc:picChg>
        <pc:picChg chg="add mod">
          <ac:chgData name="Matthew Purland" userId="8d07c89cff7dd31c" providerId="LiveId" clId="{3BF61652-689D-4586-9B5C-92C2CA589AB8}" dt="2023-05-21T09:54:11.559" v="1178" actId="1076"/>
          <ac:picMkLst>
            <pc:docMk/>
            <pc:sldMk cId="1616951786" sldId="336"/>
            <ac:picMk id="7" creationId="{4A5AA3FA-587E-2D89-574B-26DD9AF12CFB}"/>
          </ac:picMkLst>
        </pc:picChg>
      </pc:sldChg>
      <pc:sldChg chg="addSp delSp modSp add mod">
        <pc:chgData name="Matthew Purland" userId="8d07c89cff7dd31c" providerId="LiveId" clId="{3BF61652-689D-4586-9B5C-92C2CA589AB8}" dt="2023-05-21T09:58:08.869" v="1188" actId="1076"/>
        <pc:sldMkLst>
          <pc:docMk/>
          <pc:sldMk cId="2001736057" sldId="337"/>
        </pc:sldMkLst>
        <pc:picChg chg="del">
          <ac:chgData name="Matthew Purland" userId="8d07c89cff7dd31c" providerId="LiveId" clId="{3BF61652-689D-4586-9B5C-92C2CA589AB8}" dt="2023-05-21T09:57:39.031" v="1185" actId="478"/>
          <ac:picMkLst>
            <pc:docMk/>
            <pc:sldMk cId="2001736057" sldId="337"/>
            <ac:picMk id="4" creationId="{8F1E3BA6-C8A0-59B7-5900-B4F40F93B3FE}"/>
          </ac:picMkLst>
        </pc:picChg>
        <pc:picChg chg="add mod">
          <ac:chgData name="Matthew Purland" userId="8d07c89cff7dd31c" providerId="LiveId" clId="{3BF61652-689D-4586-9B5C-92C2CA589AB8}" dt="2023-05-21T09:58:08.869" v="1188" actId="1076"/>
          <ac:picMkLst>
            <pc:docMk/>
            <pc:sldMk cId="2001736057" sldId="337"/>
            <ac:picMk id="5" creationId="{72B9613F-2D40-1DC5-7546-51F3EFFA0AEE}"/>
          </ac:picMkLst>
        </pc:picChg>
        <pc:picChg chg="del">
          <ac:chgData name="Matthew Purland" userId="8d07c89cff7dd31c" providerId="LiveId" clId="{3BF61652-689D-4586-9B5C-92C2CA589AB8}" dt="2023-05-21T09:57:19.595" v="1180" actId="478"/>
          <ac:picMkLst>
            <pc:docMk/>
            <pc:sldMk cId="2001736057" sldId="337"/>
            <ac:picMk id="7" creationId="{4A5AA3FA-587E-2D89-574B-26DD9AF12CFB}"/>
          </ac:picMkLst>
        </pc:picChg>
      </pc:sldChg>
      <pc:sldChg chg="modSp add mod">
        <pc:chgData name="Matthew Purland" userId="8d07c89cff7dd31c" providerId="LiveId" clId="{3BF61652-689D-4586-9B5C-92C2CA589AB8}" dt="2023-05-21T10:07:48.140" v="1381" actId="20577"/>
        <pc:sldMkLst>
          <pc:docMk/>
          <pc:sldMk cId="3962095273" sldId="338"/>
        </pc:sldMkLst>
        <pc:spChg chg="mod">
          <ac:chgData name="Matthew Purland" userId="8d07c89cff7dd31c" providerId="LiveId" clId="{3BF61652-689D-4586-9B5C-92C2CA589AB8}" dt="2023-05-21T10:07:48.140" v="1381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08:46.088" v="1412" actId="20577"/>
        <pc:sldMkLst>
          <pc:docMk/>
          <pc:sldMk cId="3715561569" sldId="339"/>
        </pc:sldMkLst>
        <pc:spChg chg="mod">
          <ac:chgData name="Matthew Purland" userId="8d07c89cff7dd31c" providerId="LiveId" clId="{3BF61652-689D-4586-9B5C-92C2CA589AB8}" dt="2023-05-21T10:08:46.088" v="1412" actId="20577"/>
          <ac:spMkLst>
            <pc:docMk/>
            <pc:sldMk cId="3715561569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31:41.202" v="1439" actId="20577"/>
        <pc:sldMkLst>
          <pc:docMk/>
          <pc:sldMk cId="580872621" sldId="340"/>
        </pc:sldMkLst>
        <pc:spChg chg="mod">
          <ac:chgData name="Matthew Purland" userId="8d07c89cff7dd31c" providerId="LiveId" clId="{3BF61652-689D-4586-9B5C-92C2CA589AB8}" dt="2023-05-21T10:31:41.202" v="1439" actId="20577"/>
          <ac:spMkLst>
            <pc:docMk/>
            <pc:sldMk cId="580872621" sldId="34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1T10:33:43.299" v="1441" actId="47"/>
        <pc:sldMkLst>
          <pc:docMk/>
          <pc:sldMk cId="1552310244" sldId="341"/>
        </pc:sldMkLst>
      </pc:sldChg>
      <pc:sldChg chg="delSp modSp add mod">
        <pc:chgData name="Matthew Purland" userId="8d07c89cff7dd31c" providerId="LiveId" clId="{3BF61652-689D-4586-9B5C-92C2CA589AB8}" dt="2023-05-21T11:10:41.727" v="1614" actId="27636"/>
        <pc:sldMkLst>
          <pc:docMk/>
          <pc:sldMk cId="3030971570" sldId="341"/>
        </pc:sldMkLst>
        <pc:spChg chg="mod">
          <ac:chgData name="Matthew Purland" userId="8d07c89cff7dd31c" providerId="LiveId" clId="{3BF61652-689D-4586-9B5C-92C2CA589AB8}" dt="2023-05-21T11:10:41.727" v="1614" actId="27636"/>
          <ac:spMkLst>
            <pc:docMk/>
            <pc:sldMk cId="3030971570" sldId="341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10:34:21.537" v="1446" actId="478"/>
          <ac:picMkLst>
            <pc:docMk/>
            <pc:sldMk cId="3030971570" sldId="341"/>
            <ac:picMk id="4" creationId="{343F13B0-76C6-B2BB-4D84-B5A1517FF20E}"/>
          </ac:picMkLst>
        </pc:picChg>
      </pc:sldChg>
      <pc:sldChg chg="addSp delSp modSp add mod">
        <pc:chgData name="Matthew Purland" userId="8d07c89cff7dd31c" providerId="LiveId" clId="{3BF61652-689D-4586-9B5C-92C2CA589AB8}" dt="2023-05-21T10:48:00.234" v="1477" actId="962"/>
        <pc:sldMkLst>
          <pc:docMk/>
          <pc:sldMk cId="986345735" sldId="342"/>
        </pc:sldMkLst>
        <pc:picChg chg="add del mod">
          <ac:chgData name="Matthew Purland" userId="8d07c89cff7dd31c" providerId="LiveId" clId="{3BF61652-689D-4586-9B5C-92C2CA589AB8}" dt="2023-05-21T10:47:47.336" v="1472" actId="478"/>
          <ac:picMkLst>
            <pc:docMk/>
            <pc:sldMk cId="986345735" sldId="342"/>
            <ac:picMk id="4" creationId="{A8719B69-4733-1B20-A31C-43ABBE5E81B1}"/>
          </ac:picMkLst>
        </pc:picChg>
        <pc:picChg chg="del">
          <ac:chgData name="Matthew Purland" userId="8d07c89cff7dd31c" providerId="LiveId" clId="{3BF61652-689D-4586-9B5C-92C2CA589AB8}" dt="2023-05-21T10:41:41.604" v="1457" actId="478"/>
          <ac:picMkLst>
            <pc:docMk/>
            <pc:sldMk cId="986345735" sldId="342"/>
            <ac:picMk id="5" creationId="{72B9613F-2D40-1DC5-7546-51F3EFFA0AEE}"/>
          </ac:picMkLst>
        </pc:picChg>
        <pc:picChg chg="add del">
          <ac:chgData name="Matthew Purland" userId="8d07c89cff7dd31c" providerId="LiveId" clId="{3BF61652-689D-4586-9B5C-92C2CA589AB8}" dt="2023-05-21T10:45:26.460" v="1464" actId="22"/>
          <ac:picMkLst>
            <pc:docMk/>
            <pc:sldMk cId="986345735" sldId="342"/>
            <ac:picMk id="7" creationId="{9367266F-D264-77B3-8509-DA2086535846}"/>
          </ac:picMkLst>
        </pc:picChg>
        <pc:picChg chg="add mod">
          <ac:chgData name="Matthew Purland" userId="8d07c89cff7dd31c" providerId="LiveId" clId="{3BF61652-689D-4586-9B5C-92C2CA589AB8}" dt="2023-05-21T10:48:00.234" v="1477" actId="962"/>
          <ac:picMkLst>
            <pc:docMk/>
            <pc:sldMk cId="986345735" sldId="342"/>
            <ac:picMk id="9" creationId="{1C80F906-7B02-C143-6289-6E9E67E90220}"/>
          </ac:picMkLst>
        </pc:picChg>
      </pc:sldChg>
      <pc:sldChg chg="addSp delSp modSp add mod">
        <pc:chgData name="Matthew Purland" userId="8d07c89cff7dd31c" providerId="LiveId" clId="{3BF61652-689D-4586-9B5C-92C2CA589AB8}" dt="2023-05-21T10:45:56.226" v="1471" actId="962"/>
        <pc:sldMkLst>
          <pc:docMk/>
          <pc:sldMk cId="3714691074" sldId="343"/>
        </pc:sldMkLst>
        <pc:picChg chg="del">
          <ac:chgData name="Matthew Purland" userId="8d07c89cff7dd31c" providerId="LiveId" clId="{3BF61652-689D-4586-9B5C-92C2CA589AB8}" dt="2023-05-21T10:45:41.031" v="1466" actId="478"/>
          <ac:picMkLst>
            <pc:docMk/>
            <pc:sldMk cId="3714691074" sldId="343"/>
            <ac:picMk id="4" creationId="{A8719B69-4733-1B20-A31C-43ABBE5E81B1}"/>
          </ac:picMkLst>
        </pc:picChg>
        <pc:picChg chg="add mod">
          <ac:chgData name="Matthew Purland" userId="8d07c89cff7dd31c" providerId="LiveId" clId="{3BF61652-689D-4586-9B5C-92C2CA589AB8}" dt="2023-05-21T10:45:56.226" v="1471" actId="962"/>
          <ac:picMkLst>
            <pc:docMk/>
            <pc:sldMk cId="3714691074" sldId="343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0:52:44.598" v="1490" actId="962"/>
        <pc:sldMkLst>
          <pc:docMk/>
          <pc:sldMk cId="1629302219" sldId="344"/>
        </pc:sldMkLst>
        <pc:picChg chg="add del mod">
          <ac:chgData name="Matthew Purland" userId="8d07c89cff7dd31c" providerId="LiveId" clId="{3BF61652-689D-4586-9B5C-92C2CA589AB8}" dt="2023-05-21T10:51:39.244" v="1485" actId="478"/>
          <ac:picMkLst>
            <pc:docMk/>
            <pc:sldMk cId="1629302219" sldId="344"/>
            <ac:picMk id="4" creationId="{30A40B2F-4CA2-2A1B-BBEE-D9BCE6908CB8}"/>
          </ac:picMkLst>
        </pc:picChg>
        <pc:picChg chg="del">
          <ac:chgData name="Matthew Purland" userId="8d07c89cff7dd31c" providerId="LiveId" clId="{3BF61652-689D-4586-9B5C-92C2CA589AB8}" dt="2023-05-21T10:49:32.026" v="1479" actId="478"/>
          <ac:picMkLst>
            <pc:docMk/>
            <pc:sldMk cId="1629302219" sldId="344"/>
            <ac:picMk id="5" creationId="{04854035-3FD3-C32D-8CD0-9772853C97DD}"/>
          </ac:picMkLst>
        </pc:picChg>
        <pc:picChg chg="add mod">
          <ac:chgData name="Matthew Purland" userId="8d07c89cff7dd31c" providerId="LiveId" clId="{3BF61652-689D-4586-9B5C-92C2CA589AB8}" dt="2023-05-21T10:52:44.598" v="1490" actId="962"/>
          <ac:picMkLst>
            <pc:docMk/>
            <pc:sldMk cId="1629302219" sldId="344"/>
            <ac:picMk id="7" creationId="{512A7DAD-E7DA-32F1-78BA-01F8DB38FCAA}"/>
          </ac:picMkLst>
        </pc:picChg>
      </pc:sldChg>
      <pc:sldChg chg="modSp add mod">
        <pc:chgData name="Matthew Purland" userId="8d07c89cff7dd31c" providerId="LiveId" clId="{3BF61652-689D-4586-9B5C-92C2CA589AB8}" dt="2023-05-21T17:19:57.231" v="1728" actId="20577"/>
        <pc:sldMkLst>
          <pc:docMk/>
          <pc:sldMk cId="2231009091" sldId="345"/>
        </pc:sldMkLst>
        <pc:spChg chg="mod">
          <ac:chgData name="Matthew Purland" userId="8d07c89cff7dd31c" providerId="LiveId" clId="{3BF61652-689D-4586-9B5C-92C2CA589AB8}" dt="2023-05-21T17:19:57.231" v="1728" actId="20577"/>
          <ac:spMkLst>
            <pc:docMk/>
            <pc:sldMk cId="2231009091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0:24.337" v="1566" actId="20577"/>
        <pc:sldMkLst>
          <pc:docMk/>
          <pc:sldMk cId="1153638624" sldId="346"/>
        </pc:sldMkLst>
        <pc:spChg chg="mod">
          <ac:chgData name="Matthew Purland" userId="8d07c89cff7dd31c" providerId="LiveId" clId="{3BF61652-689D-4586-9B5C-92C2CA589AB8}" dt="2023-05-21T11:00:24.337" v="1566" actId="20577"/>
          <ac:spMkLst>
            <pc:docMk/>
            <pc:sldMk cId="1153638624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8:07.435" v="1580" actId="207"/>
        <pc:sldMkLst>
          <pc:docMk/>
          <pc:sldMk cId="3801183168" sldId="347"/>
        </pc:sldMkLst>
        <pc:spChg chg="mod">
          <ac:chgData name="Matthew Purland" userId="8d07c89cff7dd31c" providerId="LiveId" clId="{3BF61652-689D-4586-9B5C-92C2CA589AB8}" dt="2023-05-21T11:08:07.435" v="1580" actId="207"/>
          <ac:spMkLst>
            <pc:docMk/>
            <pc:sldMk cId="3801183168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10:24.822" v="1610" actId="20577"/>
        <pc:sldMkLst>
          <pc:docMk/>
          <pc:sldMk cId="2493903279" sldId="348"/>
        </pc:sldMkLst>
        <pc:spChg chg="mod">
          <ac:chgData name="Matthew Purland" userId="8d07c89cff7dd31c" providerId="LiveId" clId="{3BF61652-689D-4586-9B5C-92C2CA589AB8}" dt="2023-05-21T11:10:24.822" v="1610" actId="20577"/>
          <ac:spMkLst>
            <pc:docMk/>
            <pc:sldMk cId="2493903279" sldId="34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11:13:47.178" v="1621" actId="962"/>
        <pc:sldMkLst>
          <pc:docMk/>
          <pc:sldMk cId="424320179" sldId="349"/>
        </pc:sldMkLst>
        <pc:picChg chg="add mod">
          <ac:chgData name="Matthew Purland" userId="8d07c89cff7dd31c" providerId="LiveId" clId="{3BF61652-689D-4586-9B5C-92C2CA589AB8}" dt="2023-05-21T11:13:47.178" v="1621" actId="962"/>
          <ac:picMkLst>
            <pc:docMk/>
            <pc:sldMk cId="424320179" sldId="349"/>
            <ac:picMk id="4" creationId="{FE96A3EE-AAE9-CEE5-4A7A-2BA34D6AE8C2}"/>
          </ac:picMkLst>
        </pc:picChg>
        <pc:picChg chg="del">
          <ac:chgData name="Matthew Purland" userId="8d07c89cff7dd31c" providerId="LiveId" clId="{3BF61652-689D-4586-9B5C-92C2CA589AB8}" dt="2023-05-21T11:13:32.062" v="1616" actId="478"/>
          <ac:picMkLst>
            <pc:docMk/>
            <pc:sldMk cId="424320179" sldId="349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1:15:57.346" v="1628" actId="962"/>
        <pc:sldMkLst>
          <pc:docMk/>
          <pc:sldMk cId="4206991601" sldId="350"/>
        </pc:sldMkLst>
        <pc:picChg chg="del">
          <ac:chgData name="Matthew Purland" userId="8d07c89cff7dd31c" providerId="LiveId" clId="{3BF61652-689D-4586-9B5C-92C2CA589AB8}" dt="2023-05-21T11:15:49.203" v="1623" actId="478"/>
          <ac:picMkLst>
            <pc:docMk/>
            <pc:sldMk cId="4206991601" sldId="350"/>
            <ac:picMk id="4" creationId="{FE96A3EE-AAE9-CEE5-4A7A-2BA34D6AE8C2}"/>
          </ac:picMkLst>
        </pc:picChg>
        <pc:picChg chg="add mod">
          <ac:chgData name="Matthew Purland" userId="8d07c89cff7dd31c" providerId="LiveId" clId="{3BF61652-689D-4586-9B5C-92C2CA589AB8}" dt="2023-05-21T11:15:57.346" v="1628" actId="962"/>
          <ac:picMkLst>
            <pc:docMk/>
            <pc:sldMk cId="4206991601" sldId="350"/>
            <ac:picMk id="5" creationId="{691EA93B-6407-802E-CDD8-88D2FDAC5BF2}"/>
          </ac:picMkLst>
        </pc:picChg>
      </pc:sldChg>
      <pc:sldChg chg="modSp add mod">
        <pc:chgData name="Matthew Purland" userId="8d07c89cff7dd31c" providerId="LiveId" clId="{3BF61652-689D-4586-9B5C-92C2CA589AB8}" dt="2023-05-21T11:22:08.652" v="1646" actId="20577"/>
        <pc:sldMkLst>
          <pc:docMk/>
          <pc:sldMk cId="1227392757" sldId="351"/>
        </pc:sldMkLst>
        <pc:spChg chg="mod">
          <ac:chgData name="Matthew Purland" userId="8d07c89cff7dd31c" providerId="LiveId" clId="{3BF61652-689D-4586-9B5C-92C2CA589AB8}" dt="2023-05-21T11:22:08.652" v="1646" actId="20577"/>
          <ac:spMkLst>
            <pc:docMk/>
            <pc:sldMk cId="1227392757" sldId="3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3:19.578" v="1661" actId="20577"/>
        <pc:sldMkLst>
          <pc:docMk/>
          <pc:sldMk cId="2460634819" sldId="352"/>
        </pc:sldMkLst>
        <pc:spChg chg="mod">
          <ac:chgData name="Matthew Purland" userId="8d07c89cff7dd31c" providerId="LiveId" clId="{3BF61652-689D-4586-9B5C-92C2CA589AB8}" dt="2023-05-21T11:23:19.578" v="1661" actId="20577"/>
          <ac:spMkLst>
            <pc:docMk/>
            <pc:sldMk cId="2460634819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4:41.537" v="1673" actId="207"/>
        <pc:sldMkLst>
          <pc:docMk/>
          <pc:sldMk cId="894109062" sldId="353"/>
        </pc:sldMkLst>
        <pc:spChg chg="mod">
          <ac:chgData name="Matthew Purland" userId="8d07c89cff7dd31c" providerId="LiveId" clId="{3BF61652-689D-4586-9B5C-92C2CA589AB8}" dt="2023-05-21T11:24:41.537" v="1673" actId="207"/>
          <ac:spMkLst>
            <pc:docMk/>
            <pc:sldMk cId="894109062" sldId="35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3BF61652-689D-4586-9B5C-92C2CA589AB8}" dt="2023-05-21T17:40:42.712" v="1895" actId="47"/>
        <pc:sldMkLst>
          <pc:docMk/>
          <pc:sldMk cId="2831362119" sldId="354"/>
        </pc:sldMkLst>
        <pc:spChg chg="mod">
          <ac:chgData name="Matthew Purland" userId="8d07c89cff7dd31c" providerId="LiveId" clId="{3BF61652-689D-4586-9B5C-92C2CA589AB8}" dt="2023-05-21T17:33:20.253" v="1894" actId="20577"/>
          <ac:spMkLst>
            <pc:docMk/>
            <pc:sldMk cId="2831362119" sldId="354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4C06832-62A4-4E46-A292-4A616195E257}"/>
    <pc:docChg chg="undo custSel modSld">
      <pc:chgData name="Matthew Purland" userId="8d07c89cff7dd31c" providerId="LiveId" clId="{D4C06832-62A4-4E46-A292-4A616195E257}" dt="2023-07-01T08:31:51.928" v="205" actId="114"/>
      <pc:docMkLst>
        <pc:docMk/>
      </pc:docMkLst>
      <pc:sldChg chg="modSp mod">
        <pc:chgData name="Matthew Purland" userId="8d07c89cff7dd31c" providerId="LiveId" clId="{D4C06832-62A4-4E46-A292-4A616195E257}" dt="2023-06-29T12:48:25.213" v="2" actId="207"/>
        <pc:sldMkLst>
          <pc:docMk/>
          <pc:sldMk cId="2459611209" sldId="277"/>
        </pc:sldMkLst>
        <pc:spChg chg="mod">
          <ac:chgData name="Matthew Purland" userId="8d07c89cff7dd31c" providerId="LiveId" clId="{D4C06832-62A4-4E46-A292-4A616195E257}" dt="2023-06-29T12:48:25.213" v="2" actId="207"/>
          <ac:spMkLst>
            <pc:docMk/>
            <pc:sldMk cId="2459611209" sldId="27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2:49:35.733" v="3" actId="207"/>
        <pc:sldMkLst>
          <pc:docMk/>
          <pc:sldMk cId="1339546333" sldId="280"/>
        </pc:sldMkLst>
        <pc:spChg chg="mod">
          <ac:chgData name="Matthew Purland" userId="8d07c89cff7dd31c" providerId="LiveId" clId="{D4C06832-62A4-4E46-A292-4A616195E257}" dt="2023-06-29T12:49:35.733" v="3" actId="207"/>
          <ac:spMkLst>
            <pc:docMk/>
            <pc:sldMk cId="1339546333" sldId="28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2:53:59.065" v="32" actId="20577"/>
        <pc:sldMkLst>
          <pc:docMk/>
          <pc:sldMk cId="3925418807" sldId="302"/>
        </pc:sldMkLst>
        <pc:spChg chg="mod">
          <ac:chgData name="Matthew Purland" userId="8d07c89cff7dd31c" providerId="LiveId" clId="{D4C06832-62A4-4E46-A292-4A616195E257}" dt="2023-06-29T12:53:59.065" v="32" actId="20577"/>
          <ac:spMkLst>
            <pc:docMk/>
            <pc:sldMk cId="3925418807" sldId="30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2:55:10.529" v="39" actId="20577"/>
        <pc:sldMkLst>
          <pc:docMk/>
          <pc:sldMk cId="2823016913" sldId="303"/>
        </pc:sldMkLst>
        <pc:spChg chg="mod">
          <ac:chgData name="Matthew Purland" userId="8d07c89cff7dd31c" providerId="LiveId" clId="{D4C06832-62A4-4E46-A292-4A616195E257}" dt="2023-06-29T12:55:10.529" v="39" actId="20577"/>
          <ac:spMkLst>
            <pc:docMk/>
            <pc:sldMk cId="2823016913" sldId="30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2:59:02.961" v="52" actId="20577"/>
        <pc:sldMkLst>
          <pc:docMk/>
          <pc:sldMk cId="3170042289" sldId="313"/>
        </pc:sldMkLst>
        <pc:spChg chg="mod">
          <ac:chgData name="Matthew Purland" userId="8d07c89cff7dd31c" providerId="LiveId" clId="{D4C06832-62A4-4E46-A292-4A616195E257}" dt="2023-06-29T12:59:02.961" v="52" actId="20577"/>
          <ac:spMkLst>
            <pc:docMk/>
            <pc:sldMk cId="3170042289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08:19.188" v="56" actId="27636"/>
        <pc:sldMkLst>
          <pc:docMk/>
          <pc:sldMk cId="2901849155" sldId="314"/>
        </pc:sldMkLst>
        <pc:spChg chg="mod">
          <ac:chgData name="Matthew Purland" userId="8d07c89cff7dd31c" providerId="LiveId" clId="{D4C06832-62A4-4E46-A292-4A616195E257}" dt="2023-06-29T13:08:19.188" v="56" actId="27636"/>
          <ac:spMkLst>
            <pc:docMk/>
            <pc:sldMk cId="2901849155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1:54.959" v="67" actId="207"/>
        <pc:sldMkLst>
          <pc:docMk/>
          <pc:sldMk cId="1973470114" sldId="315"/>
        </pc:sldMkLst>
        <pc:spChg chg="mod">
          <ac:chgData name="Matthew Purland" userId="8d07c89cff7dd31c" providerId="LiveId" clId="{D4C06832-62A4-4E46-A292-4A616195E257}" dt="2023-06-29T13:11:54.959" v="67" actId="207"/>
          <ac:spMkLst>
            <pc:docMk/>
            <pc:sldMk cId="197347011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3:37.667" v="69" actId="207"/>
        <pc:sldMkLst>
          <pc:docMk/>
          <pc:sldMk cId="477579752" sldId="320"/>
        </pc:sldMkLst>
        <pc:spChg chg="mod">
          <ac:chgData name="Matthew Purland" userId="8d07c89cff7dd31c" providerId="LiveId" clId="{D4C06832-62A4-4E46-A292-4A616195E257}" dt="2023-06-29T13:13:37.667" v="69" actId="207"/>
          <ac:spMkLst>
            <pc:docMk/>
            <pc:sldMk cId="477579752" sldId="32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4:20.114" v="73" actId="1076"/>
        <pc:sldMkLst>
          <pc:docMk/>
          <pc:sldMk cId="699331124" sldId="321"/>
        </pc:sldMkLst>
        <pc:spChg chg="mod">
          <ac:chgData name="Matthew Purland" userId="8d07c89cff7dd31c" providerId="LiveId" clId="{D4C06832-62A4-4E46-A292-4A616195E257}" dt="2023-06-29T13:14:11.907" v="72" actId="20577"/>
          <ac:spMkLst>
            <pc:docMk/>
            <pc:sldMk cId="699331124" sldId="321"/>
            <ac:spMk id="3" creationId="{E352E269-F028-A26B-A8CF-EA1FC264DC9E}"/>
          </ac:spMkLst>
        </pc:spChg>
        <pc:picChg chg="mod">
          <ac:chgData name="Matthew Purland" userId="8d07c89cff7dd31c" providerId="LiveId" clId="{D4C06832-62A4-4E46-A292-4A616195E257}" dt="2023-06-29T13:14:20.114" v="73" actId="1076"/>
          <ac:picMkLst>
            <pc:docMk/>
            <pc:sldMk cId="699331124" sldId="321"/>
            <ac:picMk id="6" creationId="{A6CEE4D3-DF87-E35C-909E-25605305B90B}"/>
          </ac:picMkLst>
        </pc:picChg>
      </pc:sldChg>
      <pc:sldChg chg="modSp mod">
        <pc:chgData name="Matthew Purland" userId="8d07c89cff7dd31c" providerId="LiveId" clId="{D4C06832-62A4-4E46-A292-4A616195E257}" dt="2023-06-29T13:15:23.005" v="74" actId="33524"/>
        <pc:sldMkLst>
          <pc:docMk/>
          <pc:sldMk cId="3128287824" sldId="328"/>
        </pc:sldMkLst>
        <pc:spChg chg="mod">
          <ac:chgData name="Matthew Purland" userId="8d07c89cff7dd31c" providerId="LiveId" clId="{D4C06832-62A4-4E46-A292-4A616195E257}" dt="2023-06-29T13:15:23.005" v="74" actId="33524"/>
          <ac:spMkLst>
            <pc:docMk/>
            <pc:sldMk cId="3128287824" sldId="32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7-01T08:31:51.928" v="205" actId="114"/>
        <pc:sldMkLst>
          <pc:docMk/>
          <pc:sldMk cId="2353342749" sldId="330"/>
        </pc:sldMkLst>
        <pc:spChg chg="mod">
          <ac:chgData name="Matthew Purland" userId="8d07c89cff7dd31c" providerId="LiveId" clId="{D4C06832-62A4-4E46-A292-4A616195E257}" dt="2023-07-01T08:31:51.928" v="205" actId="114"/>
          <ac:spMkLst>
            <pc:docMk/>
            <pc:sldMk cId="2353342749" sldId="33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8:30.253" v="84" actId="20577"/>
        <pc:sldMkLst>
          <pc:docMk/>
          <pc:sldMk cId="2071453346" sldId="332"/>
        </pc:sldMkLst>
        <pc:spChg chg="mod">
          <ac:chgData name="Matthew Purland" userId="8d07c89cff7dd31c" providerId="LiveId" clId="{D4C06832-62A4-4E46-A292-4A616195E257}" dt="2023-06-29T13:18:30.253" v="84" actId="20577"/>
          <ac:spMkLst>
            <pc:docMk/>
            <pc:sldMk cId="2071453346" sldId="33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8:43.019" v="85" actId="33524"/>
        <pc:sldMkLst>
          <pc:docMk/>
          <pc:sldMk cId="3342242356" sldId="333"/>
        </pc:sldMkLst>
        <pc:spChg chg="mod">
          <ac:chgData name="Matthew Purland" userId="8d07c89cff7dd31c" providerId="LiveId" clId="{D4C06832-62A4-4E46-A292-4A616195E257}" dt="2023-06-29T13:18:43.019" v="85" actId="33524"/>
          <ac:spMkLst>
            <pc:docMk/>
            <pc:sldMk cId="3342242356" sldId="33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9:42.879" v="105" actId="20577"/>
        <pc:sldMkLst>
          <pc:docMk/>
          <pc:sldMk cId="2998189690" sldId="334"/>
        </pc:sldMkLst>
        <pc:spChg chg="mod">
          <ac:chgData name="Matthew Purland" userId="8d07c89cff7dd31c" providerId="LiveId" clId="{D4C06832-62A4-4E46-A292-4A616195E257}" dt="2023-06-29T13:19:42.879" v="105" actId="20577"/>
          <ac:spMkLst>
            <pc:docMk/>
            <pc:sldMk cId="2998189690" sldId="33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23:29.538" v="109" actId="20577"/>
        <pc:sldMkLst>
          <pc:docMk/>
          <pc:sldMk cId="3962095273" sldId="338"/>
        </pc:sldMkLst>
        <pc:spChg chg="mod">
          <ac:chgData name="Matthew Purland" userId="8d07c89cff7dd31c" providerId="LiveId" clId="{D4C06832-62A4-4E46-A292-4A616195E257}" dt="2023-06-29T13:23:29.538" v="109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23:44.373" v="110" actId="207"/>
        <pc:sldMkLst>
          <pc:docMk/>
          <pc:sldMk cId="3715561569" sldId="339"/>
        </pc:sldMkLst>
        <pc:spChg chg="mod">
          <ac:chgData name="Matthew Purland" userId="8d07c89cff7dd31c" providerId="LiveId" clId="{D4C06832-62A4-4E46-A292-4A616195E257}" dt="2023-06-29T13:23:44.373" v="110" actId="207"/>
          <ac:spMkLst>
            <pc:docMk/>
            <pc:sldMk cId="3715561569" sldId="33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27:16.084" v="138" actId="207"/>
        <pc:sldMkLst>
          <pc:docMk/>
          <pc:sldMk cId="580872621" sldId="340"/>
        </pc:sldMkLst>
        <pc:spChg chg="mod">
          <ac:chgData name="Matthew Purland" userId="8d07c89cff7dd31c" providerId="LiveId" clId="{D4C06832-62A4-4E46-A292-4A616195E257}" dt="2023-06-29T13:27:16.084" v="138" actId="207"/>
          <ac:spMkLst>
            <pc:docMk/>
            <pc:sldMk cId="580872621" sldId="34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28:03.484" v="144" actId="207"/>
        <pc:sldMkLst>
          <pc:docMk/>
          <pc:sldMk cId="3030971570" sldId="341"/>
        </pc:sldMkLst>
        <pc:spChg chg="mod">
          <ac:chgData name="Matthew Purland" userId="8d07c89cff7dd31c" providerId="LiveId" clId="{D4C06832-62A4-4E46-A292-4A616195E257}" dt="2023-06-29T13:28:03.484" v="144" actId="207"/>
          <ac:spMkLst>
            <pc:docMk/>
            <pc:sldMk cId="3030971570" sldId="341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4C06832-62A4-4E46-A292-4A616195E257}" dt="2023-06-29T13:51:15.794" v="189" actId="1076"/>
        <pc:sldMkLst>
          <pc:docMk/>
          <pc:sldMk cId="986345735" sldId="342"/>
        </pc:sldMkLst>
        <pc:picChg chg="add mod">
          <ac:chgData name="Matthew Purland" userId="8d07c89cff7dd31c" providerId="LiveId" clId="{D4C06832-62A4-4E46-A292-4A616195E257}" dt="2023-06-29T13:51:15.794" v="189" actId="1076"/>
          <ac:picMkLst>
            <pc:docMk/>
            <pc:sldMk cId="986345735" sldId="342"/>
            <ac:picMk id="4" creationId="{9F3B8CB3-010C-19E4-EAEC-4679A02F04F7}"/>
          </ac:picMkLst>
        </pc:picChg>
        <pc:picChg chg="del">
          <ac:chgData name="Matthew Purland" userId="8d07c89cff7dd31c" providerId="LiveId" clId="{D4C06832-62A4-4E46-A292-4A616195E257}" dt="2023-06-29T13:50:49.168" v="182" actId="478"/>
          <ac:picMkLst>
            <pc:docMk/>
            <pc:sldMk cId="986345735" sldId="342"/>
            <ac:picMk id="9" creationId="{1C80F906-7B02-C143-6289-6E9E67E90220}"/>
          </ac:picMkLst>
        </pc:picChg>
      </pc:sldChg>
      <pc:sldChg chg="modSp mod">
        <pc:chgData name="Matthew Purland" userId="8d07c89cff7dd31c" providerId="LiveId" clId="{D4C06832-62A4-4E46-A292-4A616195E257}" dt="2023-06-29T13:31:23.173" v="145" actId="207"/>
        <pc:sldMkLst>
          <pc:docMk/>
          <pc:sldMk cId="1153638624" sldId="346"/>
        </pc:sldMkLst>
        <pc:spChg chg="mod">
          <ac:chgData name="Matthew Purland" userId="8d07c89cff7dd31c" providerId="LiveId" clId="{D4C06832-62A4-4E46-A292-4A616195E257}" dt="2023-06-29T13:31:23.173" v="145" actId="207"/>
          <ac:spMkLst>
            <pc:docMk/>
            <pc:sldMk cId="1153638624" sldId="34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35:14.484" v="173" actId="207"/>
        <pc:sldMkLst>
          <pc:docMk/>
          <pc:sldMk cId="3801183168" sldId="347"/>
        </pc:sldMkLst>
        <pc:spChg chg="mod">
          <ac:chgData name="Matthew Purland" userId="8d07c89cff7dd31c" providerId="LiveId" clId="{D4C06832-62A4-4E46-A292-4A616195E257}" dt="2023-06-29T13:35:14.484" v="173" actId="207"/>
          <ac:spMkLst>
            <pc:docMk/>
            <pc:sldMk cId="3801183168" sldId="34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35:50.798" v="180" actId="20577"/>
        <pc:sldMkLst>
          <pc:docMk/>
          <pc:sldMk cId="2493903279" sldId="348"/>
        </pc:sldMkLst>
        <pc:spChg chg="mod">
          <ac:chgData name="Matthew Purland" userId="8d07c89cff7dd31c" providerId="LiveId" clId="{D4C06832-62A4-4E46-A292-4A616195E257}" dt="2023-06-29T13:35:50.798" v="180" actId="20577"/>
          <ac:spMkLst>
            <pc:docMk/>
            <pc:sldMk cId="2493903279" sldId="348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4C06832-62A4-4E46-A292-4A616195E257}" dt="2023-06-29T13:55:23.516" v="197" actId="1076"/>
        <pc:sldMkLst>
          <pc:docMk/>
          <pc:sldMk cId="4206991601" sldId="350"/>
        </pc:sldMkLst>
        <pc:picChg chg="add mod">
          <ac:chgData name="Matthew Purland" userId="8d07c89cff7dd31c" providerId="LiveId" clId="{D4C06832-62A4-4E46-A292-4A616195E257}" dt="2023-06-29T13:55:23.516" v="197" actId="1076"/>
          <ac:picMkLst>
            <pc:docMk/>
            <pc:sldMk cId="4206991601" sldId="350"/>
            <ac:picMk id="4" creationId="{39F82BF1-8803-5C7B-D428-A56FC42FCD50}"/>
          </ac:picMkLst>
        </pc:picChg>
        <pc:picChg chg="del">
          <ac:chgData name="Matthew Purland" userId="8d07c89cff7dd31c" providerId="LiveId" clId="{D4C06832-62A4-4E46-A292-4A616195E257}" dt="2023-06-29T13:55:05.147" v="190" actId="478"/>
          <ac:picMkLst>
            <pc:docMk/>
            <pc:sldMk cId="4206991601" sldId="350"/>
            <ac:picMk id="5" creationId="{691EA93B-6407-802E-CDD8-88D2FDAC5BF2}"/>
          </ac:picMkLst>
        </pc:picChg>
      </pc:sldChg>
      <pc:sldChg chg="modSp mod">
        <pc:chgData name="Matthew Purland" userId="8d07c89cff7dd31c" providerId="LiveId" clId="{D4C06832-62A4-4E46-A292-4A616195E257}" dt="2023-06-29T13:38:39.769" v="181" actId="207"/>
        <pc:sldMkLst>
          <pc:docMk/>
          <pc:sldMk cId="2460634819" sldId="352"/>
        </pc:sldMkLst>
        <pc:spChg chg="mod">
          <ac:chgData name="Matthew Purland" userId="8d07c89cff7dd31c" providerId="LiveId" clId="{D4C06832-62A4-4E46-A292-4A616195E257}" dt="2023-06-29T13:38:39.769" v="181" actId="207"/>
          <ac:spMkLst>
            <pc:docMk/>
            <pc:sldMk cId="2460634819" sldId="352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E573A06-01AF-4831-ADCA-B7F47914EC72}"/>
    <pc:docChg chg="addSld delSld modSld">
      <pc:chgData name="Matthew Purland" userId="8d07c89cff7dd31c" providerId="LiveId" clId="{DE573A06-01AF-4831-ADCA-B7F47914EC72}" dt="2023-07-18T09:52:26.779" v="10" actId="20577"/>
      <pc:docMkLst>
        <pc:docMk/>
      </pc:docMkLst>
      <pc:sldChg chg="del">
        <pc:chgData name="Matthew Purland" userId="8d07c89cff7dd31c" providerId="LiveId" clId="{DE573A06-01AF-4831-ADCA-B7F47914EC72}" dt="2023-07-18T09:51:09.070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DE573A06-01AF-4831-ADCA-B7F47914EC72}" dt="2023-07-18T09:51:09.070" v="0" actId="47"/>
        <pc:sldMkLst>
          <pc:docMk/>
          <pc:sldMk cId="3132766640" sldId="276"/>
        </pc:sldMkLst>
      </pc:sldChg>
      <pc:sldChg chg="del">
        <pc:chgData name="Matthew Purland" userId="8d07c89cff7dd31c" providerId="LiveId" clId="{DE573A06-01AF-4831-ADCA-B7F47914EC72}" dt="2023-07-18T09:51:09.070" v="0" actId="47"/>
        <pc:sldMkLst>
          <pc:docMk/>
          <pc:sldMk cId="2459611209" sldId="277"/>
        </pc:sldMkLst>
      </pc:sldChg>
      <pc:sldChg chg="del">
        <pc:chgData name="Matthew Purland" userId="8d07c89cff7dd31c" providerId="LiveId" clId="{DE573A06-01AF-4831-ADCA-B7F47914EC72}" dt="2023-07-18T09:51:09.070" v="0" actId="47"/>
        <pc:sldMkLst>
          <pc:docMk/>
          <pc:sldMk cId="4013042210" sldId="278"/>
        </pc:sldMkLst>
      </pc:sldChg>
      <pc:sldChg chg="del">
        <pc:chgData name="Matthew Purland" userId="8d07c89cff7dd31c" providerId="LiveId" clId="{DE573A06-01AF-4831-ADCA-B7F47914EC72}" dt="2023-07-18T09:51:09.070" v="0" actId="47"/>
        <pc:sldMkLst>
          <pc:docMk/>
          <pc:sldMk cId="3822791644" sldId="279"/>
        </pc:sldMkLst>
      </pc:sldChg>
      <pc:sldChg chg="del">
        <pc:chgData name="Matthew Purland" userId="8d07c89cff7dd31c" providerId="LiveId" clId="{DE573A06-01AF-4831-ADCA-B7F47914EC72}" dt="2023-07-18T09:51:09.070" v="0" actId="47"/>
        <pc:sldMkLst>
          <pc:docMk/>
          <pc:sldMk cId="1339546333" sldId="280"/>
        </pc:sldMkLst>
      </pc:sldChg>
      <pc:sldChg chg="del">
        <pc:chgData name="Matthew Purland" userId="8d07c89cff7dd31c" providerId="LiveId" clId="{DE573A06-01AF-4831-ADCA-B7F47914EC72}" dt="2023-07-18T09:51:09.070" v="0" actId="47"/>
        <pc:sldMkLst>
          <pc:docMk/>
          <pc:sldMk cId="476480865" sldId="281"/>
        </pc:sldMkLst>
      </pc:sldChg>
      <pc:sldChg chg="del">
        <pc:chgData name="Matthew Purland" userId="8d07c89cff7dd31c" providerId="LiveId" clId="{DE573A06-01AF-4831-ADCA-B7F47914EC72}" dt="2023-07-18T09:51:09.070" v="0" actId="47"/>
        <pc:sldMkLst>
          <pc:docMk/>
          <pc:sldMk cId="668199295" sldId="282"/>
        </pc:sldMkLst>
      </pc:sldChg>
      <pc:sldChg chg="del">
        <pc:chgData name="Matthew Purland" userId="8d07c89cff7dd31c" providerId="LiveId" clId="{DE573A06-01AF-4831-ADCA-B7F47914EC72}" dt="2023-07-18T09:51:09.070" v="0" actId="47"/>
        <pc:sldMkLst>
          <pc:docMk/>
          <pc:sldMk cId="3316000073" sldId="284"/>
        </pc:sldMkLst>
      </pc:sldChg>
      <pc:sldChg chg="del">
        <pc:chgData name="Matthew Purland" userId="8d07c89cff7dd31c" providerId="LiveId" clId="{DE573A06-01AF-4831-ADCA-B7F47914EC72}" dt="2023-07-18T09:51:09.070" v="0" actId="47"/>
        <pc:sldMkLst>
          <pc:docMk/>
          <pc:sldMk cId="4261993751" sldId="285"/>
        </pc:sldMkLst>
      </pc:sldChg>
      <pc:sldChg chg="del">
        <pc:chgData name="Matthew Purland" userId="8d07c89cff7dd31c" providerId="LiveId" clId="{DE573A06-01AF-4831-ADCA-B7F47914EC72}" dt="2023-07-18T09:51:09.070" v="0" actId="47"/>
        <pc:sldMkLst>
          <pc:docMk/>
          <pc:sldMk cId="4243321265" sldId="286"/>
        </pc:sldMkLst>
      </pc:sldChg>
      <pc:sldChg chg="del">
        <pc:chgData name="Matthew Purland" userId="8d07c89cff7dd31c" providerId="LiveId" clId="{DE573A06-01AF-4831-ADCA-B7F47914EC72}" dt="2023-07-18T09:51:09.070" v="0" actId="47"/>
        <pc:sldMkLst>
          <pc:docMk/>
          <pc:sldMk cId="3979147693" sldId="287"/>
        </pc:sldMkLst>
      </pc:sldChg>
      <pc:sldChg chg="del">
        <pc:chgData name="Matthew Purland" userId="8d07c89cff7dd31c" providerId="LiveId" clId="{DE573A06-01AF-4831-ADCA-B7F47914EC72}" dt="2023-07-18T09:51:09.070" v="0" actId="47"/>
        <pc:sldMkLst>
          <pc:docMk/>
          <pc:sldMk cId="2729461070" sldId="300"/>
        </pc:sldMkLst>
      </pc:sldChg>
      <pc:sldChg chg="del">
        <pc:chgData name="Matthew Purland" userId="8d07c89cff7dd31c" providerId="LiveId" clId="{DE573A06-01AF-4831-ADCA-B7F47914EC72}" dt="2023-07-18T09:51:09.070" v="0" actId="47"/>
        <pc:sldMkLst>
          <pc:docMk/>
          <pc:sldMk cId="3925418807" sldId="302"/>
        </pc:sldMkLst>
      </pc:sldChg>
      <pc:sldChg chg="del">
        <pc:chgData name="Matthew Purland" userId="8d07c89cff7dd31c" providerId="LiveId" clId="{DE573A06-01AF-4831-ADCA-B7F47914EC72}" dt="2023-07-18T09:51:09.070" v="0" actId="47"/>
        <pc:sldMkLst>
          <pc:docMk/>
          <pc:sldMk cId="2823016913" sldId="303"/>
        </pc:sldMkLst>
      </pc:sldChg>
      <pc:sldChg chg="del">
        <pc:chgData name="Matthew Purland" userId="8d07c89cff7dd31c" providerId="LiveId" clId="{DE573A06-01AF-4831-ADCA-B7F47914EC72}" dt="2023-07-18T09:51:09.070" v="0" actId="47"/>
        <pc:sldMkLst>
          <pc:docMk/>
          <pc:sldMk cId="1945089552" sldId="304"/>
        </pc:sldMkLst>
      </pc:sldChg>
      <pc:sldChg chg="del">
        <pc:chgData name="Matthew Purland" userId="8d07c89cff7dd31c" providerId="LiveId" clId="{DE573A06-01AF-4831-ADCA-B7F47914EC72}" dt="2023-07-18T09:51:09.070" v="0" actId="47"/>
        <pc:sldMkLst>
          <pc:docMk/>
          <pc:sldMk cId="3064324244" sldId="305"/>
        </pc:sldMkLst>
      </pc:sldChg>
      <pc:sldChg chg="del">
        <pc:chgData name="Matthew Purland" userId="8d07c89cff7dd31c" providerId="LiveId" clId="{DE573A06-01AF-4831-ADCA-B7F47914EC72}" dt="2023-07-18T09:51:09.070" v="0" actId="47"/>
        <pc:sldMkLst>
          <pc:docMk/>
          <pc:sldMk cId="3832924780" sldId="306"/>
        </pc:sldMkLst>
      </pc:sldChg>
      <pc:sldChg chg="del">
        <pc:chgData name="Matthew Purland" userId="8d07c89cff7dd31c" providerId="LiveId" clId="{DE573A06-01AF-4831-ADCA-B7F47914EC72}" dt="2023-07-18T09:51:09.070" v="0" actId="47"/>
        <pc:sldMkLst>
          <pc:docMk/>
          <pc:sldMk cId="3160806501" sldId="307"/>
        </pc:sldMkLst>
      </pc:sldChg>
      <pc:sldChg chg="del">
        <pc:chgData name="Matthew Purland" userId="8d07c89cff7dd31c" providerId="LiveId" clId="{DE573A06-01AF-4831-ADCA-B7F47914EC72}" dt="2023-07-18T09:51:09.070" v="0" actId="47"/>
        <pc:sldMkLst>
          <pc:docMk/>
          <pc:sldMk cId="851309356" sldId="308"/>
        </pc:sldMkLst>
      </pc:sldChg>
      <pc:sldChg chg="del">
        <pc:chgData name="Matthew Purland" userId="8d07c89cff7dd31c" providerId="LiveId" clId="{DE573A06-01AF-4831-ADCA-B7F47914EC72}" dt="2023-07-18T09:51:09.070" v="0" actId="47"/>
        <pc:sldMkLst>
          <pc:docMk/>
          <pc:sldMk cId="79889082" sldId="309"/>
        </pc:sldMkLst>
      </pc:sldChg>
      <pc:sldChg chg="del">
        <pc:chgData name="Matthew Purland" userId="8d07c89cff7dd31c" providerId="LiveId" clId="{DE573A06-01AF-4831-ADCA-B7F47914EC72}" dt="2023-07-18T09:51:09.070" v="0" actId="47"/>
        <pc:sldMkLst>
          <pc:docMk/>
          <pc:sldMk cId="3030028623" sldId="310"/>
        </pc:sldMkLst>
      </pc:sldChg>
      <pc:sldChg chg="del">
        <pc:chgData name="Matthew Purland" userId="8d07c89cff7dd31c" providerId="LiveId" clId="{DE573A06-01AF-4831-ADCA-B7F47914EC72}" dt="2023-07-18T09:51:09.070" v="0" actId="47"/>
        <pc:sldMkLst>
          <pc:docMk/>
          <pc:sldMk cId="1342339189" sldId="311"/>
        </pc:sldMkLst>
      </pc:sldChg>
      <pc:sldChg chg="del">
        <pc:chgData name="Matthew Purland" userId="8d07c89cff7dd31c" providerId="LiveId" clId="{DE573A06-01AF-4831-ADCA-B7F47914EC72}" dt="2023-07-18T09:51:09.070" v="0" actId="47"/>
        <pc:sldMkLst>
          <pc:docMk/>
          <pc:sldMk cId="1618817609" sldId="312"/>
        </pc:sldMkLst>
      </pc:sldChg>
      <pc:sldChg chg="del">
        <pc:chgData name="Matthew Purland" userId="8d07c89cff7dd31c" providerId="LiveId" clId="{DE573A06-01AF-4831-ADCA-B7F47914EC72}" dt="2023-07-18T09:51:32.363" v="1" actId="47"/>
        <pc:sldMkLst>
          <pc:docMk/>
          <pc:sldMk cId="477579752" sldId="320"/>
        </pc:sldMkLst>
      </pc:sldChg>
      <pc:sldChg chg="del">
        <pc:chgData name="Matthew Purland" userId="8d07c89cff7dd31c" providerId="LiveId" clId="{DE573A06-01AF-4831-ADCA-B7F47914EC72}" dt="2023-07-18T09:51:32.363" v="1" actId="47"/>
        <pc:sldMkLst>
          <pc:docMk/>
          <pc:sldMk cId="699331124" sldId="321"/>
        </pc:sldMkLst>
      </pc:sldChg>
      <pc:sldChg chg="del">
        <pc:chgData name="Matthew Purland" userId="8d07c89cff7dd31c" providerId="LiveId" clId="{DE573A06-01AF-4831-ADCA-B7F47914EC72}" dt="2023-07-18T09:51:32.363" v="1" actId="47"/>
        <pc:sldMkLst>
          <pc:docMk/>
          <pc:sldMk cId="1866416391" sldId="326"/>
        </pc:sldMkLst>
      </pc:sldChg>
      <pc:sldChg chg="del">
        <pc:chgData name="Matthew Purland" userId="8d07c89cff7dd31c" providerId="LiveId" clId="{DE573A06-01AF-4831-ADCA-B7F47914EC72}" dt="2023-07-18T09:51:32.363" v="1" actId="47"/>
        <pc:sldMkLst>
          <pc:docMk/>
          <pc:sldMk cId="1062775742" sldId="327"/>
        </pc:sldMkLst>
      </pc:sldChg>
      <pc:sldChg chg="del">
        <pc:chgData name="Matthew Purland" userId="8d07c89cff7dd31c" providerId="LiveId" clId="{DE573A06-01AF-4831-ADCA-B7F47914EC72}" dt="2023-07-18T09:51:32.363" v="1" actId="47"/>
        <pc:sldMkLst>
          <pc:docMk/>
          <pc:sldMk cId="3128287824" sldId="328"/>
        </pc:sldMkLst>
      </pc:sldChg>
      <pc:sldChg chg="del">
        <pc:chgData name="Matthew Purland" userId="8d07c89cff7dd31c" providerId="LiveId" clId="{DE573A06-01AF-4831-ADCA-B7F47914EC72}" dt="2023-07-18T09:51:32.363" v="1" actId="47"/>
        <pc:sldMkLst>
          <pc:docMk/>
          <pc:sldMk cId="465227427" sldId="329"/>
        </pc:sldMkLst>
      </pc:sldChg>
      <pc:sldChg chg="del">
        <pc:chgData name="Matthew Purland" userId="8d07c89cff7dd31c" providerId="LiveId" clId="{DE573A06-01AF-4831-ADCA-B7F47914EC72}" dt="2023-07-18T09:51:32.363" v="1" actId="47"/>
        <pc:sldMkLst>
          <pc:docMk/>
          <pc:sldMk cId="2353342749" sldId="330"/>
        </pc:sldMkLst>
      </pc:sldChg>
      <pc:sldChg chg="del">
        <pc:chgData name="Matthew Purland" userId="8d07c89cff7dd31c" providerId="LiveId" clId="{DE573A06-01AF-4831-ADCA-B7F47914EC72}" dt="2023-07-18T09:51:32.363" v="1" actId="47"/>
        <pc:sldMkLst>
          <pc:docMk/>
          <pc:sldMk cId="1198128850" sldId="331"/>
        </pc:sldMkLst>
      </pc:sldChg>
      <pc:sldChg chg="del">
        <pc:chgData name="Matthew Purland" userId="8d07c89cff7dd31c" providerId="LiveId" clId="{DE573A06-01AF-4831-ADCA-B7F47914EC72}" dt="2023-07-18T09:51:32.363" v="1" actId="47"/>
        <pc:sldMkLst>
          <pc:docMk/>
          <pc:sldMk cId="2071453346" sldId="332"/>
        </pc:sldMkLst>
      </pc:sldChg>
      <pc:sldChg chg="del">
        <pc:chgData name="Matthew Purland" userId="8d07c89cff7dd31c" providerId="LiveId" clId="{DE573A06-01AF-4831-ADCA-B7F47914EC72}" dt="2023-07-18T09:51:32.363" v="1" actId="47"/>
        <pc:sldMkLst>
          <pc:docMk/>
          <pc:sldMk cId="3342242356" sldId="333"/>
        </pc:sldMkLst>
      </pc:sldChg>
      <pc:sldChg chg="del">
        <pc:chgData name="Matthew Purland" userId="8d07c89cff7dd31c" providerId="LiveId" clId="{DE573A06-01AF-4831-ADCA-B7F47914EC72}" dt="2023-07-18T09:51:32.363" v="1" actId="47"/>
        <pc:sldMkLst>
          <pc:docMk/>
          <pc:sldMk cId="2998189690" sldId="334"/>
        </pc:sldMkLst>
      </pc:sldChg>
      <pc:sldChg chg="del">
        <pc:chgData name="Matthew Purland" userId="8d07c89cff7dd31c" providerId="LiveId" clId="{DE573A06-01AF-4831-ADCA-B7F47914EC72}" dt="2023-07-18T09:51:32.363" v="1" actId="47"/>
        <pc:sldMkLst>
          <pc:docMk/>
          <pc:sldMk cId="2910849402" sldId="335"/>
        </pc:sldMkLst>
      </pc:sldChg>
      <pc:sldChg chg="del">
        <pc:chgData name="Matthew Purland" userId="8d07c89cff7dd31c" providerId="LiveId" clId="{DE573A06-01AF-4831-ADCA-B7F47914EC72}" dt="2023-07-18T09:51:32.363" v="1" actId="47"/>
        <pc:sldMkLst>
          <pc:docMk/>
          <pc:sldMk cId="1616951786" sldId="336"/>
        </pc:sldMkLst>
      </pc:sldChg>
      <pc:sldChg chg="del">
        <pc:chgData name="Matthew Purland" userId="8d07c89cff7dd31c" providerId="LiveId" clId="{DE573A06-01AF-4831-ADCA-B7F47914EC72}" dt="2023-07-18T09:51:32.363" v="1" actId="47"/>
        <pc:sldMkLst>
          <pc:docMk/>
          <pc:sldMk cId="2001736057" sldId="337"/>
        </pc:sldMkLst>
      </pc:sldChg>
      <pc:sldChg chg="del">
        <pc:chgData name="Matthew Purland" userId="8d07c89cff7dd31c" providerId="LiveId" clId="{DE573A06-01AF-4831-ADCA-B7F47914EC72}" dt="2023-07-18T09:51:32.363" v="1" actId="47"/>
        <pc:sldMkLst>
          <pc:docMk/>
          <pc:sldMk cId="3962095273" sldId="338"/>
        </pc:sldMkLst>
      </pc:sldChg>
      <pc:sldChg chg="del">
        <pc:chgData name="Matthew Purland" userId="8d07c89cff7dd31c" providerId="LiveId" clId="{DE573A06-01AF-4831-ADCA-B7F47914EC72}" dt="2023-07-18T09:51:32.363" v="1" actId="47"/>
        <pc:sldMkLst>
          <pc:docMk/>
          <pc:sldMk cId="3715561569" sldId="339"/>
        </pc:sldMkLst>
      </pc:sldChg>
      <pc:sldChg chg="del">
        <pc:chgData name="Matthew Purland" userId="8d07c89cff7dd31c" providerId="LiveId" clId="{DE573A06-01AF-4831-ADCA-B7F47914EC72}" dt="2023-07-18T09:51:32.363" v="1" actId="47"/>
        <pc:sldMkLst>
          <pc:docMk/>
          <pc:sldMk cId="580872621" sldId="340"/>
        </pc:sldMkLst>
      </pc:sldChg>
      <pc:sldChg chg="del">
        <pc:chgData name="Matthew Purland" userId="8d07c89cff7dd31c" providerId="LiveId" clId="{DE573A06-01AF-4831-ADCA-B7F47914EC72}" dt="2023-07-18T09:51:32.363" v="1" actId="47"/>
        <pc:sldMkLst>
          <pc:docMk/>
          <pc:sldMk cId="3030971570" sldId="341"/>
        </pc:sldMkLst>
      </pc:sldChg>
      <pc:sldChg chg="del">
        <pc:chgData name="Matthew Purland" userId="8d07c89cff7dd31c" providerId="LiveId" clId="{DE573A06-01AF-4831-ADCA-B7F47914EC72}" dt="2023-07-18T09:51:32.363" v="1" actId="47"/>
        <pc:sldMkLst>
          <pc:docMk/>
          <pc:sldMk cId="986345735" sldId="342"/>
        </pc:sldMkLst>
      </pc:sldChg>
      <pc:sldChg chg="del">
        <pc:chgData name="Matthew Purland" userId="8d07c89cff7dd31c" providerId="LiveId" clId="{DE573A06-01AF-4831-ADCA-B7F47914EC72}" dt="2023-07-18T09:51:32.363" v="1" actId="47"/>
        <pc:sldMkLst>
          <pc:docMk/>
          <pc:sldMk cId="3714691074" sldId="343"/>
        </pc:sldMkLst>
      </pc:sldChg>
      <pc:sldChg chg="del">
        <pc:chgData name="Matthew Purland" userId="8d07c89cff7dd31c" providerId="LiveId" clId="{DE573A06-01AF-4831-ADCA-B7F47914EC72}" dt="2023-07-18T09:51:32.363" v="1" actId="47"/>
        <pc:sldMkLst>
          <pc:docMk/>
          <pc:sldMk cId="1629302219" sldId="344"/>
        </pc:sldMkLst>
      </pc:sldChg>
      <pc:sldChg chg="del">
        <pc:chgData name="Matthew Purland" userId="8d07c89cff7dd31c" providerId="LiveId" clId="{DE573A06-01AF-4831-ADCA-B7F47914EC72}" dt="2023-07-18T09:51:32.363" v="1" actId="47"/>
        <pc:sldMkLst>
          <pc:docMk/>
          <pc:sldMk cId="2231009091" sldId="345"/>
        </pc:sldMkLst>
      </pc:sldChg>
      <pc:sldChg chg="del">
        <pc:chgData name="Matthew Purland" userId="8d07c89cff7dd31c" providerId="LiveId" clId="{DE573A06-01AF-4831-ADCA-B7F47914EC72}" dt="2023-07-18T09:51:32.363" v="1" actId="47"/>
        <pc:sldMkLst>
          <pc:docMk/>
          <pc:sldMk cId="1153638624" sldId="346"/>
        </pc:sldMkLst>
      </pc:sldChg>
      <pc:sldChg chg="del">
        <pc:chgData name="Matthew Purland" userId="8d07c89cff7dd31c" providerId="LiveId" clId="{DE573A06-01AF-4831-ADCA-B7F47914EC72}" dt="2023-07-18T09:51:32.363" v="1" actId="47"/>
        <pc:sldMkLst>
          <pc:docMk/>
          <pc:sldMk cId="3801183168" sldId="347"/>
        </pc:sldMkLst>
      </pc:sldChg>
      <pc:sldChg chg="del">
        <pc:chgData name="Matthew Purland" userId="8d07c89cff7dd31c" providerId="LiveId" clId="{DE573A06-01AF-4831-ADCA-B7F47914EC72}" dt="2023-07-18T09:51:32.363" v="1" actId="47"/>
        <pc:sldMkLst>
          <pc:docMk/>
          <pc:sldMk cId="2493903279" sldId="348"/>
        </pc:sldMkLst>
      </pc:sldChg>
      <pc:sldChg chg="del">
        <pc:chgData name="Matthew Purland" userId="8d07c89cff7dd31c" providerId="LiveId" clId="{DE573A06-01AF-4831-ADCA-B7F47914EC72}" dt="2023-07-18T09:51:32.363" v="1" actId="47"/>
        <pc:sldMkLst>
          <pc:docMk/>
          <pc:sldMk cId="424320179" sldId="349"/>
        </pc:sldMkLst>
      </pc:sldChg>
      <pc:sldChg chg="del">
        <pc:chgData name="Matthew Purland" userId="8d07c89cff7dd31c" providerId="LiveId" clId="{DE573A06-01AF-4831-ADCA-B7F47914EC72}" dt="2023-07-18T09:51:32.363" v="1" actId="47"/>
        <pc:sldMkLst>
          <pc:docMk/>
          <pc:sldMk cId="4206991601" sldId="350"/>
        </pc:sldMkLst>
      </pc:sldChg>
      <pc:sldChg chg="del">
        <pc:chgData name="Matthew Purland" userId="8d07c89cff7dd31c" providerId="LiveId" clId="{DE573A06-01AF-4831-ADCA-B7F47914EC72}" dt="2023-07-18T09:51:32.363" v="1" actId="47"/>
        <pc:sldMkLst>
          <pc:docMk/>
          <pc:sldMk cId="1227392757" sldId="351"/>
        </pc:sldMkLst>
      </pc:sldChg>
      <pc:sldChg chg="del">
        <pc:chgData name="Matthew Purland" userId="8d07c89cff7dd31c" providerId="LiveId" clId="{DE573A06-01AF-4831-ADCA-B7F47914EC72}" dt="2023-07-18T09:51:32.363" v="1" actId="47"/>
        <pc:sldMkLst>
          <pc:docMk/>
          <pc:sldMk cId="2460634819" sldId="352"/>
        </pc:sldMkLst>
      </pc:sldChg>
      <pc:sldChg chg="del">
        <pc:chgData name="Matthew Purland" userId="8d07c89cff7dd31c" providerId="LiveId" clId="{DE573A06-01AF-4831-ADCA-B7F47914EC72}" dt="2023-07-18T09:51:32.363" v="1" actId="47"/>
        <pc:sldMkLst>
          <pc:docMk/>
          <pc:sldMk cId="894109062" sldId="353"/>
        </pc:sldMkLst>
      </pc:sldChg>
      <pc:sldChg chg="add">
        <pc:chgData name="Matthew Purland" userId="8d07c89cff7dd31c" providerId="LiveId" clId="{DE573A06-01AF-4831-ADCA-B7F47914EC72}" dt="2023-07-18T09:52:03.158" v="2"/>
        <pc:sldMkLst>
          <pc:docMk/>
          <pc:sldMk cId="1051611125" sldId="358"/>
        </pc:sldMkLst>
      </pc:sldChg>
      <pc:sldChg chg="add">
        <pc:chgData name="Matthew Purland" userId="8d07c89cff7dd31c" providerId="LiveId" clId="{DE573A06-01AF-4831-ADCA-B7F47914EC72}" dt="2023-07-18T09:52:03.158" v="2"/>
        <pc:sldMkLst>
          <pc:docMk/>
          <pc:sldMk cId="1766089421" sldId="359"/>
        </pc:sldMkLst>
      </pc:sldChg>
      <pc:sldChg chg="add">
        <pc:chgData name="Matthew Purland" userId="8d07c89cff7dd31c" providerId="LiveId" clId="{DE573A06-01AF-4831-ADCA-B7F47914EC72}" dt="2023-07-18T09:52:03.158" v="2"/>
        <pc:sldMkLst>
          <pc:docMk/>
          <pc:sldMk cId="4245887190" sldId="360"/>
        </pc:sldMkLst>
      </pc:sldChg>
      <pc:sldChg chg="add">
        <pc:chgData name="Matthew Purland" userId="8d07c89cff7dd31c" providerId="LiveId" clId="{DE573A06-01AF-4831-ADCA-B7F47914EC72}" dt="2023-07-18T09:52:03.158" v="2"/>
        <pc:sldMkLst>
          <pc:docMk/>
          <pc:sldMk cId="576565856" sldId="361"/>
        </pc:sldMkLst>
      </pc:sldChg>
      <pc:sldChg chg="modSp add mod">
        <pc:chgData name="Matthew Purland" userId="8d07c89cff7dd31c" providerId="LiveId" clId="{DE573A06-01AF-4831-ADCA-B7F47914EC72}" dt="2023-07-18T09:52:26.779" v="10" actId="20577"/>
        <pc:sldMkLst>
          <pc:docMk/>
          <pc:sldMk cId="1926787005" sldId="362"/>
        </pc:sldMkLst>
        <pc:spChg chg="mod">
          <ac:chgData name="Matthew Purland" userId="8d07c89cff7dd31c" providerId="LiveId" clId="{DE573A06-01AF-4831-ADCA-B7F47914EC72}" dt="2023-07-18T09:52:26.779" v="10" actId="20577"/>
          <ac:spMkLst>
            <pc:docMk/>
            <pc:sldMk cId="1926787005" sldId="362"/>
            <ac:spMk id="2" creationId="{F240269D-6DED-F2E7-DFE0-1FB44C095B7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Here are some examples of common words ending in  tt: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A picture containing text, screenshot, font, white">
            <a:extLst>
              <a:ext uri="{FF2B5EF4-FFF2-40B4-BE49-F238E27FC236}">
                <a16:creationId xmlns:a16="http://schemas.microsoft.com/office/drawing/2014/main" id="{ED2E5732-6804-CEF1-76C3-8F66F5F12C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479766"/>
            <a:ext cx="9296400" cy="233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863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</a:t>
            </a:r>
            <a:r>
              <a:rPr lang="en-GB" dirty="0">
                <a:solidFill>
                  <a:srgbClr val="FF0000"/>
                </a:solidFill>
              </a:rPr>
              <a:t>th</a:t>
            </a:r>
            <a:r>
              <a:rPr lang="en-GB" dirty="0"/>
              <a:t>  /  changes to  </a:t>
            </a:r>
            <a:r>
              <a:rPr lang="en-GB" dirty="0">
                <a:solidFill>
                  <a:srgbClr val="FF0000"/>
                </a:solidFill>
              </a:rPr>
              <a:t>tt</a:t>
            </a:r>
            <a:r>
              <a:rPr lang="en-GB" dirty="0"/>
              <a:t>  in CC connections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(CV)    with a    swathe of    lithe as    seethe about    bathe in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(CC)    smooth skin    soothe James    tithe for    booth which    mouth to</a:t>
            </a:r>
          </a:p>
        </p:txBody>
      </p:sp>
    </p:spTree>
    <p:extLst>
      <p:ext uri="{BB962C8B-B14F-4D97-AF65-F5344CB8AC3E}">
        <p14:creationId xmlns:p14="http://schemas.microsoft.com/office/powerpoint/2010/main" val="4158967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tt</a:t>
            </a:r>
            <a:r>
              <a:rPr lang="en-GB" dirty="0"/>
              <a:t>  does not change in CV and CC connections:</a:t>
            </a:r>
          </a:p>
          <a:p>
            <a:pPr marL="0" indent="0">
              <a:buNone/>
            </a:pPr>
            <a:endParaRPr lang="en-GB" dirty="0"/>
          </a:p>
          <a:p>
            <a:pPr marL="571500" indent="-571500" algn="ctr">
              <a:buAutoNum type="romanUcParenBoth" startAt="105"/>
            </a:pPr>
            <a:r>
              <a:rPr lang="en-GB" dirty="0"/>
              <a:t>    growth is    both of    faith in    teeth are    width of</a:t>
            </a:r>
          </a:p>
          <a:p>
            <a:pPr marL="571500" indent="-571500" algn="ctr">
              <a:buAutoNum type="romanUcParenBoth" startAt="105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(CC)    earth day    bath time    mouth was    health centre    north pole</a:t>
            </a:r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362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5: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Moving Forward – Part 2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5.4</a:t>
            </a:r>
          </a:p>
          <a:p>
            <a:pPr algn="ctr"/>
            <a:r>
              <a:rPr lang="en-GB" sz="660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t</a:t>
            </a:r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h</a:t>
            </a:r>
            <a:r>
              <a:rPr lang="en-GB" sz="660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  /  tt</a:t>
            </a:r>
            <a:endParaRPr lang="en-GB" sz="6600" dirty="0">
              <a:solidFill>
                <a:schemeClr val="accent1"/>
              </a:solidFill>
              <a:latin typeface="Congenial Black" panose="02000503040000020004" pitchFamily="2" charset="0"/>
              <a:cs typeface="Dreaming Outloud Script Pro" panose="020B06040202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 startAt="7"/>
            </a:pPr>
            <a:r>
              <a:rPr lang="en-GB" dirty="0"/>
              <a:t>th  (2%)  /  tt  (1%)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is the only consonant pair that can be spelled the same: ‘-th’.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can also spell the voiced  th  sound with ‘-the’, as in ‘bathe’. The unvoiced  tt  sound is always spelled with ‘-th’ in English.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is one word ending in  th  in the 100 Most Common Words in Written English list: ‘</a:t>
            </a:r>
            <a:r>
              <a:rPr lang="en-GB" dirty="0">
                <a:solidFill>
                  <a:srgbClr val="FF0000"/>
                </a:solidFill>
              </a:rPr>
              <a:t>with</a:t>
            </a:r>
            <a:r>
              <a:rPr lang="en-GB" dirty="0"/>
              <a:t>’, at number 15. There are no words in this list ending in tt.</a:t>
            </a:r>
          </a:p>
        </p:txBody>
      </p:sp>
    </p:spTree>
    <p:extLst>
      <p:ext uri="{BB962C8B-B14F-4D97-AF65-F5344CB8AC3E}">
        <p14:creationId xmlns:p14="http://schemas.microsoft.com/office/powerpoint/2010/main" val="3170042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</a:t>
            </a:r>
            <a:r>
              <a:rPr lang="en-GB" dirty="0">
                <a:solidFill>
                  <a:srgbClr val="FF0000"/>
                </a:solidFill>
              </a:rPr>
              <a:t>two ‘th’ sounds </a:t>
            </a:r>
            <a:r>
              <a:rPr lang="en-GB" dirty="0"/>
              <a:t>in English can be tricky to pronounce, but it is well worth trying to learn them. Just like learning to make </a:t>
            </a:r>
            <a:r>
              <a:rPr lang="en-GB" dirty="0">
                <a:solidFill>
                  <a:srgbClr val="FF0000"/>
                </a:solidFill>
              </a:rPr>
              <a:t>glottal stops</a:t>
            </a:r>
            <a:r>
              <a:rPr lang="en-GB" dirty="0"/>
              <a:t>, the ‘th’ sounds can be mastered with some practice.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will need to spend some time in front of a mirror sticking your tongue out between your teeth for half a second at a time!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will find some material about both topics here:</a:t>
            </a:r>
          </a:p>
          <a:p>
            <a:pPr marL="0" indent="0">
              <a:buNone/>
            </a:pPr>
            <a:r>
              <a:rPr lang="en-GB" dirty="0"/>
              <a:t>Glottal Stops</a:t>
            </a:r>
          </a:p>
          <a:p>
            <a:pPr marL="0" indent="0">
              <a:buNone/>
            </a:pPr>
            <a:r>
              <a:rPr lang="en-GB" dirty="0"/>
              <a:t>The ‘th’ Sounds in English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1849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general, words ending in  </a:t>
            </a:r>
            <a:r>
              <a:rPr lang="en-GB" dirty="0">
                <a:solidFill>
                  <a:srgbClr val="FF0000"/>
                </a:solidFill>
              </a:rPr>
              <a:t>th</a:t>
            </a:r>
            <a:r>
              <a:rPr lang="en-GB" dirty="0"/>
              <a:t>  seem to be more obscure than words ending in  </a:t>
            </a:r>
            <a:r>
              <a:rPr lang="en-GB" dirty="0">
                <a:solidFill>
                  <a:srgbClr val="FF0000"/>
                </a:solidFill>
              </a:rPr>
              <a:t>tt</a:t>
            </a:r>
            <a:r>
              <a:rPr lang="en-GB" dirty="0"/>
              <a:t>. There aren’t many common words ending in the sound  th, the most common of which is, of course, ‘</a:t>
            </a:r>
            <a:r>
              <a:rPr lang="en-GB" dirty="0">
                <a:solidFill>
                  <a:srgbClr val="FF0000"/>
                </a:solidFill>
              </a:rPr>
              <a:t>with</a:t>
            </a:r>
            <a:r>
              <a:rPr lang="en-GB" dirty="0"/>
              <a:t>’.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are not a great many words ending in  tt  either, so it is no surprise that this pair is so low down our ranking. Having said that, all </a:t>
            </a:r>
            <a:r>
              <a:rPr lang="en-GB" dirty="0">
                <a:solidFill>
                  <a:srgbClr val="FF0000"/>
                </a:solidFill>
              </a:rPr>
              <a:t>ordinal numbers </a:t>
            </a:r>
            <a:r>
              <a:rPr lang="en-GB" dirty="0"/>
              <a:t>end with  tt  – like ‘four</a:t>
            </a:r>
            <a:r>
              <a:rPr lang="en-GB" dirty="0">
                <a:solidFill>
                  <a:srgbClr val="FF0000"/>
                </a:solidFill>
              </a:rPr>
              <a:t>th</a:t>
            </a:r>
            <a:r>
              <a:rPr lang="en-GB" dirty="0"/>
              <a:t>’, fif</a:t>
            </a:r>
            <a:r>
              <a:rPr lang="en-GB" dirty="0">
                <a:solidFill>
                  <a:srgbClr val="FF0000"/>
                </a:solidFill>
              </a:rPr>
              <a:t>th</a:t>
            </a:r>
            <a:r>
              <a:rPr lang="en-GB" dirty="0"/>
              <a:t>’, and ‘six</a:t>
            </a:r>
            <a:r>
              <a:rPr lang="en-GB" dirty="0">
                <a:solidFill>
                  <a:srgbClr val="FF0000"/>
                </a:solidFill>
              </a:rPr>
              <a:t>th</a:t>
            </a:r>
            <a:r>
              <a:rPr lang="en-GB" dirty="0"/>
              <a:t>’ – except for numbers ending with 1</a:t>
            </a:r>
            <a:r>
              <a:rPr lang="en-GB" dirty="0">
                <a:solidFill>
                  <a:srgbClr val="FF0000"/>
                </a:solidFill>
              </a:rPr>
              <a:t>st</a:t>
            </a:r>
            <a:r>
              <a:rPr lang="en-GB" dirty="0"/>
              <a:t>, 2</a:t>
            </a:r>
            <a:r>
              <a:rPr lang="en-GB" dirty="0">
                <a:solidFill>
                  <a:srgbClr val="FF0000"/>
                </a:solidFill>
              </a:rPr>
              <a:t>nd</a:t>
            </a:r>
            <a:r>
              <a:rPr lang="en-GB" dirty="0"/>
              <a:t>, and 3</a:t>
            </a:r>
            <a:r>
              <a:rPr lang="en-GB" dirty="0">
                <a:solidFill>
                  <a:srgbClr val="FF0000"/>
                </a:solidFill>
              </a:rPr>
              <a:t>rd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3470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Here are some examples of words ending in  th: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 picture containing text, screenshot, font">
            <a:extLst>
              <a:ext uri="{FF2B5EF4-FFF2-40B4-BE49-F238E27FC236}">
                <a16:creationId xmlns:a16="http://schemas.microsoft.com/office/drawing/2014/main" id="{7172CD49-3789-7595-4DFB-9E213717B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479766"/>
            <a:ext cx="7315200" cy="359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05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4185</TotalTime>
  <Words>412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2023-07-18T09:52:30Z</dcterms:modified>
</cp:coreProperties>
</file>