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AF29AA-9F7E-44D9-8346-CCC4958F1094}" v="1" dt="2023-07-18T08:04:58.7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4C06832-62A4-4E46-A292-4A616195E257}"/>
    <pc:docChg chg="undo custSel modSld">
      <pc:chgData name="Matthew Purland" userId="8d07c89cff7dd31c" providerId="LiveId" clId="{D4C06832-62A4-4E46-A292-4A616195E257}" dt="2023-07-01T08:31:51.928" v="205" actId="114"/>
      <pc:docMkLst>
        <pc:docMk/>
      </pc:docMkLst>
      <pc:sldChg chg="modSp mod">
        <pc:chgData name="Matthew Purland" userId="8d07c89cff7dd31c" providerId="LiveId" clId="{D4C06832-62A4-4E46-A292-4A616195E257}" dt="2023-06-29T12:48:25.213" v="2" actId="207"/>
        <pc:sldMkLst>
          <pc:docMk/>
          <pc:sldMk cId="2459611209" sldId="277"/>
        </pc:sldMkLst>
        <pc:spChg chg="mod">
          <ac:chgData name="Matthew Purland" userId="8d07c89cff7dd31c" providerId="LiveId" clId="{D4C06832-62A4-4E46-A292-4A616195E257}" dt="2023-06-29T12:48:25.213" v="2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49:35.733" v="3" actId="207"/>
        <pc:sldMkLst>
          <pc:docMk/>
          <pc:sldMk cId="1339546333" sldId="280"/>
        </pc:sldMkLst>
        <pc:spChg chg="mod">
          <ac:chgData name="Matthew Purland" userId="8d07c89cff7dd31c" providerId="LiveId" clId="{D4C06832-62A4-4E46-A292-4A616195E257}" dt="2023-06-29T12:49:35.733" v="3" actId="207"/>
          <ac:spMkLst>
            <pc:docMk/>
            <pc:sldMk cId="1339546333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3:59.065" v="32" actId="20577"/>
        <pc:sldMkLst>
          <pc:docMk/>
          <pc:sldMk cId="3925418807" sldId="302"/>
        </pc:sldMkLst>
        <pc:spChg chg="mod">
          <ac:chgData name="Matthew Purland" userId="8d07c89cff7dd31c" providerId="LiveId" clId="{D4C06832-62A4-4E46-A292-4A616195E257}" dt="2023-06-29T12:53:59.065" v="32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5:10.529" v="39" actId="20577"/>
        <pc:sldMkLst>
          <pc:docMk/>
          <pc:sldMk cId="2823016913" sldId="303"/>
        </pc:sldMkLst>
        <pc:spChg chg="mod">
          <ac:chgData name="Matthew Purland" userId="8d07c89cff7dd31c" providerId="LiveId" clId="{D4C06832-62A4-4E46-A292-4A616195E257}" dt="2023-06-29T12:55:10.529" v="39" actId="20577"/>
          <ac:spMkLst>
            <pc:docMk/>
            <pc:sldMk cId="2823016913" sldId="30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2:59:02.961" v="52" actId="20577"/>
        <pc:sldMkLst>
          <pc:docMk/>
          <pc:sldMk cId="3170042289" sldId="313"/>
        </pc:sldMkLst>
        <pc:spChg chg="mod">
          <ac:chgData name="Matthew Purland" userId="8d07c89cff7dd31c" providerId="LiveId" clId="{D4C06832-62A4-4E46-A292-4A616195E257}" dt="2023-06-29T12:59:02.961" v="52" actId="20577"/>
          <ac:spMkLst>
            <pc:docMk/>
            <pc:sldMk cId="3170042289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08:19.188" v="56" actId="27636"/>
        <pc:sldMkLst>
          <pc:docMk/>
          <pc:sldMk cId="2901849155" sldId="314"/>
        </pc:sldMkLst>
        <pc:spChg chg="mod">
          <ac:chgData name="Matthew Purland" userId="8d07c89cff7dd31c" providerId="LiveId" clId="{D4C06832-62A4-4E46-A292-4A616195E257}" dt="2023-06-29T13:08:19.188" v="56" actId="27636"/>
          <ac:spMkLst>
            <pc:docMk/>
            <pc:sldMk cId="2901849155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1:54.959" v="67" actId="207"/>
        <pc:sldMkLst>
          <pc:docMk/>
          <pc:sldMk cId="1973470114" sldId="315"/>
        </pc:sldMkLst>
        <pc:spChg chg="mod">
          <ac:chgData name="Matthew Purland" userId="8d07c89cff7dd31c" providerId="LiveId" clId="{D4C06832-62A4-4E46-A292-4A616195E257}" dt="2023-06-29T13:11:54.959" v="67" actId="207"/>
          <ac:spMkLst>
            <pc:docMk/>
            <pc:sldMk cId="197347011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3:37.667" v="69" actId="207"/>
        <pc:sldMkLst>
          <pc:docMk/>
          <pc:sldMk cId="477579752" sldId="320"/>
        </pc:sldMkLst>
        <pc:spChg chg="mod">
          <ac:chgData name="Matthew Purland" userId="8d07c89cff7dd31c" providerId="LiveId" clId="{D4C06832-62A4-4E46-A292-4A616195E257}" dt="2023-06-29T13:13:37.667" v="69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4:20.114" v="73" actId="1076"/>
        <pc:sldMkLst>
          <pc:docMk/>
          <pc:sldMk cId="699331124" sldId="321"/>
        </pc:sldMkLst>
        <pc:spChg chg="mod">
          <ac:chgData name="Matthew Purland" userId="8d07c89cff7dd31c" providerId="LiveId" clId="{D4C06832-62A4-4E46-A292-4A616195E257}" dt="2023-06-29T13:14:11.907" v="72" actId="20577"/>
          <ac:spMkLst>
            <pc:docMk/>
            <pc:sldMk cId="699331124" sldId="321"/>
            <ac:spMk id="3" creationId="{E352E269-F028-A26B-A8CF-EA1FC264DC9E}"/>
          </ac:spMkLst>
        </pc:spChg>
        <pc:picChg chg="mod">
          <ac:chgData name="Matthew Purland" userId="8d07c89cff7dd31c" providerId="LiveId" clId="{D4C06832-62A4-4E46-A292-4A616195E257}" dt="2023-06-29T13:14:20.114" v="73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modSp mod">
        <pc:chgData name="Matthew Purland" userId="8d07c89cff7dd31c" providerId="LiveId" clId="{D4C06832-62A4-4E46-A292-4A616195E257}" dt="2023-06-29T13:15:23.005" v="74" actId="33524"/>
        <pc:sldMkLst>
          <pc:docMk/>
          <pc:sldMk cId="3128287824" sldId="328"/>
        </pc:sldMkLst>
        <pc:spChg chg="mod">
          <ac:chgData name="Matthew Purland" userId="8d07c89cff7dd31c" providerId="LiveId" clId="{D4C06832-62A4-4E46-A292-4A616195E257}" dt="2023-06-29T13:15:23.005" v="74" actId="33524"/>
          <ac:spMkLst>
            <pc:docMk/>
            <pc:sldMk cId="3128287824" sldId="32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7-01T08:31:51.928" v="205" actId="114"/>
        <pc:sldMkLst>
          <pc:docMk/>
          <pc:sldMk cId="2353342749" sldId="330"/>
        </pc:sldMkLst>
        <pc:spChg chg="mod">
          <ac:chgData name="Matthew Purland" userId="8d07c89cff7dd31c" providerId="LiveId" clId="{D4C06832-62A4-4E46-A292-4A616195E257}" dt="2023-07-01T08:31:51.928" v="205" actId="114"/>
          <ac:spMkLst>
            <pc:docMk/>
            <pc:sldMk cId="2353342749" sldId="33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30.253" v="84" actId="20577"/>
        <pc:sldMkLst>
          <pc:docMk/>
          <pc:sldMk cId="2071453346" sldId="332"/>
        </pc:sldMkLst>
        <pc:spChg chg="mod">
          <ac:chgData name="Matthew Purland" userId="8d07c89cff7dd31c" providerId="LiveId" clId="{D4C06832-62A4-4E46-A292-4A616195E257}" dt="2023-06-29T13:18:30.253" v="84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8:43.019" v="85" actId="33524"/>
        <pc:sldMkLst>
          <pc:docMk/>
          <pc:sldMk cId="3342242356" sldId="333"/>
        </pc:sldMkLst>
        <pc:spChg chg="mod">
          <ac:chgData name="Matthew Purland" userId="8d07c89cff7dd31c" providerId="LiveId" clId="{D4C06832-62A4-4E46-A292-4A616195E257}" dt="2023-06-29T13:18:43.019" v="85" actId="33524"/>
          <ac:spMkLst>
            <pc:docMk/>
            <pc:sldMk cId="3342242356" sldId="33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19:42.879" v="105" actId="20577"/>
        <pc:sldMkLst>
          <pc:docMk/>
          <pc:sldMk cId="2998189690" sldId="334"/>
        </pc:sldMkLst>
        <pc:spChg chg="mod">
          <ac:chgData name="Matthew Purland" userId="8d07c89cff7dd31c" providerId="LiveId" clId="{D4C06832-62A4-4E46-A292-4A616195E257}" dt="2023-06-29T13:19:42.879" v="105" actId="20577"/>
          <ac:spMkLst>
            <pc:docMk/>
            <pc:sldMk cId="2998189690" sldId="33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29.538" v="109" actId="20577"/>
        <pc:sldMkLst>
          <pc:docMk/>
          <pc:sldMk cId="3962095273" sldId="338"/>
        </pc:sldMkLst>
        <pc:spChg chg="mod">
          <ac:chgData name="Matthew Purland" userId="8d07c89cff7dd31c" providerId="LiveId" clId="{D4C06832-62A4-4E46-A292-4A616195E257}" dt="2023-06-29T13:23:29.538" v="109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3:44.373" v="110" actId="207"/>
        <pc:sldMkLst>
          <pc:docMk/>
          <pc:sldMk cId="3715561569" sldId="339"/>
        </pc:sldMkLst>
        <pc:spChg chg="mod">
          <ac:chgData name="Matthew Purland" userId="8d07c89cff7dd31c" providerId="LiveId" clId="{D4C06832-62A4-4E46-A292-4A616195E257}" dt="2023-06-29T13:23:44.373" v="110" actId="207"/>
          <ac:spMkLst>
            <pc:docMk/>
            <pc:sldMk cId="3715561569" sldId="3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7:16.084" v="138" actId="207"/>
        <pc:sldMkLst>
          <pc:docMk/>
          <pc:sldMk cId="580872621" sldId="340"/>
        </pc:sldMkLst>
        <pc:spChg chg="mod">
          <ac:chgData name="Matthew Purland" userId="8d07c89cff7dd31c" providerId="LiveId" clId="{D4C06832-62A4-4E46-A292-4A616195E257}" dt="2023-06-29T13:27:16.084" v="138" actId="207"/>
          <ac:spMkLst>
            <pc:docMk/>
            <pc:sldMk cId="580872621" sldId="3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28:03.484" v="144" actId="207"/>
        <pc:sldMkLst>
          <pc:docMk/>
          <pc:sldMk cId="3030971570" sldId="341"/>
        </pc:sldMkLst>
        <pc:spChg chg="mod">
          <ac:chgData name="Matthew Purland" userId="8d07c89cff7dd31c" providerId="LiveId" clId="{D4C06832-62A4-4E46-A292-4A616195E257}" dt="2023-06-29T13:28:03.484" v="144" actId="207"/>
          <ac:spMkLst>
            <pc:docMk/>
            <pc:sldMk cId="3030971570" sldId="341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1:15.794" v="189" actId="1076"/>
        <pc:sldMkLst>
          <pc:docMk/>
          <pc:sldMk cId="986345735" sldId="342"/>
        </pc:sldMkLst>
        <pc:picChg chg="add mod">
          <ac:chgData name="Matthew Purland" userId="8d07c89cff7dd31c" providerId="LiveId" clId="{D4C06832-62A4-4E46-A292-4A616195E257}" dt="2023-06-29T13:51:15.794" v="189" actId="1076"/>
          <ac:picMkLst>
            <pc:docMk/>
            <pc:sldMk cId="986345735" sldId="342"/>
            <ac:picMk id="4" creationId="{9F3B8CB3-010C-19E4-EAEC-4679A02F04F7}"/>
          </ac:picMkLst>
        </pc:picChg>
        <pc:picChg chg="del">
          <ac:chgData name="Matthew Purland" userId="8d07c89cff7dd31c" providerId="LiveId" clId="{D4C06832-62A4-4E46-A292-4A616195E257}" dt="2023-06-29T13:50:49.168" v="182" actId="478"/>
          <ac:picMkLst>
            <pc:docMk/>
            <pc:sldMk cId="986345735" sldId="342"/>
            <ac:picMk id="9" creationId="{1C80F906-7B02-C143-6289-6E9E67E90220}"/>
          </ac:picMkLst>
        </pc:picChg>
      </pc:sldChg>
      <pc:sldChg chg="modSp mod">
        <pc:chgData name="Matthew Purland" userId="8d07c89cff7dd31c" providerId="LiveId" clId="{D4C06832-62A4-4E46-A292-4A616195E257}" dt="2023-06-29T13:31:23.173" v="145" actId="207"/>
        <pc:sldMkLst>
          <pc:docMk/>
          <pc:sldMk cId="1153638624" sldId="346"/>
        </pc:sldMkLst>
        <pc:spChg chg="mod">
          <ac:chgData name="Matthew Purland" userId="8d07c89cff7dd31c" providerId="LiveId" clId="{D4C06832-62A4-4E46-A292-4A616195E257}" dt="2023-06-29T13:31:23.173" v="145" actId="207"/>
          <ac:spMkLst>
            <pc:docMk/>
            <pc:sldMk cId="1153638624" sldId="34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14.484" v="173" actId="207"/>
        <pc:sldMkLst>
          <pc:docMk/>
          <pc:sldMk cId="3801183168" sldId="347"/>
        </pc:sldMkLst>
        <pc:spChg chg="mod">
          <ac:chgData name="Matthew Purland" userId="8d07c89cff7dd31c" providerId="LiveId" clId="{D4C06832-62A4-4E46-A292-4A616195E257}" dt="2023-06-29T13:35:14.484" v="173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4C06832-62A4-4E46-A292-4A616195E257}" dt="2023-06-29T13:35:50.798" v="180" actId="20577"/>
        <pc:sldMkLst>
          <pc:docMk/>
          <pc:sldMk cId="2493903279" sldId="348"/>
        </pc:sldMkLst>
        <pc:spChg chg="mod">
          <ac:chgData name="Matthew Purland" userId="8d07c89cff7dd31c" providerId="LiveId" clId="{D4C06832-62A4-4E46-A292-4A616195E257}" dt="2023-06-29T13:35:50.798" v="18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4C06832-62A4-4E46-A292-4A616195E257}" dt="2023-06-29T13:55:23.516" v="197" actId="1076"/>
        <pc:sldMkLst>
          <pc:docMk/>
          <pc:sldMk cId="4206991601" sldId="350"/>
        </pc:sldMkLst>
        <pc:picChg chg="add mod">
          <ac:chgData name="Matthew Purland" userId="8d07c89cff7dd31c" providerId="LiveId" clId="{D4C06832-62A4-4E46-A292-4A616195E257}" dt="2023-06-29T13:55:23.516" v="197" actId="1076"/>
          <ac:picMkLst>
            <pc:docMk/>
            <pc:sldMk cId="4206991601" sldId="350"/>
            <ac:picMk id="4" creationId="{39F82BF1-8803-5C7B-D428-A56FC42FCD50}"/>
          </ac:picMkLst>
        </pc:picChg>
        <pc:picChg chg="del">
          <ac:chgData name="Matthew Purland" userId="8d07c89cff7dd31c" providerId="LiveId" clId="{D4C06832-62A4-4E46-A292-4A616195E257}" dt="2023-06-29T13:55:05.147" v="190" actId="478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mod">
        <pc:chgData name="Matthew Purland" userId="8d07c89cff7dd31c" providerId="LiveId" clId="{D4C06832-62A4-4E46-A292-4A616195E257}" dt="2023-06-29T13:38:39.769" v="181" actId="207"/>
        <pc:sldMkLst>
          <pc:docMk/>
          <pc:sldMk cId="2460634819" sldId="352"/>
        </pc:sldMkLst>
        <pc:spChg chg="mod">
          <ac:chgData name="Matthew Purland" userId="8d07c89cff7dd31c" providerId="LiveId" clId="{D4C06832-62A4-4E46-A292-4A616195E257}" dt="2023-06-29T13:38:39.769" v="181" actId="207"/>
          <ac:spMkLst>
            <pc:docMk/>
            <pc:sldMk cId="2460634819" sldId="352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03D97B40-0928-4E4E-9735-B9B41A07FFA1}"/>
    <pc:docChg chg="modSld">
      <pc:chgData name="Matthew Purland" userId="8d07c89cff7dd31c" providerId="LiveId" clId="{03D97B40-0928-4E4E-9735-B9B41A07FFA1}" dt="2023-07-05T18:49:45.531" v="4" actId="20577"/>
      <pc:docMkLst>
        <pc:docMk/>
      </pc:docMkLst>
      <pc:sldChg chg="modSp mod">
        <pc:chgData name="Matthew Purland" userId="8d07c89cff7dd31c" providerId="LiveId" clId="{03D97B40-0928-4E4E-9735-B9B41A07FFA1}" dt="2023-07-05T18:49:45.531" v="4" actId="20577"/>
        <pc:sldMkLst>
          <pc:docMk/>
          <pc:sldMk cId="476480865" sldId="281"/>
        </pc:sldMkLst>
        <pc:spChg chg="mod">
          <ac:chgData name="Matthew Purland" userId="8d07c89cff7dd31c" providerId="LiveId" clId="{03D97B40-0928-4E4E-9735-B9B41A07FFA1}" dt="2023-07-05T18:49:45.531" v="4" actId="20577"/>
          <ac:spMkLst>
            <pc:docMk/>
            <pc:sldMk cId="476480865" sldId="281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EEAF29AA-9F7E-44D9-8346-CCC4958F1094}"/>
    <pc:docChg chg="addSld delSld modSld">
      <pc:chgData name="Matthew Purland" userId="8d07c89cff7dd31c" providerId="LiveId" clId="{EEAF29AA-9F7E-44D9-8346-CCC4958F1094}" dt="2023-07-18T08:05:26.310" v="9" actId="6549"/>
      <pc:docMkLst>
        <pc:docMk/>
      </pc:docMkLst>
      <pc:sldChg chg="del">
        <pc:chgData name="Matthew Purland" userId="8d07c89cff7dd31c" providerId="LiveId" clId="{EEAF29AA-9F7E-44D9-8346-CCC4958F1094}" dt="2023-07-18T08:03:53.458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EEAF29AA-9F7E-44D9-8346-CCC4958F1094}" dt="2023-07-18T08:03:53.458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EEAF29AA-9F7E-44D9-8346-CCC4958F1094}" dt="2023-07-18T08:03:53.458" v="0" actId="47"/>
        <pc:sldMkLst>
          <pc:docMk/>
          <pc:sldMk cId="2459611209" sldId="277"/>
        </pc:sldMkLst>
      </pc:sldChg>
      <pc:sldChg chg="del">
        <pc:chgData name="Matthew Purland" userId="8d07c89cff7dd31c" providerId="LiveId" clId="{EEAF29AA-9F7E-44D9-8346-CCC4958F1094}" dt="2023-07-18T08:03:53.458" v="0" actId="47"/>
        <pc:sldMkLst>
          <pc:docMk/>
          <pc:sldMk cId="4013042210" sldId="278"/>
        </pc:sldMkLst>
      </pc:sldChg>
      <pc:sldChg chg="del">
        <pc:chgData name="Matthew Purland" userId="8d07c89cff7dd31c" providerId="LiveId" clId="{EEAF29AA-9F7E-44D9-8346-CCC4958F1094}" dt="2023-07-18T08:03:53.458" v="0" actId="47"/>
        <pc:sldMkLst>
          <pc:docMk/>
          <pc:sldMk cId="3822791644" sldId="279"/>
        </pc:sldMkLst>
      </pc:sldChg>
      <pc:sldChg chg="del">
        <pc:chgData name="Matthew Purland" userId="8d07c89cff7dd31c" providerId="LiveId" clId="{EEAF29AA-9F7E-44D9-8346-CCC4958F1094}" dt="2023-07-18T08:03:53.458" v="0" actId="47"/>
        <pc:sldMkLst>
          <pc:docMk/>
          <pc:sldMk cId="1339546333" sldId="280"/>
        </pc:sldMkLst>
      </pc:sldChg>
      <pc:sldChg chg="del">
        <pc:chgData name="Matthew Purland" userId="8d07c89cff7dd31c" providerId="LiveId" clId="{EEAF29AA-9F7E-44D9-8346-CCC4958F1094}" dt="2023-07-18T08:03:53.458" v="0" actId="47"/>
        <pc:sldMkLst>
          <pc:docMk/>
          <pc:sldMk cId="476480865" sldId="281"/>
        </pc:sldMkLst>
      </pc:sldChg>
      <pc:sldChg chg="del">
        <pc:chgData name="Matthew Purland" userId="8d07c89cff7dd31c" providerId="LiveId" clId="{EEAF29AA-9F7E-44D9-8346-CCC4958F1094}" dt="2023-07-18T08:03:53.458" v="0" actId="47"/>
        <pc:sldMkLst>
          <pc:docMk/>
          <pc:sldMk cId="668199295" sldId="282"/>
        </pc:sldMkLst>
      </pc:sldChg>
      <pc:sldChg chg="del">
        <pc:chgData name="Matthew Purland" userId="8d07c89cff7dd31c" providerId="LiveId" clId="{EEAF29AA-9F7E-44D9-8346-CCC4958F1094}" dt="2023-07-18T08:03:53.458" v="0" actId="47"/>
        <pc:sldMkLst>
          <pc:docMk/>
          <pc:sldMk cId="3316000073" sldId="284"/>
        </pc:sldMkLst>
      </pc:sldChg>
      <pc:sldChg chg="del">
        <pc:chgData name="Matthew Purland" userId="8d07c89cff7dd31c" providerId="LiveId" clId="{EEAF29AA-9F7E-44D9-8346-CCC4958F1094}" dt="2023-07-18T08:03:53.458" v="0" actId="47"/>
        <pc:sldMkLst>
          <pc:docMk/>
          <pc:sldMk cId="4261993751" sldId="285"/>
        </pc:sldMkLst>
      </pc:sldChg>
      <pc:sldChg chg="del">
        <pc:chgData name="Matthew Purland" userId="8d07c89cff7dd31c" providerId="LiveId" clId="{EEAF29AA-9F7E-44D9-8346-CCC4958F1094}" dt="2023-07-18T08:03:53.458" v="0" actId="47"/>
        <pc:sldMkLst>
          <pc:docMk/>
          <pc:sldMk cId="4243321265" sldId="286"/>
        </pc:sldMkLst>
      </pc:sldChg>
      <pc:sldChg chg="del">
        <pc:chgData name="Matthew Purland" userId="8d07c89cff7dd31c" providerId="LiveId" clId="{EEAF29AA-9F7E-44D9-8346-CCC4958F1094}" dt="2023-07-18T08:03:53.458" v="0" actId="47"/>
        <pc:sldMkLst>
          <pc:docMk/>
          <pc:sldMk cId="3979147693" sldId="287"/>
        </pc:sldMkLst>
      </pc:sldChg>
      <pc:sldChg chg="del">
        <pc:chgData name="Matthew Purland" userId="8d07c89cff7dd31c" providerId="LiveId" clId="{EEAF29AA-9F7E-44D9-8346-CCC4958F1094}" dt="2023-07-18T08:03:53.458" v="0" actId="47"/>
        <pc:sldMkLst>
          <pc:docMk/>
          <pc:sldMk cId="2729461070" sldId="300"/>
        </pc:sldMkLst>
      </pc:sldChg>
      <pc:sldChg chg="del">
        <pc:chgData name="Matthew Purland" userId="8d07c89cff7dd31c" providerId="LiveId" clId="{EEAF29AA-9F7E-44D9-8346-CCC4958F1094}" dt="2023-07-18T08:03:53.458" v="0" actId="47"/>
        <pc:sldMkLst>
          <pc:docMk/>
          <pc:sldMk cId="3925418807" sldId="302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3170042289" sldId="313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2901849155" sldId="314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1973470114" sldId="315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1803052156" sldId="316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1025863808" sldId="317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4158967133" sldId="318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1253362750" sldId="319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477579752" sldId="320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699331124" sldId="321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1866416391" sldId="326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1062775742" sldId="327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3128287824" sldId="328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465227427" sldId="329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2353342749" sldId="330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1198128850" sldId="331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2071453346" sldId="332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3342242356" sldId="333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2998189690" sldId="334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2910849402" sldId="335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1616951786" sldId="336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2001736057" sldId="337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3962095273" sldId="338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3715561569" sldId="339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580872621" sldId="340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3030971570" sldId="341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986345735" sldId="342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3714691074" sldId="343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1629302219" sldId="344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2231009091" sldId="345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1153638624" sldId="346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3801183168" sldId="347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2493903279" sldId="348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424320179" sldId="349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4206991601" sldId="350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1227392757" sldId="351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2460634819" sldId="352"/>
        </pc:sldMkLst>
      </pc:sldChg>
      <pc:sldChg chg="del">
        <pc:chgData name="Matthew Purland" userId="8d07c89cff7dd31c" providerId="LiveId" clId="{EEAF29AA-9F7E-44D9-8346-CCC4958F1094}" dt="2023-07-18T08:04:30.183" v="1" actId="47"/>
        <pc:sldMkLst>
          <pc:docMk/>
          <pc:sldMk cId="894109062" sldId="353"/>
        </pc:sldMkLst>
      </pc:sldChg>
      <pc:sldChg chg="add">
        <pc:chgData name="Matthew Purland" userId="8d07c89cff7dd31c" providerId="LiveId" clId="{EEAF29AA-9F7E-44D9-8346-CCC4958F1094}" dt="2023-07-18T08:04:58.764" v="2"/>
        <pc:sldMkLst>
          <pc:docMk/>
          <pc:sldMk cId="1051611125" sldId="358"/>
        </pc:sldMkLst>
      </pc:sldChg>
      <pc:sldChg chg="add">
        <pc:chgData name="Matthew Purland" userId="8d07c89cff7dd31c" providerId="LiveId" clId="{EEAF29AA-9F7E-44D9-8346-CCC4958F1094}" dt="2023-07-18T08:04:58.764" v="2"/>
        <pc:sldMkLst>
          <pc:docMk/>
          <pc:sldMk cId="1766089421" sldId="359"/>
        </pc:sldMkLst>
      </pc:sldChg>
      <pc:sldChg chg="add">
        <pc:chgData name="Matthew Purland" userId="8d07c89cff7dd31c" providerId="LiveId" clId="{EEAF29AA-9F7E-44D9-8346-CCC4958F1094}" dt="2023-07-18T08:04:58.764" v="2"/>
        <pc:sldMkLst>
          <pc:docMk/>
          <pc:sldMk cId="4245887190" sldId="360"/>
        </pc:sldMkLst>
      </pc:sldChg>
      <pc:sldChg chg="add">
        <pc:chgData name="Matthew Purland" userId="8d07c89cff7dd31c" providerId="LiveId" clId="{EEAF29AA-9F7E-44D9-8346-CCC4958F1094}" dt="2023-07-18T08:04:58.764" v="2"/>
        <pc:sldMkLst>
          <pc:docMk/>
          <pc:sldMk cId="576565856" sldId="361"/>
        </pc:sldMkLst>
      </pc:sldChg>
      <pc:sldChg chg="modSp add mod">
        <pc:chgData name="Matthew Purland" userId="8d07c89cff7dd31c" providerId="LiveId" clId="{EEAF29AA-9F7E-44D9-8346-CCC4958F1094}" dt="2023-07-18T08:05:26.310" v="9" actId="6549"/>
        <pc:sldMkLst>
          <pc:docMk/>
          <pc:sldMk cId="1926787005" sldId="362"/>
        </pc:sldMkLst>
        <pc:spChg chg="mod">
          <ac:chgData name="Matthew Purland" userId="8d07c89cff7dd31c" providerId="LiveId" clId="{EEAF29AA-9F7E-44D9-8346-CCC4958F1094}" dt="2023-07-18T08:05:26.310" v="9" actId="6549"/>
          <ac:spMkLst>
            <pc:docMk/>
            <pc:sldMk cId="1926787005" sldId="362"/>
            <ac:spMk id="2" creationId="{F240269D-6DED-F2E7-DFE0-1FB44C095B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/>
              <a:t>  can appear at the end of a syllable or word when the spelling is ‘-p’,  ‘-pe’, or ‘-pp’: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806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lphaLcParenR"/>
            </a:pPr>
            <a:r>
              <a:rPr lang="en-GB" dirty="0"/>
              <a:t>Common words ending in ‘-p’: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7" name="Picture 6" descr="A picture containing text, screenshot, font, white">
            <a:extLst>
              <a:ext uri="{FF2B5EF4-FFF2-40B4-BE49-F238E27FC236}">
                <a16:creationId xmlns:a16="http://schemas.microsoft.com/office/drawing/2014/main" id="{2E82A3DD-30CA-3457-C99E-C872EC98A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2545080"/>
            <a:ext cx="9083040" cy="176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0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arenR" startAt="2"/>
            </a:pPr>
            <a:r>
              <a:rPr lang="en-GB" dirty="0"/>
              <a:t>Common words ending in ‘-pe’: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5" name="Picture 4" descr="A picture containing text, screenshot, font, number">
            <a:extLst>
              <a:ext uri="{FF2B5EF4-FFF2-40B4-BE49-F238E27FC236}">
                <a16:creationId xmlns:a16="http://schemas.microsoft.com/office/drawing/2014/main" id="{C0FA6945-C142-4B46-B7FE-4F04A32DD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390" y="2205990"/>
            <a:ext cx="9761220" cy="244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9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arenR" startAt="3"/>
            </a:pPr>
            <a:r>
              <a:rPr lang="en-GB" dirty="0"/>
              <a:t>Common words ending in ‘-pp’: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only common English word ending with ‘-pp’ is the noun ‘app’.</a:t>
            </a:r>
          </a:p>
        </p:txBody>
      </p:sp>
    </p:spTree>
    <p:extLst>
      <p:ext uri="{BB962C8B-B14F-4D97-AF65-F5344CB8AC3E}">
        <p14:creationId xmlns:p14="http://schemas.microsoft.com/office/powerpoint/2010/main" val="3030028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b</a:t>
            </a:r>
            <a:r>
              <a:rPr lang="en-GB" dirty="0"/>
              <a:t>  /  changes to  </a:t>
            </a: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/>
              <a:t>  in CC connections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(CV)    describe a    superb and    globe on    tube of    cab at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club night    lab which    job centre    prescribe the    hub cap</a:t>
            </a:r>
          </a:p>
        </p:txBody>
      </p:sp>
    </p:spTree>
    <p:extLst>
      <p:ext uri="{BB962C8B-B14F-4D97-AF65-F5344CB8AC3E}">
        <p14:creationId xmlns:p14="http://schemas.microsoft.com/office/powerpoint/2010/main" val="1342339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p</a:t>
            </a:r>
            <a:r>
              <a:rPr lang="en-GB" dirty="0"/>
              <a:t>  does not change in CV and CC connections: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(CV)    map of    up on   scrape off    shop around    keep on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envelope for    stop them    rope ladder    grape juice    shape that</a:t>
            </a:r>
          </a:p>
        </p:txBody>
      </p:sp>
    </p:spTree>
    <p:extLst>
      <p:ext uri="{BB962C8B-B14F-4D97-AF65-F5344CB8AC3E}">
        <p14:creationId xmlns:p14="http://schemas.microsoft.com/office/powerpoint/2010/main" val="161881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5: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Moving Forward – Part 2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5.3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b  </a:t>
            </a:r>
            <a:r>
              <a:rPr lang="en-GB" sz="660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/  p</a:t>
            </a:r>
            <a:endParaRPr lang="en-GB" sz="6600" dirty="0">
              <a:solidFill>
                <a:schemeClr val="accent1"/>
              </a:solidFill>
              <a:latin typeface="Congenial Black" panose="02000503040000020004" pitchFamily="2" charset="0"/>
              <a:cs typeface="Dreaming Outloud Script Pro" panose="020B06040202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 startAt="6"/>
            </a:pPr>
            <a:r>
              <a:rPr lang="en-GB" dirty="0"/>
              <a:t>b  (1%)  /  p  (3%)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sound  b  can appear at the end of a syllable or word when the spelling is ‘-b’, ‘-be’, or ‘-bb’, as in the common words below.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is one word ending in  p  in the 100 Most Common Words in Written English list: ‘</a:t>
            </a:r>
            <a:r>
              <a:rPr lang="en-GB" dirty="0">
                <a:solidFill>
                  <a:srgbClr val="FF0000"/>
                </a:solidFill>
              </a:rPr>
              <a:t>up</a:t>
            </a:r>
            <a:r>
              <a:rPr lang="en-GB" dirty="0"/>
              <a:t>’, at number 42. There are no words in this list ending in  b.</a:t>
            </a:r>
          </a:p>
        </p:txBody>
      </p:sp>
    </p:spTree>
    <p:extLst>
      <p:ext uri="{BB962C8B-B14F-4D97-AF65-F5344CB8AC3E}">
        <p14:creationId xmlns:p14="http://schemas.microsoft.com/office/powerpoint/2010/main" val="2823016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lphaLcParenR"/>
            </a:pPr>
            <a:r>
              <a:rPr lang="en-GB" dirty="0"/>
              <a:t>Common words ending in ‘-b’: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6" name="Picture 5" descr="A picture containing text, screenshot, font, white">
            <a:extLst>
              <a:ext uri="{FF2B5EF4-FFF2-40B4-BE49-F238E27FC236}">
                <a16:creationId xmlns:a16="http://schemas.microsoft.com/office/drawing/2014/main" id="{11848AE1-FD9C-C1DD-79B0-7931FE3AE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80" y="2526030"/>
            <a:ext cx="9311640" cy="180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089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arenR" startAt="2"/>
            </a:pPr>
            <a:r>
              <a:rPr lang="en-GB" dirty="0"/>
              <a:t>Common words ending in ‘-be’: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7" name="Picture 6" descr="A picture containing text, screenshot, font, white">
            <a:extLst>
              <a:ext uri="{FF2B5EF4-FFF2-40B4-BE49-F238E27FC236}">
                <a16:creationId xmlns:a16="http://schemas.microsoft.com/office/drawing/2014/main" id="{1ABF80A6-ADB4-95F3-4699-929718DEF8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640" y="2522220"/>
            <a:ext cx="9570720" cy="181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324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arenR" startAt="3"/>
            </a:pPr>
            <a:r>
              <a:rPr lang="en-GB" dirty="0"/>
              <a:t>Common words ending in ‘-bb’: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only common English word ending with ‘-bb’ is the verb ‘ebb’.</a:t>
            </a:r>
          </a:p>
        </p:txBody>
      </p:sp>
    </p:spTree>
    <p:extLst>
      <p:ext uri="{BB962C8B-B14F-4D97-AF65-F5344CB8AC3E}">
        <p14:creationId xmlns:p14="http://schemas.microsoft.com/office/powerpoint/2010/main" val="3832924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4188</TotalTime>
  <Words>290</Words>
  <Application>Microsoft Office PowerPoint</Application>
  <PresentationFormat>Widescreen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2023-07-18T08:05:28Z</dcterms:modified>
</cp:coreProperties>
</file>