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281" r:id="rId7"/>
    <p:sldId id="282" r:id="rId8"/>
    <p:sldId id="285" r:id="rId9"/>
    <p:sldId id="284" r:id="rId10"/>
    <p:sldId id="286" r:id="rId11"/>
    <p:sldId id="287" r:id="rId12"/>
    <p:sldId id="300" r:id="rId13"/>
    <p:sldId id="30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B31109-FEC8-44AB-97B3-0AF48439CB0C}" v="1" dt="2023-07-05T18:39:08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E3B31109-FEC8-44AB-97B3-0AF48439CB0C}"/>
    <pc:docChg chg="addSld delSld modSld">
      <pc:chgData name="Matthew Purland" userId="8d07c89cff7dd31c" providerId="LiveId" clId="{E3B31109-FEC8-44AB-97B3-0AF48439CB0C}" dt="2023-07-05T18:49:01.162" v="17" actId="20577"/>
      <pc:docMkLst>
        <pc:docMk/>
      </pc:docMkLst>
      <pc:sldChg chg="del">
        <pc:chgData name="Matthew Purland" userId="8d07c89cff7dd31c" providerId="LiveId" clId="{E3B31109-FEC8-44AB-97B3-0AF48439CB0C}" dt="2023-07-05T18:38:20.228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E3B31109-FEC8-44AB-97B3-0AF48439CB0C}" dt="2023-07-05T18:38:20.228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E3B31109-FEC8-44AB-97B3-0AF48439CB0C}" dt="2023-07-05T18:38:20.228" v="0" actId="47"/>
        <pc:sldMkLst>
          <pc:docMk/>
          <pc:sldMk cId="2459611209" sldId="277"/>
        </pc:sldMkLst>
      </pc:sldChg>
      <pc:sldChg chg="del">
        <pc:chgData name="Matthew Purland" userId="8d07c89cff7dd31c" providerId="LiveId" clId="{E3B31109-FEC8-44AB-97B3-0AF48439CB0C}" dt="2023-07-05T18:38:20.228" v="0" actId="47"/>
        <pc:sldMkLst>
          <pc:docMk/>
          <pc:sldMk cId="4013042210" sldId="278"/>
        </pc:sldMkLst>
      </pc:sldChg>
      <pc:sldChg chg="del">
        <pc:chgData name="Matthew Purland" userId="8d07c89cff7dd31c" providerId="LiveId" clId="{E3B31109-FEC8-44AB-97B3-0AF48439CB0C}" dt="2023-07-05T18:38:20.228" v="0" actId="47"/>
        <pc:sldMkLst>
          <pc:docMk/>
          <pc:sldMk cId="3822791644" sldId="279"/>
        </pc:sldMkLst>
      </pc:sldChg>
      <pc:sldChg chg="del">
        <pc:chgData name="Matthew Purland" userId="8d07c89cff7dd31c" providerId="LiveId" clId="{E3B31109-FEC8-44AB-97B3-0AF48439CB0C}" dt="2023-07-05T18:38:20.228" v="0" actId="47"/>
        <pc:sldMkLst>
          <pc:docMk/>
          <pc:sldMk cId="1339546333" sldId="280"/>
        </pc:sldMkLst>
      </pc:sldChg>
      <pc:sldChg chg="modSp mod">
        <pc:chgData name="Matthew Purland" userId="8d07c89cff7dd31c" providerId="LiveId" clId="{E3B31109-FEC8-44AB-97B3-0AF48439CB0C}" dt="2023-07-05T18:49:01.162" v="17" actId="20577"/>
        <pc:sldMkLst>
          <pc:docMk/>
          <pc:sldMk cId="476480865" sldId="281"/>
        </pc:sldMkLst>
        <pc:spChg chg="mod">
          <ac:chgData name="Matthew Purland" userId="8d07c89cff7dd31c" providerId="LiveId" clId="{E3B31109-FEC8-44AB-97B3-0AF48439CB0C}" dt="2023-07-05T18:49:01.162" v="17" actId="2057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2823016913" sldId="303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945089552" sldId="304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064324244" sldId="305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832924780" sldId="306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160806501" sldId="307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851309356" sldId="308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79889082" sldId="309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030028623" sldId="310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342339189" sldId="311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618817609" sldId="312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170042289" sldId="313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2901849155" sldId="314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973470114" sldId="315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803052156" sldId="316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025863808" sldId="317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4158967133" sldId="318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253362750" sldId="319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477579752" sldId="320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699331124" sldId="321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866416391" sldId="326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062775742" sldId="327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128287824" sldId="328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465227427" sldId="329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2353342749" sldId="330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198128850" sldId="331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2071453346" sldId="332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342242356" sldId="333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2998189690" sldId="334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2910849402" sldId="335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616951786" sldId="336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2001736057" sldId="337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962095273" sldId="338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715561569" sldId="339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580872621" sldId="340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030971570" sldId="341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986345735" sldId="342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714691074" sldId="343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629302219" sldId="344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2231009091" sldId="345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153638624" sldId="346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3801183168" sldId="347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2493903279" sldId="348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424320179" sldId="349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4206991601" sldId="350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1227392757" sldId="351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2460634819" sldId="352"/>
        </pc:sldMkLst>
      </pc:sldChg>
      <pc:sldChg chg="del">
        <pc:chgData name="Matthew Purland" userId="8d07c89cff7dd31c" providerId="LiveId" clId="{E3B31109-FEC8-44AB-97B3-0AF48439CB0C}" dt="2023-07-05T18:38:42.200" v="1" actId="47"/>
        <pc:sldMkLst>
          <pc:docMk/>
          <pc:sldMk cId="894109062" sldId="353"/>
        </pc:sldMkLst>
      </pc:sldChg>
      <pc:sldChg chg="add">
        <pc:chgData name="Matthew Purland" userId="8d07c89cff7dd31c" providerId="LiveId" clId="{E3B31109-FEC8-44AB-97B3-0AF48439CB0C}" dt="2023-07-05T18:39:08.803" v="2"/>
        <pc:sldMkLst>
          <pc:docMk/>
          <pc:sldMk cId="1051611125" sldId="358"/>
        </pc:sldMkLst>
      </pc:sldChg>
      <pc:sldChg chg="add">
        <pc:chgData name="Matthew Purland" userId="8d07c89cff7dd31c" providerId="LiveId" clId="{E3B31109-FEC8-44AB-97B3-0AF48439CB0C}" dt="2023-07-05T18:39:08.803" v="2"/>
        <pc:sldMkLst>
          <pc:docMk/>
          <pc:sldMk cId="1766089421" sldId="359"/>
        </pc:sldMkLst>
      </pc:sldChg>
      <pc:sldChg chg="add">
        <pc:chgData name="Matthew Purland" userId="8d07c89cff7dd31c" providerId="LiveId" clId="{E3B31109-FEC8-44AB-97B3-0AF48439CB0C}" dt="2023-07-05T18:39:08.803" v="2"/>
        <pc:sldMkLst>
          <pc:docMk/>
          <pc:sldMk cId="4245887190" sldId="360"/>
        </pc:sldMkLst>
      </pc:sldChg>
      <pc:sldChg chg="add">
        <pc:chgData name="Matthew Purland" userId="8d07c89cff7dd31c" providerId="LiveId" clId="{E3B31109-FEC8-44AB-97B3-0AF48439CB0C}" dt="2023-07-05T18:39:08.803" v="2"/>
        <pc:sldMkLst>
          <pc:docMk/>
          <pc:sldMk cId="576565856" sldId="361"/>
        </pc:sldMkLst>
      </pc:sldChg>
      <pc:sldChg chg="modSp add mod">
        <pc:chgData name="Matthew Purland" userId="8d07c89cff7dd31c" providerId="LiveId" clId="{E3B31109-FEC8-44AB-97B3-0AF48439CB0C}" dt="2023-07-05T18:39:29.229" v="12" actId="20577"/>
        <pc:sldMkLst>
          <pc:docMk/>
          <pc:sldMk cId="1926787005" sldId="362"/>
        </pc:sldMkLst>
        <pc:spChg chg="mod">
          <ac:chgData name="Matthew Purland" userId="8d07c89cff7dd31c" providerId="LiveId" clId="{E3B31109-FEC8-44AB-97B3-0AF48439CB0C}" dt="2023-07-05T18:39:29.229" v="12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4C06832-62A4-4E46-A292-4A616195E257}"/>
    <pc:docChg chg="undo custSel modSld">
      <pc:chgData name="Matthew Purland" userId="8d07c89cff7dd31c" providerId="LiveId" clId="{D4C06832-62A4-4E46-A292-4A616195E257}" dt="2023-07-01T08:31:51.928" v="205" actId="114"/>
      <pc:docMkLst>
        <pc:docMk/>
      </pc:docMkLst>
      <pc:sldChg chg="modSp mod">
        <pc:chgData name="Matthew Purland" userId="8d07c89cff7dd31c" providerId="LiveId" clId="{D4C06832-62A4-4E46-A292-4A616195E257}" dt="2023-06-29T12:48:25.213" v="2" actId="207"/>
        <pc:sldMkLst>
          <pc:docMk/>
          <pc:sldMk cId="2459611209" sldId="277"/>
        </pc:sldMkLst>
        <pc:spChg chg="mod">
          <ac:chgData name="Matthew Purland" userId="8d07c89cff7dd31c" providerId="LiveId" clId="{D4C06832-62A4-4E46-A292-4A616195E257}" dt="2023-06-29T12:48:25.213" v="2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49:35.733" v="3" actId="207"/>
        <pc:sldMkLst>
          <pc:docMk/>
          <pc:sldMk cId="1339546333" sldId="280"/>
        </pc:sldMkLst>
        <pc:spChg chg="mod">
          <ac:chgData name="Matthew Purland" userId="8d07c89cff7dd31c" providerId="LiveId" clId="{D4C06832-62A4-4E46-A292-4A616195E257}" dt="2023-06-29T12:49:35.733" v="3" actId="207"/>
          <ac:spMkLst>
            <pc:docMk/>
            <pc:sldMk cId="1339546333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3:59.065" v="32" actId="20577"/>
        <pc:sldMkLst>
          <pc:docMk/>
          <pc:sldMk cId="3925418807" sldId="302"/>
        </pc:sldMkLst>
        <pc:spChg chg="mod">
          <ac:chgData name="Matthew Purland" userId="8d07c89cff7dd31c" providerId="LiveId" clId="{D4C06832-62A4-4E46-A292-4A616195E257}" dt="2023-06-29T12:53:59.065" v="32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5:10.529" v="39" actId="20577"/>
        <pc:sldMkLst>
          <pc:docMk/>
          <pc:sldMk cId="2823016913" sldId="303"/>
        </pc:sldMkLst>
        <pc:spChg chg="mod">
          <ac:chgData name="Matthew Purland" userId="8d07c89cff7dd31c" providerId="LiveId" clId="{D4C06832-62A4-4E46-A292-4A616195E257}" dt="2023-06-29T12:55:10.529" v="39" actId="20577"/>
          <ac:spMkLst>
            <pc:docMk/>
            <pc:sldMk cId="2823016913" sldId="3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9:02.961" v="52" actId="20577"/>
        <pc:sldMkLst>
          <pc:docMk/>
          <pc:sldMk cId="3170042289" sldId="313"/>
        </pc:sldMkLst>
        <pc:spChg chg="mod">
          <ac:chgData name="Matthew Purland" userId="8d07c89cff7dd31c" providerId="LiveId" clId="{D4C06832-62A4-4E46-A292-4A616195E257}" dt="2023-06-29T12:59:02.961" v="52" actId="20577"/>
          <ac:spMkLst>
            <pc:docMk/>
            <pc:sldMk cId="3170042289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08:19.188" v="56" actId="27636"/>
        <pc:sldMkLst>
          <pc:docMk/>
          <pc:sldMk cId="2901849155" sldId="314"/>
        </pc:sldMkLst>
        <pc:spChg chg="mod">
          <ac:chgData name="Matthew Purland" userId="8d07c89cff7dd31c" providerId="LiveId" clId="{D4C06832-62A4-4E46-A292-4A616195E257}" dt="2023-06-29T13:08:19.188" v="56" actId="27636"/>
          <ac:spMkLst>
            <pc:docMk/>
            <pc:sldMk cId="2901849155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1:54.959" v="67" actId="207"/>
        <pc:sldMkLst>
          <pc:docMk/>
          <pc:sldMk cId="1973470114" sldId="315"/>
        </pc:sldMkLst>
        <pc:spChg chg="mod">
          <ac:chgData name="Matthew Purland" userId="8d07c89cff7dd31c" providerId="LiveId" clId="{D4C06832-62A4-4E46-A292-4A616195E257}" dt="2023-06-29T13:11:54.959" v="67" actId="207"/>
          <ac:spMkLst>
            <pc:docMk/>
            <pc:sldMk cId="197347011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3:37.667" v="69" actId="207"/>
        <pc:sldMkLst>
          <pc:docMk/>
          <pc:sldMk cId="477579752" sldId="320"/>
        </pc:sldMkLst>
        <pc:spChg chg="mod">
          <ac:chgData name="Matthew Purland" userId="8d07c89cff7dd31c" providerId="LiveId" clId="{D4C06832-62A4-4E46-A292-4A616195E257}" dt="2023-06-29T13:13:37.667" v="69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4:20.114" v="73" actId="1076"/>
        <pc:sldMkLst>
          <pc:docMk/>
          <pc:sldMk cId="699331124" sldId="321"/>
        </pc:sldMkLst>
        <pc:spChg chg="mod">
          <ac:chgData name="Matthew Purland" userId="8d07c89cff7dd31c" providerId="LiveId" clId="{D4C06832-62A4-4E46-A292-4A616195E257}" dt="2023-06-29T13:14:11.907" v="72" actId="20577"/>
          <ac:spMkLst>
            <pc:docMk/>
            <pc:sldMk cId="699331124" sldId="321"/>
            <ac:spMk id="3" creationId="{E352E269-F028-A26B-A8CF-EA1FC264DC9E}"/>
          </ac:spMkLst>
        </pc:spChg>
        <pc:picChg chg="mod">
          <ac:chgData name="Matthew Purland" userId="8d07c89cff7dd31c" providerId="LiveId" clId="{D4C06832-62A4-4E46-A292-4A616195E257}" dt="2023-06-29T13:14:20.114" v="73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modSp mod">
        <pc:chgData name="Matthew Purland" userId="8d07c89cff7dd31c" providerId="LiveId" clId="{D4C06832-62A4-4E46-A292-4A616195E257}" dt="2023-06-29T13:15:23.005" v="74" actId="33524"/>
        <pc:sldMkLst>
          <pc:docMk/>
          <pc:sldMk cId="3128287824" sldId="328"/>
        </pc:sldMkLst>
        <pc:spChg chg="mod">
          <ac:chgData name="Matthew Purland" userId="8d07c89cff7dd31c" providerId="LiveId" clId="{D4C06832-62A4-4E46-A292-4A616195E257}" dt="2023-06-29T13:15:23.005" v="74" actId="33524"/>
          <ac:spMkLst>
            <pc:docMk/>
            <pc:sldMk cId="3128287824" sldId="32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7-01T08:31:51.928" v="205" actId="114"/>
        <pc:sldMkLst>
          <pc:docMk/>
          <pc:sldMk cId="2353342749" sldId="330"/>
        </pc:sldMkLst>
        <pc:spChg chg="mod">
          <ac:chgData name="Matthew Purland" userId="8d07c89cff7dd31c" providerId="LiveId" clId="{D4C06832-62A4-4E46-A292-4A616195E257}" dt="2023-07-01T08:31:51.928" v="205" actId="114"/>
          <ac:spMkLst>
            <pc:docMk/>
            <pc:sldMk cId="2353342749" sldId="33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30.253" v="84" actId="20577"/>
        <pc:sldMkLst>
          <pc:docMk/>
          <pc:sldMk cId="2071453346" sldId="332"/>
        </pc:sldMkLst>
        <pc:spChg chg="mod">
          <ac:chgData name="Matthew Purland" userId="8d07c89cff7dd31c" providerId="LiveId" clId="{D4C06832-62A4-4E46-A292-4A616195E257}" dt="2023-06-29T13:18:30.253" v="84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43.019" v="85" actId="33524"/>
        <pc:sldMkLst>
          <pc:docMk/>
          <pc:sldMk cId="3342242356" sldId="333"/>
        </pc:sldMkLst>
        <pc:spChg chg="mod">
          <ac:chgData name="Matthew Purland" userId="8d07c89cff7dd31c" providerId="LiveId" clId="{D4C06832-62A4-4E46-A292-4A616195E257}" dt="2023-06-29T13:18:43.019" v="85" actId="33524"/>
          <ac:spMkLst>
            <pc:docMk/>
            <pc:sldMk cId="3342242356" sldId="33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9:42.879" v="105" actId="20577"/>
        <pc:sldMkLst>
          <pc:docMk/>
          <pc:sldMk cId="2998189690" sldId="334"/>
        </pc:sldMkLst>
        <pc:spChg chg="mod">
          <ac:chgData name="Matthew Purland" userId="8d07c89cff7dd31c" providerId="LiveId" clId="{D4C06832-62A4-4E46-A292-4A616195E257}" dt="2023-06-29T13:19:42.879" v="105" actId="20577"/>
          <ac:spMkLst>
            <pc:docMk/>
            <pc:sldMk cId="2998189690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29.538" v="109" actId="20577"/>
        <pc:sldMkLst>
          <pc:docMk/>
          <pc:sldMk cId="3962095273" sldId="338"/>
        </pc:sldMkLst>
        <pc:spChg chg="mod">
          <ac:chgData name="Matthew Purland" userId="8d07c89cff7dd31c" providerId="LiveId" clId="{D4C06832-62A4-4E46-A292-4A616195E257}" dt="2023-06-29T13:23:29.538" v="109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44.373" v="110" actId="207"/>
        <pc:sldMkLst>
          <pc:docMk/>
          <pc:sldMk cId="3715561569" sldId="339"/>
        </pc:sldMkLst>
        <pc:spChg chg="mod">
          <ac:chgData name="Matthew Purland" userId="8d07c89cff7dd31c" providerId="LiveId" clId="{D4C06832-62A4-4E46-A292-4A616195E257}" dt="2023-06-29T13:23:44.373" v="110" actId="207"/>
          <ac:spMkLst>
            <pc:docMk/>
            <pc:sldMk cId="3715561569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7:16.084" v="138" actId="207"/>
        <pc:sldMkLst>
          <pc:docMk/>
          <pc:sldMk cId="580872621" sldId="340"/>
        </pc:sldMkLst>
        <pc:spChg chg="mod">
          <ac:chgData name="Matthew Purland" userId="8d07c89cff7dd31c" providerId="LiveId" clId="{D4C06832-62A4-4E46-A292-4A616195E257}" dt="2023-06-29T13:27:16.084" v="138" actId="207"/>
          <ac:spMkLst>
            <pc:docMk/>
            <pc:sldMk cId="580872621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8:03.484" v="144" actId="207"/>
        <pc:sldMkLst>
          <pc:docMk/>
          <pc:sldMk cId="3030971570" sldId="341"/>
        </pc:sldMkLst>
        <pc:spChg chg="mod">
          <ac:chgData name="Matthew Purland" userId="8d07c89cff7dd31c" providerId="LiveId" clId="{D4C06832-62A4-4E46-A292-4A616195E257}" dt="2023-06-29T13:28:03.484" v="144" actId="207"/>
          <ac:spMkLst>
            <pc:docMk/>
            <pc:sldMk cId="3030971570" sldId="34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1:15.794" v="189" actId="1076"/>
        <pc:sldMkLst>
          <pc:docMk/>
          <pc:sldMk cId="986345735" sldId="342"/>
        </pc:sldMkLst>
        <pc:picChg chg="add mod">
          <ac:chgData name="Matthew Purland" userId="8d07c89cff7dd31c" providerId="LiveId" clId="{D4C06832-62A4-4E46-A292-4A616195E257}" dt="2023-06-29T13:51:15.794" v="189" actId="1076"/>
          <ac:picMkLst>
            <pc:docMk/>
            <pc:sldMk cId="986345735" sldId="342"/>
            <ac:picMk id="4" creationId="{9F3B8CB3-010C-19E4-EAEC-4679A02F04F7}"/>
          </ac:picMkLst>
        </pc:picChg>
        <pc:picChg chg="del">
          <ac:chgData name="Matthew Purland" userId="8d07c89cff7dd31c" providerId="LiveId" clId="{D4C06832-62A4-4E46-A292-4A616195E257}" dt="2023-06-29T13:50:49.168" v="182" actId="478"/>
          <ac:picMkLst>
            <pc:docMk/>
            <pc:sldMk cId="986345735" sldId="342"/>
            <ac:picMk id="9" creationId="{1C80F906-7B02-C143-6289-6E9E67E90220}"/>
          </ac:picMkLst>
        </pc:picChg>
      </pc:sldChg>
      <pc:sldChg chg="modSp mod">
        <pc:chgData name="Matthew Purland" userId="8d07c89cff7dd31c" providerId="LiveId" clId="{D4C06832-62A4-4E46-A292-4A616195E257}" dt="2023-06-29T13:31:23.173" v="145" actId="207"/>
        <pc:sldMkLst>
          <pc:docMk/>
          <pc:sldMk cId="1153638624" sldId="346"/>
        </pc:sldMkLst>
        <pc:spChg chg="mod">
          <ac:chgData name="Matthew Purland" userId="8d07c89cff7dd31c" providerId="LiveId" clId="{D4C06832-62A4-4E46-A292-4A616195E257}" dt="2023-06-29T13:31:23.173" v="145" actId="207"/>
          <ac:spMkLst>
            <pc:docMk/>
            <pc:sldMk cId="1153638624" sldId="34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14.484" v="173" actId="207"/>
        <pc:sldMkLst>
          <pc:docMk/>
          <pc:sldMk cId="3801183168" sldId="347"/>
        </pc:sldMkLst>
        <pc:spChg chg="mod">
          <ac:chgData name="Matthew Purland" userId="8d07c89cff7dd31c" providerId="LiveId" clId="{D4C06832-62A4-4E46-A292-4A616195E257}" dt="2023-06-29T13:35:14.484" v="173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50.798" v="180" actId="20577"/>
        <pc:sldMkLst>
          <pc:docMk/>
          <pc:sldMk cId="2493903279" sldId="348"/>
        </pc:sldMkLst>
        <pc:spChg chg="mod">
          <ac:chgData name="Matthew Purland" userId="8d07c89cff7dd31c" providerId="LiveId" clId="{D4C06832-62A4-4E46-A292-4A616195E257}" dt="2023-06-29T13:35:50.798" v="18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5:23.516" v="197" actId="1076"/>
        <pc:sldMkLst>
          <pc:docMk/>
          <pc:sldMk cId="4206991601" sldId="350"/>
        </pc:sldMkLst>
        <pc:picChg chg="add mod">
          <ac:chgData name="Matthew Purland" userId="8d07c89cff7dd31c" providerId="LiveId" clId="{D4C06832-62A4-4E46-A292-4A616195E257}" dt="2023-06-29T13:55:23.516" v="197" actId="1076"/>
          <ac:picMkLst>
            <pc:docMk/>
            <pc:sldMk cId="4206991601" sldId="350"/>
            <ac:picMk id="4" creationId="{39F82BF1-8803-5C7B-D428-A56FC42FCD50}"/>
          </ac:picMkLst>
        </pc:picChg>
        <pc:picChg chg="del">
          <ac:chgData name="Matthew Purland" userId="8d07c89cff7dd31c" providerId="LiveId" clId="{D4C06832-62A4-4E46-A292-4A616195E257}" dt="2023-06-29T13:55:05.147" v="190" actId="478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mod">
        <pc:chgData name="Matthew Purland" userId="8d07c89cff7dd31c" providerId="LiveId" clId="{D4C06832-62A4-4E46-A292-4A616195E257}" dt="2023-06-29T13:38:39.769" v="181" actId="207"/>
        <pc:sldMkLst>
          <pc:docMk/>
          <pc:sldMk cId="2460634819" sldId="352"/>
        </pc:sldMkLst>
        <pc:spChg chg="mod">
          <ac:chgData name="Matthew Purland" userId="8d07c89cff7dd31c" providerId="LiveId" clId="{D4C06832-62A4-4E46-A292-4A616195E257}" dt="2023-06-29T13:38:39.769" v="181" actId="207"/>
          <ac:spMkLst>
            <pc:docMk/>
            <pc:sldMk cId="2460634819" sldId="352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r>
              <a:rPr lang="en-GB" dirty="0"/>
              <a:t>Common words ending in ‘-ch’: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" name="Picture 6" descr="Words on a white background">
            <a:extLst>
              <a:ext uri="{FF2B5EF4-FFF2-40B4-BE49-F238E27FC236}">
                <a16:creationId xmlns:a16="http://schemas.microsoft.com/office/drawing/2014/main" id="{F4AD8D9C-BA64-B4E8-2141-FA87F570D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" y="2501508"/>
            <a:ext cx="928116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21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2"/>
            </a:pPr>
            <a:r>
              <a:rPr lang="en-GB" dirty="0"/>
              <a:t>Common words ending in ‘-tch’: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6" name="Picture 5" descr="A picture containing text, screenshot, font, white">
            <a:extLst>
              <a:ext uri="{FF2B5EF4-FFF2-40B4-BE49-F238E27FC236}">
                <a16:creationId xmlns:a16="http://schemas.microsoft.com/office/drawing/2014/main" id="{104E6456-544C-DAD3-94F6-5B7372059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20" y="2510790"/>
            <a:ext cx="935736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4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j</a:t>
            </a:r>
            <a:r>
              <a:rPr lang="en-GB" dirty="0"/>
              <a:t>  /  changes to  </a:t>
            </a:r>
            <a:r>
              <a:rPr lang="en-GB" dirty="0">
                <a:solidFill>
                  <a:srgbClr val="FF0000"/>
                </a:solidFill>
              </a:rPr>
              <a:t>ch</a:t>
            </a:r>
            <a:r>
              <a:rPr lang="en-GB" dirty="0"/>
              <a:t>  in CC connections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judge a    edge of    package arrived    damage it    image of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hedge trimmers    large ball    fudge for    fridge from    pledge to</a:t>
            </a:r>
          </a:p>
        </p:txBody>
      </p:sp>
    </p:spTree>
    <p:extLst>
      <p:ext uri="{BB962C8B-B14F-4D97-AF65-F5344CB8AC3E}">
        <p14:creationId xmlns:p14="http://schemas.microsoft.com/office/powerpoint/2010/main" val="2729461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ch</a:t>
            </a:r>
            <a:r>
              <a:rPr lang="en-GB" dirty="0"/>
              <a:t>  does not change in CV and CC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batch of    clutch a    fetch any    sketch out    stretch it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catch some    match day    which does    dispatch to    watch the</a:t>
            </a:r>
          </a:p>
        </p:txBody>
      </p:sp>
    </p:spTree>
    <p:extLst>
      <p:ext uri="{BB962C8B-B14F-4D97-AF65-F5344CB8AC3E}">
        <p14:creationId xmlns:p14="http://schemas.microsoft.com/office/powerpoint/2010/main" val="392541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5: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2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5.2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j  /  ch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 startAt="5"/>
            </a:pPr>
            <a:r>
              <a:rPr lang="en-GB" dirty="0"/>
              <a:t>j  (2%)  /  ch  (3%)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Although very few English words end with the letter ‘j’ (‘the Raj’ is a rare example), the sound  j  appears at the end of a syllable or word when the spelling is ‘-ge’ or ‘-dge’.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is one word ending in  ch  in the 100 Most Common Words in Written </a:t>
            </a:r>
            <a:r>
              <a:rPr lang="en-GB"/>
              <a:t>English list: </a:t>
            </a:r>
            <a:r>
              <a:rPr lang="en-GB" dirty="0"/>
              <a:t>‘</a:t>
            </a:r>
            <a:r>
              <a:rPr lang="en-GB" dirty="0">
                <a:solidFill>
                  <a:srgbClr val="FF0000"/>
                </a:solidFill>
              </a:rPr>
              <a:t>which</a:t>
            </a:r>
            <a:r>
              <a:rPr lang="en-GB" dirty="0"/>
              <a:t>’, at number 48. There are no words in this list ending in  j.</a:t>
            </a:r>
          </a:p>
        </p:txBody>
      </p:sp>
    </p:spTree>
    <p:extLst>
      <p:ext uri="{BB962C8B-B14F-4D97-AF65-F5344CB8AC3E}">
        <p14:creationId xmlns:p14="http://schemas.microsoft.com/office/powerpoint/2010/main" val="47648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r>
              <a:rPr lang="en-GB" dirty="0"/>
              <a:t>Common words ending in ‘-ge’: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5" name="Picture 4" descr="A picture containing text, font, screenshot, white">
            <a:extLst>
              <a:ext uri="{FF2B5EF4-FFF2-40B4-BE49-F238E27FC236}">
                <a16:creationId xmlns:a16="http://schemas.microsoft.com/office/drawing/2014/main" id="{6D5809B4-43F1-37EC-3BA0-9A5FD9BFD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930" y="2533650"/>
            <a:ext cx="950214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99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2"/>
            </a:pPr>
            <a:r>
              <a:rPr lang="en-GB" dirty="0"/>
              <a:t>Common words ending in ‘-dge’: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4" name="Picture 3" descr="A picture containing text, font, screenshot, white&#10;&#10;Description automatically generated">
            <a:extLst>
              <a:ext uri="{FF2B5EF4-FFF2-40B4-BE49-F238E27FC236}">
                <a16:creationId xmlns:a16="http://schemas.microsoft.com/office/drawing/2014/main" id="{808F2A76-B16E-8ED4-367E-94761AFB3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" y="2510790"/>
            <a:ext cx="946404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93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ch</a:t>
            </a:r>
            <a:r>
              <a:rPr lang="en-GB" dirty="0"/>
              <a:t>  can appear at the end of a syllable or word when the spelling is ‘-ch’ or ‘-tch’.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00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251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2023-07-05T18:49:09Z</dcterms:modified>
</cp:coreProperties>
</file>