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59" r:id="rId3"/>
    <p:sldId id="360" r:id="rId4"/>
    <p:sldId id="361" r:id="rId5"/>
    <p:sldId id="362" r:id="rId6"/>
    <p:sldId id="315" r:id="rId7"/>
    <p:sldId id="307" r:id="rId8"/>
    <p:sldId id="316" r:id="rId9"/>
    <p:sldId id="31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BEBBB8-5FD6-4DC0-9119-38A84FABBC5A}" v="1" dt="2023-07-04T15:42:43.448"/>
    <p1510:client id="{9EEDE3B0-0709-40FE-946F-208CA555B772}" v="1" dt="2023-07-05T07:52:43.5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6-13T07:37:41.095" v="2036" actId="20577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6-13T07:37:41.095" v="2036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6-13T07:37:41.095" v="2036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20T08:26:14.370" v="2031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20T08:26:14.370" v="2031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26F9C108-3F10-4AA6-A134-0A560D1F881D}"/>
    <pc:docChg chg="undo custSel addSld delSld modSld">
      <pc:chgData name="Matthew Purland" userId="8d07c89cff7dd31c" providerId="LiveId" clId="{26F9C108-3F10-4AA6-A134-0A560D1F881D}" dt="2023-07-01T08:30:46.801" v="1523" actId="114"/>
      <pc:docMkLst>
        <pc:docMk/>
      </pc:docMkLst>
      <pc:sldChg chg="modSp mod">
        <pc:chgData name="Matthew Purland" userId="8d07c89cff7dd31c" providerId="LiveId" clId="{26F9C108-3F10-4AA6-A134-0A560D1F881D}" dt="2023-06-29T10:19:02.348" v="370" actId="207"/>
        <pc:sldMkLst>
          <pc:docMk/>
          <pc:sldMk cId="3132766640" sldId="276"/>
        </pc:sldMkLst>
        <pc:spChg chg="mod">
          <ac:chgData name="Matthew Purland" userId="8d07c89cff7dd31c" providerId="LiveId" clId="{26F9C108-3F10-4AA6-A134-0A560D1F881D}" dt="2023-06-29T10:19:02.348" v="37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19:40.128" v="388" actId="20577"/>
        <pc:sldMkLst>
          <pc:docMk/>
          <pc:sldMk cId="731249341" sldId="277"/>
        </pc:sldMkLst>
        <pc:spChg chg="mod">
          <ac:chgData name="Matthew Purland" userId="8d07c89cff7dd31c" providerId="LiveId" clId="{26F9C108-3F10-4AA6-A134-0A560D1F881D}" dt="2023-06-29T10:19:40.128" v="388" actId="20577"/>
          <ac:spMkLst>
            <pc:docMk/>
            <pc:sldMk cId="731249341" sldId="27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7-01T08:10:56.629" v="1484" actId="20577"/>
        <pc:sldMkLst>
          <pc:docMk/>
          <pc:sldMk cId="2281859132" sldId="278"/>
        </pc:sldMkLst>
        <pc:spChg chg="mod">
          <ac:chgData name="Matthew Purland" userId="8d07c89cff7dd31c" providerId="LiveId" clId="{26F9C108-3F10-4AA6-A134-0A560D1F881D}" dt="2023-07-01T08:10:56.629" v="1484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21:43.584" v="399" actId="207"/>
        <pc:sldMkLst>
          <pc:docMk/>
          <pc:sldMk cId="1118157973" sldId="279"/>
        </pc:sldMkLst>
        <pc:spChg chg="mod">
          <ac:chgData name="Matthew Purland" userId="8d07c89cff7dd31c" providerId="LiveId" clId="{26F9C108-3F10-4AA6-A134-0A560D1F881D}" dt="2023-06-29T10:21:43.584" v="399" actId="207"/>
          <ac:spMkLst>
            <pc:docMk/>
            <pc:sldMk cId="1118157973" sldId="27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22:39.350" v="404" actId="207"/>
        <pc:sldMkLst>
          <pc:docMk/>
          <pc:sldMk cId="1935860450" sldId="280"/>
        </pc:sldMkLst>
        <pc:spChg chg="mod">
          <ac:chgData name="Matthew Purland" userId="8d07c89cff7dd31c" providerId="LiveId" clId="{26F9C108-3F10-4AA6-A134-0A560D1F881D}" dt="2023-06-29T10:22:39.350" v="404" actId="207"/>
          <ac:spMkLst>
            <pc:docMk/>
            <pc:sldMk cId="1935860450" sldId="28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7-01T08:29:57.647" v="1520" actId="114"/>
        <pc:sldMkLst>
          <pc:docMk/>
          <pc:sldMk cId="928000352" sldId="281"/>
        </pc:sldMkLst>
        <pc:spChg chg="mod">
          <ac:chgData name="Matthew Purland" userId="8d07c89cff7dd31c" providerId="LiveId" clId="{26F9C108-3F10-4AA6-A134-0A560D1F881D}" dt="2023-07-01T08:29:57.647" v="1520" actId="114"/>
          <ac:spMkLst>
            <pc:docMk/>
            <pc:sldMk cId="928000352" sldId="28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25:43.594" v="451" actId="207"/>
        <pc:sldMkLst>
          <pc:docMk/>
          <pc:sldMk cId="3490305796" sldId="284"/>
        </pc:sldMkLst>
        <pc:spChg chg="mod">
          <ac:chgData name="Matthew Purland" userId="8d07c89cff7dd31c" providerId="LiveId" clId="{26F9C108-3F10-4AA6-A134-0A560D1F881D}" dt="2023-06-29T10:25:43.594" v="451" actId="207"/>
          <ac:spMkLst>
            <pc:docMk/>
            <pc:sldMk cId="3490305796" sldId="28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26:51.936" v="453" actId="207"/>
        <pc:sldMkLst>
          <pc:docMk/>
          <pc:sldMk cId="295390508" sldId="285"/>
        </pc:sldMkLst>
        <pc:spChg chg="mod">
          <ac:chgData name="Matthew Purland" userId="8d07c89cff7dd31c" providerId="LiveId" clId="{26F9C108-3F10-4AA6-A134-0A560D1F881D}" dt="2023-06-29T10:26:51.936" v="453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30:49.707" v="748" actId="27636"/>
        <pc:sldMkLst>
          <pc:docMk/>
          <pc:sldMk cId="4263118584" sldId="286"/>
        </pc:sldMkLst>
        <pc:spChg chg="mod">
          <ac:chgData name="Matthew Purland" userId="8d07c89cff7dd31c" providerId="LiveId" clId="{26F9C108-3F10-4AA6-A134-0A560D1F881D}" dt="2023-06-29T10:30:49.707" v="748" actId="27636"/>
          <ac:spMkLst>
            <pc:docMk/>
            <pc:sldMk cId="4263118584" sldId="28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7-01T08:30:13.485" v="1521" actId="114"/>
        <pc:sldMkLst>
          <pc:docMk/>
          <pc:sldMk cId="3148102197" sldId="287"/>
        </pc:sldMkLst>
        <pc:spChg chg="mod">
          <ac:chgData name="Matthew Purland" userId="8d07c89cff7dd31c" providerId="LiveId" clId="{26F9C108-3F10-4AA6-A134-0A560D1F881D}" dt="2023-06-29T10:33:34.066" v="752" actId="207"/>
          <ac:spMkLst>
            <pc:docMk/>
            <pc:sldMk cId="3148102197" sldId="287"/>
            <ac:spMk id="3" creationId="{E352E269-F028-A26B-A8CF-EA1FC264DC9E}"/>
          </ac:spMkLst>
        </pc:spChg>
        <pc:graphicFrameChg chg="modGraphic">
          <ac:chgData name="Matthew Purland" userId="8d07c89cff7dd31c" providerId="LiveId" clId="{26F9C108-3F10-4AA6-A134-0A560D1F881D}" dt="2023-07-01T08:30:13.485" v="1521" actId="114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modSp mod">
        <pc:chgData name="Matthew Purland" userId="8d07c89cff7dd31c" providerId="LiveId" clId="{26F9C108-3F10-4AA6-A134-0A560D1F881D}" dt="2023-06-30T07:55:54.230" v="1476" actId="207"/>
        <pc:sldMkLst>
          <pc:docMk/>
          <pc:sldMk cId="2605139597" sldId="288"/>
        </pc:sldMkLst>
        <pc:spChg chg="mod">
          <ac:chgData name="Matthew Purland" userId="8d07c89cff7dd31c" providerId="LiveId" clId="{26F9C108-3F10-4AA6-A134-0A560D1F881D}" dt="2023-06-29T10:34:38.546" v="765" actId="207"/>
          <ac:spMkLst>
            <pc:docMk/>
            <pc:sldMk cId="2605139597" sldId="288"/>
            <ac:spMk id="3" creationId="{E352E269-F028-A26B-A8CF-EA1FC264DC9E}"/>
          </ac:spMkLst>
        </pc:spChg>
        <pc:graphicFrameChg chg="modGraphic">
          <ac:chgData name="Matthew Purland" userId="8d07c89cff7dd31c" providerId="LiveId" clId="{26F9C108-3F10-4AA6-A134-0A560D1F881D}" dt="2023-06-30T07:55:54.230" v="1476" actId="207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mod">
        <pc:chgData name="Matthew Purland" userId="8d07c89cff7dd31c" providerId="LiveId" clId="{26F9C108-3F10-4AA6-A134-0A560D1F881D}" dt="2023-06-29T10:40:45.529" v="796" actId="20577"/>
        <pc:sldMkLst>
          <pc:docMk/>
          <pc:sldMk cId="3044068027" sldId="289"/>
        </pc:sldMkLst>
        <pc:spChg chg="mod">
          <ac:chgData name="Matthew Purland" userId="8d07c89cff7dd31c" providerId="LiveId" clId="{26F9C108-3F10-4AA6-A134-0A560D1F881D}" dt="2023-06-29T10:40:45.529" v="796" actId="20577"/>
          <ac:spMkLst>
            <pc:docMk/>
            <pc:sldMk cId="3044068027" sldId="28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41:45.850" v="817" actId="20577"/>
        <pc:sldMkLst>
          <pc:docMk/>
          <pc:sldMk cId="3814324729" sldId="291"/>
        </pc:sldMkLst>
        <pc:spChg chg="mod">
          <ac:chgData name="Matthew Purland" userId="8d07c89cff7dd31c" providerId="LiveId" clId="{26F9C108-3F10-4AA6-A134-0A560D1F881D}" dt="2023-06-29T10:41:45.850" v="817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42:26.265" v="818" actId="207"/>
        <pc:sldMkLst>
          <pc:docMk/>
          <pc:sldMk cId="587143521" sldId="292"/>
        </pc:sldMkLst>
        <pc:spChg chg="mod">
          <ac:chgData name="Matthew Purland" userId="8d07c89cff7dd31c" providerId="LiveId" clId="{26F9C108-3F10-4AA6-A134-0A560D1F881D}" dt="2023-06-29T10:42:26.265" v="818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44:15.309" v="835" actId="20577"/>
        <pc:sldMkLst>
          <pc:docMk/>
          <pc:sldMk cId="2122849813" sldId="293"/>
        </pc:sldMkLst>
        <pc:spChg chg="mod">
          <ac:chgData name="Matthew Purland" userId="8d07c89cff7dd31c" providerId="LiveId" clId="{26F9C108-3F10-4AA6-A134-0A560D1F881D}" dt="2023-06-29T10:44:15.309" v="835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51:25.928" v="1102" actId="122"/>
        <pc:sldMkLst>
          <pc:docMk/>
          <pc:sldMk cId="3927925413" sldId="295"/>
        </pc:sldMkLst>
        <pc:spChg chg="mod">
          <ac:chgData name="Matthew Purland" userId="8d07c89cff7dd31c" providerId="LiveId" clId="{26F9C108-3F10-4AA6-A134-0A560D1F881D}" dt="2023-06-29T10:51:25.928" v="1102" actId="122"/>
          <ac:spMkLst>
            <pc:docMk/>
            <pc:sldMk cId="3927925413" sldId="29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53:31.280" v="1274" actId="122"/>
        <pc:sldMkLst>
          <pc:docMk/>
          <pc:sldMk cId="3605517836" sldId="296"/>
        </pc:sldMkLst>
        <pc:spChg chg="mod">
          <ac:chgData name="Matthew Purland" userId="8d07c89cff7dd31c" providerId="LiveId" clId="{26F9C108-3F10-4AA6-A134-0A560D1F881D}" dt="2023-06-29T10:53:31.280" v="1274" actId="122"/>
          <ac:spMkLst>
            <pc:docMk/>
            <pc:sldMk cId="3605517836" sldId="29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3:34:00.326" v="1424" actId="207"/>
        <pc:sldMkLst>
          <pc:docMk/>
          <pc:sldMk cId="1804444450" sldId="298"/>
        </pc:sldMkLst>
        <pc:graphicFrameChg chg="modGraphic">
          <ac:chgData name="Matthew Purland" userId="8d07c89cff7dd31c" providerId="LiveId" clId="{26F9C108-3F10-4AA6-A134-0A560D1F881D}" dt="2023-06-29T13:34:00.326" v="1424" actId="207"/>
          <ac:graphicFrameMkLst>
            <pc:docMk/>
            <pc:sldMk cId="1804444450" sldId="298"/>
            <ac:graphicFrameMk id="4" creationId="{0CD9F757-E145-03DB-BB21-25598EC00B0B}"/>
          </ac:graphicFrameMkLst>
        </pc:graphicFrameChg>
      </pc:sldChg>
      <pc:sldChg chg="modSp mod">
        <pc:chgData name="Matthew Purland" userId="8d07c89cff7dd31c" providerId="LiveId" clId="{26F9C108-3F10-4AA6-A134-0A560D1F881D}" dt="2023-07-01T08:30:32.759" v="1522" actId="114"/>
        <pc:sldMkLst>
          <pc:docMk/>
          <pc:sldMk cId="3122794536" sldId="301"/>
        </pc:sldMkLst>
        <pc:spChg chg="mod">
          <ac:chgData name="Matthew Purland" userId="8d07c89cff7dd31c" providerId="LiveId" clId="{26F9C108-3F10-4AA6-A134-0A560D1F881D}" dt="2023-07-01T08:30:32.759" v="1522" actId="114"/>
          <ac:spMkLst>
            <pc:docMk/>
            <pc:sldMk cId="3122794536" sldId="30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03:25.706" v="1314" actId="20577"/>
        <pc:sldMkLst>
          <pc:docMk/>
          <pc:sldMk cId="212909169" sldId="304"/>
        </pc:sldMkLst>
        <pc:spChg chg="mod">
          <ac:chgData name="Matthew Purland" userId="8d07c89cff7dd31c" providerId="LiveId" clId="{26F9C108-3F10-4AA6-A134-0A560D1F881D}" dt="2023-06-29T11:03:25.706" v="1314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13:13.964" v="1378" actId="20577"/>
        <pc:sldMkLst>
          <pc:docMk/>
          <pc:sldMk cId="4277197158" sldId="308"/>
        </pc:sldMkLst>
        <pc:spChg chg="mod">
          <ac:chgData name="Matthew Purland" userId="8d07c89cff7dd31c" providerId="LiveId" clId="{26F9C108-3F10-4AA6-A134-0A560D1F881D}" dt="2023-06-29T11:13:13.964" v="137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14:38.146" v="1386" actId="20577"/>
        <pc:sldMkLst>
          <pc:docMk/>
          <pc:sldMk cId="1862289839" sldId="309"/>
        </pc:sldMkLst>
        <pc:spChg chg="mod">
          <ac:chgData name="Matthew Purland" userId="8d07c89cff7dd31c" providerId="LiveId" clId="{26F9C108-3F10-4AA6-A134-0A560D1F881D}" dt="2023-06-29T11:14:38.146" v="1386" actId="20577"/>
          <ac:spMkLst>
            <pc:docMk/>
            <pc:sldMk cId="186228983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08:21.736" v="1354" actId="20577"/>
        <pc:sldMkLst>
          <pc:docMk/>
          <pc:sldMk cId="3324597755" sldId="315"/>
        </pc:sldMkLst>
        <pc:spChg chg="mod">
          <ac:chgData name="Matthew Purland" userId="8d07c89cff7dd31c" providerId="LiveId" clId="{26F9C108-3F10-4AA6-A134-0A560D1F881D}" dt="2023-06-29T11:08:21.736" v="1354" actId="20577"/>
          <ac:spMkLst>
            <pc:docMk/>
            <pc:sldMk cId="3324597755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09:45.644" v="1356" actId="20577"/>
        <pc:sldMkLst>
          <pc:docMk/>
          <pc:sldMk cId="850912812" sldId="316"/>
        </pc:sldMkLst>
        <pc:spChg chg="mod">
          <ac:chgData name="Matthew Purland" userId="8d07c89cff7dd31c" providerId="LiveId" clId="{26F9C108-3F10-4AA6-A134-0A560D1F881D}" dt="2023-06-29T11:09:45.644" v="1356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19:59.355" v="1387" actId="207"/>
        <pc:sldMkLst>
          <pc:docMk/>
          <pc:sldMk cId="630913684" sldId="317"/>
        </pc:sldMkLst>
        <pc:spChg chg="mod">
          <ac:chgData name="Matthew Purland" userId="8d07c89cff7dd31c" providerId="LiveId" clId="{26F9C108-3F10-4AA6-A134-0A560D1F881D}" dt="2023-06-29T11:19:59.355" v="1387" actId="207"/>
          <ac:spMkLst>
            <pc:docMk/>
            <pc:sldMk cId="630913684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7-01T08:30:46.801" v="1523" actId="114"/>
        <pc:sldMkLst>
          <pc:docMk/>
          <pc:sldMk cId="3651396808" sldId="318"/>
        </pc:sldMkLst>
        <pc:spChg chg="mod">
          <ac:chgData name="Matthew Purland" userId="8d07c89cff7dd31c" providerId="LiveId" clId="{26F9C108-3F10-4AA6-A134-0A560D1F881D}" dt="2023-07-01T08:30:46.801" v="1523" actId="114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26F9C108-3F10-4AA6-A134-0A560D1F881D}" dt="2023-06-29T10:32:25.680" v="751" actId="47"/>
        <pc:sldMkLst>
          <pc:docMk/>
          <pc:sldMk cId="3648292802" sldId="320"/>
        </pc:sldMkLst>
        <pc:spChg chg="mod">
          <ac:chgData name="Matthew Purland" userId="8d07c89cff7dd31c" providerId="LiveId" clId="{26F9C108-3F10-4AA6-A134-0A560D1F881D}" dt="2023-06-23T17:34:35.969" v="171" actId="6549"/>
          <ac:spMkLst>
            <pc:docMk/>
            <pc:sldMk cId="3648292802" sldId="32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6F9C108-3F10-4AA6-A134-0A560D1F881D}" dt="2023-07-01T08:14:46.855" v="1519" actId="114"/>
        <pc:sldMkLst>
          <pc:docMk/>
          <pc:sldMk cId="2083476620" sldId="321"/>
        </pc:sldMkLst>
        <pc:spChg chg="mod">
          <ac:chgData name="Matthew Purland" userId="8d07c89cff7dd31c" providerId="LiveId" clId="{26F9C108-3F10-4AA6-A134-0A560D1F881D}" dt="2023-07-01T08:14:46.855" v="1519" actId="114"/>
          <ac:spMkLst>
            <pc:docMk/>
            <pc:sldMk cId="2083476620" sldId="32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6F9C108-3F10-4AA6-A134-0A560D1F881D}" dt="2023-07-01T08:11:41.752" v="1502" actId="207"/>
        <pc:sldMkLst>
          <pc:docMk/>
          <pc:sldMk cId="863456506" sldId="334"/>
        </pc:sldMkLst>
        <pc:spChg chg="mod">
          <ac:chgData name="Matthew Purland" userId="8d07c89cff7dd31c" providerId="LiveId" clId="{26F9C108-3F10-4AA6-A134-0A560D1F881D}" dt="2023-07-01T08:11:41.752" v="1502" actId="207"/>
          <ac:spMkLst>
            <pc:docMk/>
            <pc:sldMk cId="863456506" sldId="33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775D3DD-122E-42FB-A92E-881B4FA51492}"/>
    <pc:docChg chg="modSld">
      <pc:chgData name="Matthew Purland" userId="8d07c89cff7dd31c" providerId="LiveId" clId="{D775D3DD-122E-42FB-A92E-881B4FA51492}" dt="2023-07-04T06:54:43.459" v="4" actId="20577"/>
      <pc:docMkLst>
        <pc:docMk/>
      </pc:docMkLst>
      <pc:sldChg chg="modSp mod">
        <pc:chgData name="Matthew Purland" userId="8d07c89cff7dd31c" providerId="LiveId" clId="{D775D3DD-122E-42FB-A92E-881B4FA51492}" dt="2023-07-04T06:54:43.459" v="4" actId="20577"/>
        <pc:sldMkLst>
          <pc:docMk/>
          <pc:sldMk cId="731249341" sldId="277"/>
        </pc:sldMkLst>
        <pc:spChg chg="mod">
          <ac:chgData name="Matthew Purland" userId="8d07c89cff7dd31c" providerId="LiveId" clId="{D775D3DD-122E-42FB-A92E-881B4FA51492}" dt="2023-07-04T06:54:43.459" v="4" actId="20577"/>
          <ac:spMkLst>
            <pc:docMk/>
            <pc:sldMk cId="731249341" sldId="27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9EEDE3B0-0709-40FE-946F-208CA555B772}"/>
    <pc:docChg chg="addSld delSld modSld">
      <pc:chgData name="Matthew Purland" userId="8d07c89cff7dd31c" providerId="LiveId" clId="{9EEDE3B0-0709-40FE-946F-208CA555B772}" dt="2023-07-05T07:53:00.615" v="8" actId="20577"/>
      <pc:docMkLst>
        <pc:docMk/>
      </pc:docMkLst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3132766640" sldId="276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731249341" sldId="277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2281859132" sldId="278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1118157973" sldId="279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1935860450" sldId="280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928000352" sldId="281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548497346" sldId="282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1345867724" sldId="283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3490305796" sldId="284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295390508" sldId="285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4263118584" sldId="286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3148102197" sldId="287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2605139597" sldId="288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3044068027" sldId="289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489857851" sldId="290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3814324729" sldId="291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587143521" sldId="292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2122849813" sldId="293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3257356462" sldId="294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3927925413" sldId="295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3605517836" sldId="296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1515723900" sldId="297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1804444450" sldId="298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2204498622" sldId="299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2729461070" sldId="300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1378024014" sldId="302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1354012967" sldId="303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212909169" sldId="304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1399443888" sldId="305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2153944597" sldId="306"/>
        </pc:sldMkLst>
      </pc:sldChg>
      <pc:sldChg chg="del">
        <pc:chgData name="Matthew Purland" userId="8d07c89cff7dd31c" providerId="LiveId" clId="{9EEDE3B0-0709-40FE-946F-208CA555B772}" dt="2023-07-05T07:52:01.427" v="1" actId="47"/>
        <pc:sldMkLst>
          <pc:docMk/>
          <pc:sldMk cId="4277197158" sldId="308"/>
        </pc:sldMkLst>
      </pc:sldChg>
      <pc:sldChg chg="del">
        <pc:chgData name="Matthew Purland" userId="8d07c89cff7dd31c" providerId="LiveId" clId="{9EEDE3B0-0709-40FE-946F-208CA555B772}" dt="2023-07-05T07:52:01.427" v="1" actId="47"/>
        <pc:sldMkLst>
          <pc:docMk/>
          <pc:sldMk cId="1862289839" sldId="309"/>
        </pc:sldMkLst>
      </pc:sldChg>
      <pc:sldChg chg="del">
        <pc:chgData name="Matthew Purland" userId="8d07c89cff7dd31c" providerId="LiveId" clId="{9EEDE3B0-0709-40FE-946F-208CA555B772}" dt="2023-07-05T07:52:01.427" v="1" actId="47"/>
        <pc:sldMkLst>
          <pc:docMk/>
          <pc:sldMk cId="3651396808" sldId="318"/>
        </pc:sldMkLst>
      </pc:sldChg>
      <pc:sldChg chg="del">
        <pc:chgData name="Matthew Purland" userId="8d07c89cff7dd31c" providerId="LiveId" clId="{9EEDE3B0-0709-40FE-946F-208CA555B772}" dt="2023-07-05T07:52:01.427" v="1" actId="47"/>
        <pc:sldMkLst>
          <pc:docMk/>
          <pc:sldMk cId="1300907715" sldId="319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2083476620" sldId="321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863456506" sldId="334"/>
        </pc:sldMkLst>
      </pc:sldChg>
      <pc:sldChg chg="del">
        <pc:chgData name="Matthew Purland" userId="8d07c89cff7dd31c" providerId="LiveId" clId="{9EEDE3B0-0709-40FE-946F-208CA555B772}" dt="2023-07-05T07:51:45.628" v="0" actId="47"/>
        <pc:sldMkLst>
          <pc:docMk/>
          <pc:sldMk cId="598970116" sldId="335"/>
        </pc:sldMkLst>
      </pc:sldChg>
      <pc:sldChg chg="add">
        <pc:chgData name="Matthew Purland" userId="8d07c89cff7dd31c" providerId="LiveId" clId="{9EEDE3B0-0709-40FE-946F-208CA555B772}" dt="2023-07-05T07:52:43.575" v="2"/>
        <pc:sldMkLst>
          <pc:docMk/>
          <pc:sldMk cId="1051611125" sldId="358"/>
        </pc:sldMkLst>
      </pc:sldChg>
      <pc:sldChg chg="add">
        <pc:chgData name="Matthew Purland" userId="8d07c89cff7dd31c" providerId="LiveId" clId="{9EEDE3B0-0709-40FE-946F-208CA555B772}" dt="2023-07-05T07:52:43.575" v="2"/>
        <pc:sldMkLst>
          <pc:docMk/>
          <pc:sldMk cId="1766089421" sldId="359"/>
        </pc:sldMkLst>
      </pc:sldChg>
      <pc:sldChg chg="add">
        <pc:chgData name="Matthew Purland" userId="8d07c89cff7dd31c" providerId="LiveId" clId="{9EEDE3B0-0709-40FE-946F-208CA555B772}" dt="2023-07-05T07:52:43.575" v="2"/>
        <pc:sldMkLst>
          <pc:docMk/>
          <pc:sldMk cId="4245887190" sldId="360"/>
        </pc:sldMkLst>
      </pc:sldChg>
      <pc:sldChg chg="add">
        <pc:chgData name="Matthew Purland" userId="8d07c89cff7dd31c" providerId="LiveId" clId="{9EEDE3B0-0709-40FE-946F-208CA555B772}" dt="2023-07-05T07:52:43.575" v="2"/>
        <pc:sldMkLst>
          <pc:docMk/>
          <pc:sldMk cId="576565856" sldId="361"/>
        </pc:sldMkLst>
      </pc:sldChg>
      <pc:sldChg chg="modSp add mod">
        <pc:chgData name="Matthew Purland" userId="8d07c89cff7dd31c" providerId="LiveId" clId="{9EEDE3B0-0709-40FE-946F-208CA555B772}" dt="2023-07-05T07:53:00.615" v="8" actId="20577"/>
        <pc:sldMkLst>
          <pc:docMk/>
          <pc:sldMk cId="1926787005" sldId="362"/>
        </pc:sldMkLst>
        <pc:spChg chg="mod">
          <ac:chgData name="Matthew Purland" userId="8d07c89cff7dd31c" providerId="LiveId" clId="{9EEDE3B0-0709-40FE-946F-208CA555B772}" dt="2023-07-05T07:53:00.615" v="8" actId="20577"/>
          <ac:spMkLst>
            <pc:docMk/>
            <pc:sldMk cId="1926787005" sldId="362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28BEBBB8-5FD6-4DC0-9119-38A84FABBC5A}"/>
    <pc:docChg chg="addSld delSld modSld">
      <pc:chgData name="Matthew Purland" userId="8d07c89cff7dd31c" providerId="LiveId" clId="{28BEBBB8-5FD6-4DC0-9119-38A84FABBC5A}" dt="2023-07-04T15:42:45.891" v="1" actId="47"/>
      <pc:docMkLst>
        <pc:docMk/>
      </pc:docMkLst>
      <pc:sldChg chg="del">
        <pc:chgData name="Matthew Purland" userId="8d07c89cff7dd31c" providerId="LiveId" clId="{28BEBBB8-5FD6-4DC0-9119-38A84FABBC5A}" dt="2023-07-04T15:42:45.891" v="1" actId="47"/>
        <pc:sldMkLst>
          <pc:docMk/>
          <pc:sldMk cId="3122794536" sldId="301"/>
        </pc:sldMkLst>
      </pc:sldChg>
      <pc:sldChg chg="add">
        <pc:chgData name="Matthew Purland" userId="8d07c89cff7dd31c" providerId="LiveId" clId="{28BEBBB8-5FD6-4DC0-9119-38A84FABBC5A}" dt="2023-07-04T15:42:43.446" v="0"/>
        <pc:sldMkLst>
          <pc:docMk/>
          <pc:sldMk cId="598970116" sldId="33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4: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Moving Forward – Part 1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4.6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g</a:t>
            </a:r>
            <a:r>
              <a:rPr lang="en-GB" sz="660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  /  k</a:t>
            </a:r>
            <a:endParaRPr lang="en-GB" sz="6600" dirty="0">
              <a:solidFill>
                <a:schemeClr val="accent1"/>
              </a:solidFill>
              <a:latin typeface="Congenial Black" panose="02000503040000020004" pitchFamily="2" charset="0"/>
              <a:cs typeface="Dreaming Outloud Script Pro" panose="020B06040202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 startAt="3"/>
            </a:pPr>
            <a:r>
              <a:rPr lang="en-GB" dirty="0"/>
              <a:t>g  (1%)  /  k  (8%)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dirty="0">
                <a:solidFill>
                  <a:srgbClr val="FF0000"/>
                </a:solidFill>
              </a:rPr>
              <a:t>voiced</a:t>
            </a:r>
            <a:r>
              <a:rPr lang="en-GB" dirty="0"/>
              <a:t> version of the sound  g  is much less frequent than its </a:t>
            </a:r>
            <a:r>
              <a:rPr lang="en-GB" dirty="0">
                <a:solidFill>
                  <a:srgbClr val="FF0000"/>
                </a:solidFill>
              </a:rPr>
              <a:t>unvoiced</a:t>
            </a:r>
            <a:r>
              <a:rPr lang="en-GB" dirty="0"/>
              <a:t> partner  k, because it is rare for the sound  g  to end a word. However,  g  </a:t>
            </a:r>
            <a:r>
              <a:rPr lang="en-GB" i="1" dirty="0"/>
              <a:t>can</a:t>
            </a:r>
            <a:r>
              <a:rPr lang="en-GB" dirty="0"/>
              <a:t> be found at the end of some common words, e.g.: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bag, big, blog, bug, clog, crag, dig, dog, egg, fig</a:t>
            </a:r>
          </a:p>
          <a:p>
            <a:pPr marL="0" indent="0" algn="ctr">
              <a:buNone/>
            </a:pPr>
            <a:r>
              <a:rPr lang="en-GB" dirty="0"/>
              <a:t>fog, jog, leg, log, pig, plug, slug, tag, unplug, wig</a:t>
            </a: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597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contrast,  k  appears at the end of plenty of high-frequency words,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function words:  	</a:t>
            </a:r>
            <a:r>
              <a:rPr lang="en-GB" dirty="0"/>
              <a:t>back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content words:  	</a:t>
            </a:r>
            <a:r>
              <a:rPr lang="en-GB" dirty="0"/>
              <a:t>make, like, take, think, work, talk, week, ask, 					look, walk, music, black, etc.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/>
              <a:t>phrasal verbs:  </a:t>
            </a:r>
            <a:r>
              <a:rPr lang="en-GB" dirty="0"/>
              <a:t>	make up, take out, take on, take back, pick up, 					back up, break in, break down, check in,    					look out, think over, wake up, work out, etc.</a:t>
            </a:r>
          </a:p>
        </p:txBody>
      </p:sp>
    </p:spTree>
    <p:extLst>
      <p:ext uri="{BB962C8B-B14F-4D97-AF65-F5344CB8AC3E}">
        <p14:creationId xmlns:p14="http://schemas.microsoft.com/office/powerpoint/2010/main" val="704227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g</a:t>
            </a:r>
            <a:r>
              <a:rPr lang="en-GB" dirty="0"/>
              <a:t>  /  changes to  </a:t>
            </a:r>
            <a:r>
              <a:rPr lang="en-GB" dirty="0">
                <a:solidFill>
                  <a:srgbClr val="FF0000"/>
                </a:solidFill>
              </a:rPr>
              <a:t>k</a:t>
            </a:r>
            <a:r>
              <a:rPr lang="en-GB" dirty="0"/>
              <a:t>  in CC connections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(CV)    mug of    jog around    dig into    log onto    nag every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(CC)    egg box    drug store    big one    bag with    flag down</a:t>
            </a:r>
          </a:p>
        </p:txBody>
      </p:sp>
    </p:spTree>
    <p:extLst>
      <p:ext uri="{BB962C8B-B14F-4D97-AF65-F5344CB8AC3E}">
        <p14:creationId xmlns:p14="http://schemas.microsoft.com/office/powerpoint/2010/main" val="850912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phrasal verbs ending in  </a:t>
            </a:r>
            <a:r>
              <a:rPr lang="en-GB" dirty="0">
                <a:solidFill>
                  <a:srgbClr val="FF0000"/>
                </a:solidFill>
              </a:rPr>
              <a:t>k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(CV)    make up    walk on	   take off    think up    pick up</a:t>
            </a:r>
          </a:p>
          <a:p>
            <a:pPr marL="0" indent="0" algn="ctr">
              <a:buNone/>
            </a:pPr>
            <a:r>
              <a:rPr lang="en-GB" dirty="0"/>
              <a:t>take on    back out    look around    wake up    make over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514350" indent="-514350" algn="ctr">
              <a:buAutoNum type="alphaUcParenBoth" startAt="29"/>
            </a:pPr>
            <a:r>
              <a:rPr lang="en-GB" dirty="0"/>
              <a:t>    take back    work towards    break down    make for    take down</a:t>
            </a:r>
          </a:p>
          <a:p>
            <a:pPr marL="0" indent="0" algn="ctr">
              <a:buNone/>
            </a:pPr>
            <a:r>
              <a:rPr lang="en-GB" dirty="0"/>
              <a:t>look down    hark back to    flick through    blink back    walk through</a:t>
            </a: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91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3968</TotalTime>
  <Words>337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2023-07-05T07:53:01Z</dcterms:modified>
</cp:coreProperties>
</file>