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05" r:id="rId7"/>
    <p:sldId id="301" r:id="rId8"/>
    <p:sldId id="302" r:id="rId9"/>
    <p:sldId id="303" r:id="rId10"/>
    <p:sldId id="304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337EE-F9FA-42C5-9A0A-5B124B4461A5}" v="3" dt="2023-07-04T15:13:48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6-13T07:37:41.095" v="2036" actId="20577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6-13T07:37:41.095" v="2036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6-13T07:37:41.095" v="2036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20T08:26:14.370" v="2031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20T08:26:14.370" v="2031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08A337EE-F9FA-42C5-9A0A-5B124B4461A5}"/>
    <pc:docChg chg="custSel addSld delSld modSld">
      <pc:chgData name="Matthew Purland" userId="8d07c89cff7dd31c" providerId="LiveId" clId="{08A337EE-F9FA-42C5-9A0A-5B124B4461A5}" dt="2023-07-04T15:34:27.989" v="147" actId="114"/>
      <pc:docMkLst>
        <pc:docMk/>
      </pc:docMkLst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731249341" sldId="277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281859132" sldId="278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1118157973" sldId="279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1935860450" sldId="280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928000352" sldId="281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548497346" sldId="282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1345867724" sldId="283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490305796" sldId="284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95390508" sldId="285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4263118584" sldId="286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148102197" sldId="287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605139597" sldId="288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044068027" sldId="289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489857851" sldId="290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814324729" sldId="291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587143521" sldId="292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122849813" sldId="293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257356462" sldId="294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927925413" sldId="295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3605517836" sldId="296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1515723900" sldId="297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1804444450" sldId="298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204498622" sldId="299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729461070" sldId="300"/>
        </pc:sldMkLst>
      </pc:sldChg>
      <pc:sldChg chg="modSp mod">
        <pc:chgData name="Matthew Purland" userId="8d07c89cff7dd31c" providerId="LiveId" clId="{08A337EE-F9FA-42C5-9A0A-5B124B4461A5}" dt="2023-07-04T15:34:27.989" v="147" actId="114"/>
        <pc:sldMkLst>
          <pc:docMk/>
          <pc:sldMk cId="3122794536" sldId="301"/>
        </pc:sldMkLst>
        <pc:spChg chg="mod">
          <ac:chgData name="Matthew Purland" userId="8d07c89cff7dd31c" providerId="LiveId" clId="{08A337EE-F9FA-42C5-9A0A-5B124B4461A5}" dt="2023-07-04T15:34:27.989" v="147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704227760" sldId="307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4277197158" sldId="308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1862289839" sldId="309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3324597755" sldId="315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850912812" sldId="316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630913684" sldId="317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3651396808" sldId="318"/>
        </pc:sldMkLst>
      </pc:sldChg>
      <pc:sldChg chg="del">
        <pc:chgData name="Matthew Purland" userId="8d07c89cff7dd31c" providerId="LiveId" clId="{08A337EE-F9FA-42C5-9A0A-5B124B4461A5}" dt="2023-07-04T15:11:37.800" v="1" actId="47"/>
        <pc:sldMkLst>
          <pc:docMk/>
          <pc:sldMk cId="1300907715" sldId="319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2083476620" sldId="321"/>
        </pc:sldMkLst>
      </pc:sldChg>
      <pc:sldChg chg="del">
        <pc:chgData name="Matthew Purland" userId="8d07c89cff7dd31c" providerId="LiveId" clId="{08A337EE-F9FA-42C5-9A0A-5B124B4461A5}" dt="2023-07-04T15:11:16.690" v="0" actId="47"/>
        <pc:sldMkLst>
          <pc:docMk/>
          <pc:sldMk cId="863456506" sldId="334"/>
        </pc:sldMkLst>
      </pc:sldChg>
      <pc:sldChg chg="add del">
        <pc:chgData name="Matthew Purland" userId="8d07c89cff7dd31c" providerId="LiveId" clId="{08A337EE-F9FA-42C5-9A0A-5B124B4461A5}" dt="2023-07-04T15:13:48.439" v="4"/>
        <pc:sldMkLst>
          <pc:docMk/>
          <pc:sldMk cId="1051611125" sldId="358"/>
        </pc:sldMkLst>
      </pc:sldChg>
      <pc:sldChg chg="add del">
        <pc:chgData name="Matthew Purland" userId="8d07c89cff7dd31c" providerId="LiveId" clId="{08A337EE-F9FA-42C5-9A0A-5B124B4461A5}" dt="2023-07-04T15:13:48.439" v="4"/>
        <pc:sldMkLst>
          <pc:docMk/>
          <pc:sldMk cId="1766089421" sldId="359"/>
        </pc:sldMkLst>
      </pc:sldChg>
      <pc:sldChg chg="add del">
        <pc:chgData name="Matthew Purland" userId="8d07c89cff7dd31c" providerId="LiveId" clId="{08A337EE-F9FA-42C5-9A0A-5B124B4461A5}" dt="2023-07-04T15:13:48.439" v="4"/>
        <pc:sldMkLst>
          <pc:docMk/>
          <pc:sldMk cId="4245887190" sldId="360"/>
        </pc:sldMkLst>
      </pc:sldChg>
      <pc:sldChg chg="add del">
        <pc:chgData name="Matthew Purland" userId="8d07c89cff7dd31c" providerId="LiveId" clId="{08A337EE-F9FA-42C5-9A0A-5B124B4461A5}" dt="2023-07-04T15:13:48.439" v="4"/>
        <pc:sldMkLst>
          <pc:docMk/>
          <pc:sldMk cId="576565856" sldId="361"/>
        </pc:sldMkLst>
      </pc:sldChg>
      <pc:sldChg chg="modSp add del mod">
        <pc:chgData name="Matthew Purland" userId="8d07c89cff7dd31c" providerId="LiveId" clId="{08A337EE-F9FA-42C5-9A0A-5B124B4461A5}" dt="2023-07-04T15:14:06.918" v="8" actId="20577"/>
        <pc:sldMkLst>
          <pc:docMk/>
          <pc:sldMk cId="1926787005" sldId="362"/>
        </pc:sldMkLst>
        <pc:spChg chg="mod">
          <ac:chgData name="Matthew Purland" userId="8d07c89cff7dd31c" providerId="LiveId" clId="{08A337EE-F9FA-42C5-9A0A-5B124B4461A5}" dt="2023-07-04T15:14:06.918" v="8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75D3DD-122E-42FB-A92E-881B4FA51492}"/>
    <pc:docChg chg="modSld">
      <pc:chgData name="Matthew Purland" userId="8d07c89cff7dd31c" providerId="LiveId" clId="{D775D3DD-122E-42FB-A92E-881B4FA51492}" dt="2023-07-04T06:54:43.459" v="4" actId="20577"/>
      <pc:docMkLst>
        <pc:docMk/>
      </pc:docMkLst>
      <pc:sldChg chg="modSp mod">
        <pc:chgData name="Matthew Purland" userId="8d07c89cff7dd31c" providerId="LiveId" clId="{D775D3DD-122E-42FB-A92E-881B4FA51492}" dt="2023-07-04T06:54:43.459" v="4" actId="20577"/>
        <pc:sldMkLst>
          <pc:docMk/>
          <pc:sldMk cId="731249341" sldId="277"/>
        </pc:sldMkLst>
        <pc:spChg chg="mod">
          <ac:chgData name="Matthew Purland" userId="8d07c89cff7dd31c" providerId="LiveId" clId="{D775D3DD-122E-42FB-A92E-881B4FA51492}" dt="2023-07-04T06:54:43.459" v="4" actId="20577"/>
          <ac:spMkLst>
            <pc:docMk/>
            <pc:sldMk cId="731249341" sldId="27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6F9C108-3F10-4AA6-A134-0A560D1F881D}"/>
    <pc:docChg chg="undo custSel addSld delSld modSld">
      <pc:chgData name="Matthew Purland" userId="8d07c89cff7dd31c" providerId="LiveId" clId="{26F9C108-3F10-4AA6-A134-0A560D1F881D}" dt="2023-07-01T08:30:46.801" v="1523" actId="114"/>
      <pc:docMkLst>
        <pc:docMk/>
      </pc:docMkLst>
      <pc:sldChg chg="modSp mod">
        <pc:chgData name="Matthew Purland" userId="8d07c89cff7dd31c" providerId="LiveId" clId="{26F9C108-3F10-4AA6-A134-0A560D1F881D}" dt="2023-06-29T10:19:02.348" v="370" actId="207"/>
        <pc:sldMkLst>
          <pc:docMk/>
          <pc:sldMk cId="3132766640" sldId="276"/>
        </pc:sldMkLst>
        <pc:spChg chg="mod">
          <ac:chgData name="Matthew Purland" userId="8d07c89cff7dd31c" providerId="LiveId" clId="{26F9C108-3F10-4AA6-A134-0A560D1F881D}" dt="2023-06-29T10:19:02.348" v="37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19:40.128" v="388" actId="20577"/>
        <pc:sldMkLst>
          <pc:docMk/>
          <pc:sldMk cId="731249341" sldId="277"/>
        </pc:sldMkLst>
        <pc:spChg chg="mod">
          <ac:chgData name="Matthew Purland" userId="8d07c89cff7dd31c" providerId="LiveId" clId="{26F9C108-3F10-4AA6-A134-0A560D1F881D}" dt="2023-06-29T10:19:40.128" v="388" actId="20577"/>
          <ac:spMkLst>
            <pc:docMk/>
            <pc:sldMk cId="731249341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10:56.629" v="1484" actId="20577"/>
        <pc:sldMkLst>
          <pc:docMk/>
          <pc:sldMk cId="2281859132" sldId="278"/>
        </pc:sldMkLst>
        <pc:spChg chg="mod">
          <ac:chgData name="Matthew Purland" userId="8d07c89cff7dd31c" providerId="LiveId" clId="{26F9C108-3F10-4AA6-A134-0A560D1F881D}" dt="2023-07-01T08:10:56.629" v="1484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1:43.584" v="399" actId="207"/>
        <pc:sldMkLst>
          <pc:docMk/>
          <pc:sldMk cId="1118157973" sldId="279"/>
        </pc:sldMkLst>
        <pc:spChg chg="mod">
          <ac:chgData name="Matthew Purland" userId="8d07c89cff7dd31c" providerId="LiveId" clId="{26F9C108-3F10-4AA6-A134-0A560D1F881D}" dt="2023-06-29T10:21:43.584" v="399" actId="207"/>
          <ac:spMkLst>
            <pc:docMk/>
            <pc:sldMk cId="1118157973" sldId="2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2:39.350" v="404" actId="207"/>
        <pc:sldMkLst>
          <pc:docMk/>
          <pc:sldMk cId="1935860450" sldId="280"/>
        </pc:sldMkLst>
        <pc:spChg chg="mod">
          <ac:chgData name="Matthew Purland" userId="8d07c89cff7dd31c" providerId="LiveId" clId="{26F9C108-3F10-4AA6-A134-0A560D1F881D}" dt="2023-06-29T10:22:39.350" v="404" actId="207"/>
          <ac:spMkLst>
            <pc:docMk/>
            <pc:sldMk cId="1935860450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29:57.647" v="1520" actId="114"/>
        <pc:sldMkLst>
          <pc:docMk/>
          <pc:sldMk cId="928000352" sldId="281"/>
        </pc:sldMkLst>
        <pc:spChg chg="mod">
          <ac:chgData name="Matthew Purland" userId="8d07c89cff7dd31c" providerId="LiveId" clId="{26F9C108-3F10-4AA6-A134-0A560D1F881D}" dt="2023-07-01T08:29:57.647" v="1520" actId="114"/>
          <ac:spMkLst>
            <pc:docMk/>
            <pc:sldMk cId="928000352" sldId="28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5:43.594" v="451" actId="207"/>
        <pc:sldMkLst>
          <pc:docMk/>
          <pc:sldMk cId="3490305796" sldId="284"/>
        </pc:sldMkLst>
        <pc:spChg chg="mod">
          <ac:chgData name="Matthew Purland" userId="8d07c89cff7dd31c" providerId="LiveId" clId="{26F9C108-3F10-4AA6-A134-0A560D1F881D}" dt="2023-06-29T10:25:43.594" v="451" actId="207"/>
          <ac:spMkLst>
            <pc:docMk/>
            <pc:sldMk cId="3490305796" sldId="2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6:51.936" v="453" actId="207"/>
        <pc:sldMkLst>
          <pc:docMk/>
          <pc:sldMk cId="295390508" sldId="285"/>
        </pc:sldMkLst>
        <pc:spChg chg="mod">
          <ac:chgData name="Matthew Purland" userId="8d07c89cff7dd31c" providerId="LiveId" clId="{26F9C108-3F10-4AA6-A134-0A560D1F881D}" dt="2023-06-29T10:26:51.936" v="453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30:49.707" v="748" actId="27636"/>
        <pc:sldMkLst>
          <pc:docMk/>
          <pc:sldMk cId="4263118584" sldId="286"/>
        </pc:sldMkLst>
        <pc:spChg chg="mod">
          <ac:chgData name="Matthew Purland" userId="8d07c89cff7dd31c" providerId="LiveId" clId="{26F9C108-3F10-4AA6-A134-0A560D1F881D}" dt="2023-06-29T10:30:49.707" v="748" actId="27636"/>
          <ac:spMkLst>
            <pc:docMk/>
            <pc:sldMk cId="4263118584" sldId="2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13.485" v="1521" actId="114"/>
        <pc:sldMkLst>
          <pc:docMk/>
          <pc:sldMk cId="3148102197" sldId="287"/>
        </pc:sldMkLst>
        <pc:spChg chg="mod">
          <ac:chgData name="Matthew Purland" userId="8d07c89cff7dd31c" providerId="LiveId" clId="{26F9C108-3F10-4AA6-A134-0A560D1F881D}" dt="2023-06-29T10:33:34.066" v="752" actId="207"/>
          <ac:spMkLst>
            <pc:docMk/>
            <pc:sldMk cId="3148102197" sldId="287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7-01T08:30:13.485" v="1521" actId="114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modSp mod">
        <pc:chgData name="Matthew Purland" userId="8d07c89cff7dd31c" providerId="LiveId" clId="{26F9C108-3F10-4AA6-A134-0A560D1F881D}" dt="2023-06-30T07:55:54.230" v="1476" actId="207"/>
        <pc:sldMkLst>
          <pc:docMk/>
          <pc:sldMk cId="2605139597" sldId="288"/>
        </pc:sldMkLst>
        <pc:spChg chg="mod">
          <ac:chgData name="Matthew Purland" userId="8d07c89cff7dd31c" providerId="LiveId" clId="{26F9C108-3F10-4AA6-A134-0A560D1F881D}" dt="2023-06-29T10:34:38.546" v="765" actId="207"/>
          <ac:spMkLst>
            <pc:docMk/>
            <pc:sldMk cId="2605139597" sldId="288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6-30T07:55:54.230" v="1476" actId="207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mod">
        <pc:chgData name="Matthew Purland" userId="8d07c89cff7dd31c" providerId="LiveId" clId="{26F9C108-3F10-4AA6-A134-0A560D1F881D}" dt="2023-06-29T10:40:45.529" v="796" actId="20577"/>
        <pc:sldMkLst>
          <pc:docMk/>
          <pc:sldMk cId="3044068027" sldId="289"/>
        </pc:sldMkLst>
        <pc:spChg chg="mod">
          <ac:chgData name="Matthew Purland" userId="8d07c89cff7dd31c" providerId="LiveId" clId="{26F9C108-3F10-4AA6-A134-0A560D1F881D}" dt="2023-06-29T10:40:45.529" v="796" actId="20577"/>
          <ac:spMkLst>
            <pc:docMk/>
            <pc:sldMk cId="3044068027" sldId="2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1:45.850" v="817" actId="20577"/>
        <pc:sldMkLst>
          <pc:docMk/>
          <pc:sldMk cId="3814324729" sldId="291"/>
        </pc:sldMkLst>
        <pc:spChg chg="mod">
          <ac:chgData name="Matthew Purland" userId="8d07c89cff7dd31c" providerId="LiveId" clId="{26F9C108-3F10-4AA6-A134-0A560D1F881D}" dt="2023-06-29T10:41:45.850" v="817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2:26.265" v="818" actId="207"/>
        <pc:sldMkLst>
          <pc:docMk/>
          <pc:sldMk cId="587143521" sldId="292"/>
        </pc:sldMkLst>
        <pc:spChg chg="mod">
          <ac:chgData name="Matthew Purland" userId="8d07c89cff7dd31c" providerId="LiveId" clId="{26F9C108-3F10-4AA6-A134-0A560D1F881D}" dt="2023-06-29T10:42:26.265" v="818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4:15.309" v="835" actId="20577"/>
        <pc:sldMkLst>
          <pc:docMk/>
          <pc:sldMk cId="2122849813" sldId="293"/>
        </pc:sldMkLst>
        <pc:spChg chg="mod">
          <ac:chgData name="Matthew Purland" userId="8d07c89cff7dd31c" providerId="LiveId" clId="{26F9C108-3F10-4AA6-A134-0A560D1F881D}" dt="2023-06-29T10:44:15.309" v="835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1:25.928" v="1102" actId="122"/>
        <pc:sldMkLst>
          <pc:docMk/>
          <pc:sldMk cId="3927925413" sldId="295"/>
        </pc:sldMkLst>
        <pc:spChg chg="mod">
          <ac:chgData name="Matthew Purland" userId="8d07c89cff7dd31c" providerId="LiveId" clId="{26F9C108-3F10-4AA6-A134-0A560D1F881D}" dt="2023-06-29T10:51:25.928" v="1102" actId="122"/>
          <ac:spMkLst>
            <pc:docMk/>
            <pc:sldMk cId="3927925413" sldId="29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3:31.280" v="1274" actId="122"/>
        <pc:sldMkLst>
          <pc:docMk/>
          <pc:sldMk cId="3605517836" sldId="296"/>
        </pc:sldMkLst>
        <pc:spChg chg="mod">
          <ac:chgData name="Matthew Purland" userId="8d07c89cff7dd31c" providerId="LiveId" clId="{26F9C108-3F10-4AA6-A134-0A560D1F881D}" dt="2023-06-29T10:53:31.280" v="1274" actId="122"/>
          <ac:spMkLst>
            <pc:docMk/>
            <pc:sldMk cId="3605517836" sldId="2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3:34:00.326" v="1424" actId="207"/>
        <pc:sldMkLst>
          <pc:docMk/>
          <pc:sldMk cId="1804444450" sldId="298"/>
        </pc:sldMkLst>
        <pc:graphicFrameChg chg="modGraphic">
          <ac:chgData name="Matthew Purland" userId="8d07c89cff7dd31c" providerId="LiveId" clId="{26F9C108-3F10-4AA6-A134-0A560D1F881D}" dt="2023-06-29T13:34:00.326" v="1424" actId="207"/>
          <ac:graphicFrameMkLst>
            <pc:docMk/>
            <pc:sldMk cId="1804444450" sldId="298"/>
            <ac:graphicFrameMk id="4" creationId="{0CD9F757-E145-03DB-BB21-25598EC00B0B}"/>
          </ac:graphicFrameMkLst>
        </pc:graphicFrameChg>
      </pc:sldChg>
      <pc:sldChg chg="modSp mod">
        <pc:chgData name="Matthew Purland" userId="8d07c89cff7dd31c" providerId="LiveId" clId="{26F9C108-3F10-4AA6-A134-0A560D1F881D}" dt="2023-07-01T08:30:32.759" v="1522" actId="114"/>
        <pc:sldMkLst>
          <pc:docMk/>
          <pc:sldMk cId="3122794536" sldId="301"/>
        </pc:sldMkLst>
        <pc:spChg chg="mod">
          <ac:chgData name="Matthew Purland" userId="8d07c89cff7dd31c" providerId="LiveId" clId="{26F9C108-3F10-4AA6-A134-0A560D1F881D}" dt="2023-07-01T08:30:32.759" v="1522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3:25.706" v="1314" actId="20577"/>
        <pc:sldMkLst>
          <pc:docMk/>
          <pc:sldMk cId="212909169" sldId="304"/>
        </pc:sldMkLst>
        <pc:spChg chg="mod">
          <ac:chgData name="Matthew Purland" userId="8d07c89cff7dd31c" providerId="LiveId" clId="{26F9C108-3F10-4AA6-A134-0A560D1F881D}" dt="2023-06-29T11:03:25.706" v="1314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3:13.964" v="1378" actId="20577"/>
        <pc:sldMkLst>
          <pc:docMk/>
          <pc:sldMk cId="4277197158" sldId="308"/>
        </pc:sldMkLst>
        <pc:spChg chg="mod">
          <ac:chgData name="Matthew Purland" userId="8d07c89cff7dd31c" providerId="LiveId" clId="{26F9C108-3F10-4AA6-A134-0A560D1F881D}" dt="2023-06-29T11:13:13.964" v="137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4:38.146" v="1386" actId="20577"/>
        <pc:sldMkLst>
          <pc:docMk/>
          <pc:sldMk cId="1862289839" sldId="309"/>
        </pc:sldMkLst>
        <pc:spChg chg="mod">
          <ac:chgData name="Matthew Purland" userId="8d07c89cff7dd31c" providerId="LiveId" clId="{26F9C108-3F10-4AA6-A134-0A560D1F881D}" dt="2023-06-29T11:14:38.146" v="1386" actId="20577"/>
          <ac:spMkLst>
            <pc:docMk/>
            <pc:sldMk cId="186228983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8:21.736" v="1354" actId="20577"/>
        <pc:sldMkLst>
          <pc:docMk/>
          <pc:sldMk cId="3324597755" sldId="315"/>
        </pc:sldMkLst>
        <pc:spChg chg="mod">
          <ac:chgData name="Matthew Purland" userId="8d07c89cff7dd31c" providerId="LiveId" clId="{26F9C108-3F10-4AA6-A134-0A560D1F881D}" dt="2023-06-29T11:08:21.736" v="1354" actId="20577"/>
          <ac:spMkLst>
            <pc:docMk/>
            <pc:sldMk cId="3324597755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9:45.644" v="1356" actId="20577"/>
        <pc:sldMkLst>
          <pc:docMk/>
          <pc:sldMk cId="850912812" sldId="316"/>
        </pc:sldMkLst>
        <pc:spChg chg="mod">
          <ac:chgData name="Matthew Purland" userId="8d07c89cff7dd31c" providerId="LiveId" clId="{26F9C108-3F10-4AA6-A134-0A560D1F881D}" dt="2023-06-29T11:09:45.644" v="1356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9:59.355" v="1387" actId="207"/>
        <pc:sldMkLst>
          <pc:docMk/>
          <pc:sldMk cId="630913684" sldId="317"/>
        </pc:sldMkLst>
        <pc:spChg chg="mod">
          <ac:chgData name="Matthew Purland" userId="8d07c89cff7dd31c" providerId="LiveId" clId="{26F9C108-3F10-4AA6-A134-0A560D1F881D}" dt="2023-06-29T11:19:59.355" v="1387" actId="207"/>
          <ac:spMkLst>
            <pc:docMk/>
            <pc:sldMk cId="630913684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46.801" v="1523" actId="114"/>
        <pc:sldMkLst>
          <pc:docMk/>
          <pc:sldMk cId="3651396808" sldId="318"/>
        </pc:sldMkLst>
        <pc:spChg chg="mod">
          <ac:chgData name="Matthew Purland" userId="8d07c89cff7dd31c" providerId="LiveId" clId="{26F9C108-3F10-4AA6-A134-0A560D1F881D}" dt="2023-07-01T08:30:46.801" v="1523" actId="114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6F9C108-3F10-4AA6-A134-0A560D1F881D}" dt="2023-06-29T10:32:25.680" v="751" actId="47"/>
        <pc:sldMkLst>
          <pc:docMk/>
          <pc:sldMk cId="3648292802" sldId="320"/>
        </pc:sldMkLst>
        <pc:spChg chg="mod">
          <ac:chgData name="Matthew Purland" userId="8d07c89cff7dd31c" providerId="LiveId" clId="{26F9C108-3F10-4AA6-A134-0A560D1F881D}" dt="2023-06-23T17:34:35.969" v="171" actId="6549"/>
          <ac:spMkLst>
            <pc:docMk/>
            <pc:sldMk cId="3648292802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4:46.855" v="1519" actId="114"/>
        <pc:sldMkLst>
          <pc:docMk/>
          <pc:sldMk cId="2083476620" sldId="321"/>
        </pc:sldMkLst>
        <pc:spChg chg="mod">
          <ac:chgData name="Matthew Purland" userId="8d07c89cff7dd31c" providerId="LiveId" clId="{26F9C108-3F10-4AA6-A134-0A560D1F881D}" dt="2023-07-01T08:14:46.855" v="1519" actId="114"/>
          <ac:spMkLst>
            <pc:docMk/>
            <pc:sldMk cId="2083476620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1:41.752" v="1502" actId="207"/>
        <pc:sldMkLst>
          <pc:docMk/>
          <pc:sldMk cId="863456506" sldId="334"/>
        </pc:sldMkLst>
        <pc:spChg chg="mod">
          <ac:chgData name="Matthew Purland" userId="8d07c89cff7dd31c" providerId="LiveId" clId="{26F9C108-3F10-4AA6-A134-0A560D1F881D}" dt="2023-07-01T08:11:41.752" v="1502" actId="207"/>
          <ac:spMkLst>
            <pc:docMk/>
            <pc:sldMk cId="863456506" sldId="33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 only moves forward in </a:t>
            </a:r>
            <a:r>
              <a:rPr lang="en-GB" dirty="0">
                <a:solidFill>
                  <a:srgbClr val="FF0000"/>
                </a:solidFill>
              </a:rPr>
              <a:t>CV connections</a:t>
            </a:r>
            <a:r>
              <a:rPr lang="en-GB" dirty="0"/>
              <a:t>. In CC connections it is always </a:t>
            </a:r>
            <a:r>
              <a:rPr lang="en-GB" dirty="0">
                <a:solidFill>
                  <a:srgbClr val="FF0000"/>
                </a:solidFill>
              </a:rPr>
              <a:t>deleted</a:t>
            </a:r>
            <a:r>
              <a:rPr lang="en-GB" dirty="0"/>
              <a:t> and replaced by a </a:t>
            </a:r>
            <a:r>
              <a:rPr lang="en-GB" dirty="0">
                <a:solidFill>
                  <a:srgbClr val="FF0000"/>
                </a:solidFill>
              </a:rPr>
              <a:t>glottal stop</a:t>
            </a:r>
            <a:r>
              <a:rPr lang="en-GB" dirty="0"/>
              <a:t>.  t  is very common at the end of a syllable due to high frequency words like: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function words:</a:t>
            </a:r>
            <a:r>
              <a:rPr lang="en-GB" dirty="0"/>
              <a:t>	that, it, not, at, but, what, out, about, (a) lot, 				(a) bit,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content words:</a:t>
            </a:r>
            <a:r>
              <a:rPr lang="en-GB" dirty="0"/>
              <a:t>	get, got, just, first, want, most, quite, great, 					eat, last, bought, test, quiet, etc.</a:t>
            </a:r>
          </a:p>
        </p:txBody>
      </p:sp>
    </p:spTree>
    <p:extLst>
      <p:ext uri="{BB962C8B-B14F-4D97-AF65-F5344CB8AC3E}">
        <p14:creationId xmlns:p14="http://schemas.microsoft.com/office/powerpoint/2010/main" val="21290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had a    would it    wanted a    you’d ask    had it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phoned my    bid for    had some    I’d gone    find one</a:t>
            </a:r>
          </a:p>
        </p:txBody>
      </p:sp>
    </p:spTree>
    <p:extLst>
      <p:ext uri="{BB962C8B-B14F-4D97-AF65-F5344CB8AC3E}">
        <p14:creationId xmlns:p14="http://schemas.microsoft.com/office/powerpoint/2010/main" val="215394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4: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1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4.5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  /  t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2"/>
            </a:pPr>
            <a:r>
              <a:rPr lang="en-GB" dirty="0"/>
              <a:t>d  (10%)  /  t  (10%)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sound  d  often appears at the end of a syllable due to common words like ‘</a:t>
            </a:r>
            <a:r>
              <a:rPr lang="en-GB" dirty="0">
                <a:solidFill>
                  <a:srgbClr val="FF0000"/>
                </a:solidFill>
              </a:rPr>
              <a:t>and</a:t>
            </a:r>
            <a:r>
              <a:rPr lang="en-GB" dirty="0"/>
              <a:t>’, the high frequency of </a:t>
            </a:r>
            <a:r>
              <a:rPr lang="en-GB" dirty="0">
                <a:solidFill>
                  <a:srgbClr val="FF0000"/>
                </a:solidFill>
              </a:rPr>
              <a:t>regular verbs </a:t>
            </a:r>
            <a:r>
              <a:rPr lang="en-GB" dirty="0"/>
              <a:t>with ‘-ed’ endings, and common function words, like </a:t>
            </a:r>
            <a:r>
              <a:rPr lang="en-GB" dirty="0">
                <a:solidFill>
                  <a:srgbClr val="FF0000"/>
                </a:solidFill>
              </a:rPr>
              <a:t>modal verbs </a:t>
            </a:r>
            <a:r>
              <a:rPr lang="en-GB" dirty="0"/>
              <a:t>could, would, should, and </a:t>
            </a:r>
            <a:r>
              <a:rPr lang="en-GB" dirty="0">
                <a:solidFill>
                  <a:srgbClr val="FF0000"/>
                </a:solidFill>
              </a:rPr>
              <a:t>past perfect</a:t>
            </a:r>
            <a:r>
              <a:rPr lang="en-GB" dirty="0"/>
              <a:t>/continuous endings with ‘had’, e.g., he’d, she’d, we’d, they’d, etc.</a:t>
            </a:r>
          </a:p>
        </p:txBody>
      </p:sp>
    </p:spTree>
    <p:extLst>
      <p:ext uri="{BB962C8B-B14F-4D97-AF65-F5344CB8AC3E}">
        <p14:creationId xmlns:p14="http://schemas.microsoft.com/office/powerpoint/2010/main" val="139944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 moves forward in a </a:t>
            </a:r>
            <a:r>
              <a:rPr lang="en-GB" dirty="0">
                <a:solidFill>
                  <a:srgbClr val="FF0000"/>
                </a:solidFill>
              </a:rPr>
              <a:t>CV connection</a:t>
            </a:r>
            <a:r>
              <a:rPr lang="en-GB" dirty="0"/>
              <a:t>, it joins the next sound as  d. In a CC connection, we usually move it forward as a very light  t, e.g., ‘phone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y’ becomes ‘pho</a:t>
            </a:r>
            <a:r>
              <a:rPr lang="en-GB" dirty="0">
                <a:solidFill>
                  <a:srgbClr val="00B050"/>
                </a:solidFill>
              </a:rPr>
              <a:t>ne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t</a:t>
            </a:r>
            <a:r>
              <a:rPr lang="en-GB" dirty="0" err="1"/>
              <a:t>my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exception is when the next sound is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in which case we delete the  d  without adding a glottal stop, e.g., ‘hea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eacher’ &gt; ‘h</a:t>
            </a:r>
            <a:r>
              <a:rPr lang="en-GB" dirty="0">
                <a:solidFill>
                  <a:srgbClr val="00B050"/>
                </a:solidFill>
              </a:rPr>
              <a:t>ea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eacher’.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(We also delete  d  when it is part of a consonant blend, e.g.,         ‘seeme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o’ &gt; ‘see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o’. See Lesson 6.)</a:t>
            </a:r>
          </a:p>
        </p:txBody>
      </p:sp>
    </p:spTree>
    <p:extLst>
      <p:ext uri="{BB962C8B-B14F-4D97-AF65-F5344CB8AC3E}">
        <p14:creationId xmlns:p14="http://schemas.microsoft.com/office/powerpoint/2010/main" val="312279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because, as it moves forward in a CC connection,  d  changes into  t, creating a </a:t>
            </a:r>
            <a:r>
              <a:rPr lang="en-GB" dirty="0">
                <a:solidFill>
                  <a:srgbClr val="FF0000"/>
                </a:solidFill>
              </a:rPr>
              <a:t>duplicate pair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first sound in a duplicate pair is always deleted.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 ‘had to’ becomes ‘ha to’ and ‘need the’ becomes ‘nee the’.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no need to add a glottal stop.</a:t>
            </a:r>
          </a:p>
        </p:txBody>
      </p:sp>
    </p:spTree>
    <p:extLst>
      <p:ext uri="{BB962C8B-B14F-4D97-AF65-F5344CB8AC3E}">
        <p14:creationId xmlns:p14="http://schemas.microsoft.com/office/powerpoint/2010/main" val="137802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 the word ‘</a:t>
            </a:r>
            <a:r>
              <a:rPr lang="en-GB" dirty="0">
                <a:solidFill>
                  <a:srgbClr val="FF0000"/>
                </a:solidFill>
              </a:rPr>
              <a:t>and</a:t>
            </a:r>
            <a:r>
              <a:rPr lang="en-GB" dirty="0"/>
              <a:t>’, we usually delete the  d  in a phrase.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‘fish and chips’ becomes ‘fish ’n’ chips’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‘cars and vans’ becomes ‘cars ’n’ vans’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‘love and romance’ becomes ‘love ’n’ romance’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01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500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2023-07-04T15:34:36Z</dcterms:modified>
</cp:coreProperties>
</file>