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294" r:id="rId7"/>
    <p:sldId id="295" r:id="rId8"/>
    <p:sldId id="296" r:id="rId9"/>
    <p:sldId id="297" r:id="rId10"/>
    <p:sldId id="299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B9D54D-08E5-4FCB-A389-388D57EFDFA9}" v="1" dt="2023-07-04T14:48:11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6-13T07:37:41.095" v="2036" actId="20577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6-13T07:37:41.095" v="2036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6-13T07:37:41.095" v="2036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20T08:26:14.370" v="2031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20T08:26:14.370" v="2031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775D3DD-122E-42FB-A92E-881B4FA51492}"/>
    <pc:docChg chg="modSld">
      <pc:chgData name="Matthew Purland" userId="8d07c89cff7dd31c" providerId="LiveId" clId="{D775D3DD-122E-42FB-A92E-881B4FA51492}" dt="2023-07-04T06:54:43.459" v="4" actId="20577"/>
      <pc:docMkLst>
        <pc:docMk/>
      </pc:docMkLst>
      <pc:sldChg chg="modSp mod">
        <pc:chgData name="Matthew Purland" userId="8d07c89cff7dd31c" providerId="LiveId" clId="{D775D3DD-122E-42FB-A92E-881B4FA51492}" dt="2023-07-04T06:54:43.459" v="4" actId="20577"/>
        <pc:sldMkLst>
          <pc:docMk/>
          <pc:sldMk cId="731249341" sldId="277"/>
        </pc:sldMkLst>
        <pc:spChg chg="mod">
          <ac:chgData name="Matthew Purland" userId="8d07c89cff7dd31c" providerId="LiveId" clId="{D775D3DD-122E-42FB-A92E-881B4FA51492}" dt="2023-07-04T06:54:43.459" v="4" actId="20577"/>
          <ac:spMkLst>
            <pc:docMk/>
            <pc:sldMk cId="731249341" sldId="27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6F9C108-3F10-4AA6-A134-0A560D1F881D}"/>
    <pc:docChg chg="undo custSel addSld delSld modSld">
      <pc:chgData name="Matthew Purland" userId="8d07c89cff7dd31c" providerId="LiveId" clId="{26F9C108-3F10-4AA6-A134-0A560D1F881D}" dt="2023-07-01T08:30:46.801" v="1523" actId="114"/>
      <pc:docMkLst>
        <pc:docMk/>
      </pc:docMkLst>
      <pc:sldChg chg="modSp mod">
        <pc:chgData name="Matthew Purland" userId="8d07c89cff7dd31c" providerId="LiveId" clId="{26F9C108-3F10-4AA6-A134-0A560D1F881D}" dt="2023-06-29T10:19:02.348" v="370" actId="207"/>
        <pc:sldMkLst>
          <pc:docMk/>
          <pc:sldMk cId="3132766640" sldId="276"/>
        </pc:sldMkLst>
        <pc:spChg chg="mod">
          <ac:chgData name="Matthew Purland" userId="8d07c89cff7dd31c" providerId="LiveId" clId="{26F9C108-3F10-4AA6-A134-0A560D1F881D}" dt="2023-06-29T10:19:02.348" v="37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19:40.128" v="388" actId="20577"/>
        <pc:sldMkLst>
          <pc:docMk/>
          <pc:sldMk cId="731249341" sldId="277"/>
        </pc:sldMkLst>
        <pc:spChg chg="mod">
          <ac:chgData name="Matthew Purland" userId="8d07c89cff7dd31c" providerId="LiveId" clId="{26F9C108-3F10-4AA6-A134-0A560D1F881D}" dt="2023-06-29T10:19:40.128" v="388" actId="20577"/>
          <ac:spMkLst>
            <pc:docMk/>
            <pc:sldMk cId="731249341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10:56.629" v="1484" actId="20577"/>
        <pc:sldMkLst>
          <pc:docMk/>
          <pc:sldMk cId="2281859132" sldId="278"/>
        </pc:sldMkLst>
        <pc:spChg chg="mod">
          <ac:chgData name="Matthew Purland" userId="8d07c89cff7dd31c" providerId="LiveId" clId="{26F9C108-3F10-4AA6-A134-0A560D1F881D}" dt="2023-07-01T08:10:56.629" v="1484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1:43.584" v="399" actId="207"/>
        <pc:sldMkLst>
          <pc:docMk/>
          <pc:sldMk cId="1118157973" sldId="279"/>
        </pc:sldMkLst>
        <pc:spChg chg="mod">
          <ac:chgData name="Matthew Purland" userId="8d07c89cff7dd31c" providerId="LiveId" clId="{26F9C108-3F10-4AA6-A134-0A560D1F881D}" dt="2023-06-29T10:21:43.584" v="399" actId="207"/>
          <ac:spMkLst>
            <pc:docMk/>
            <pc:sldMk cId="1118157973" sldId="2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2:39.350" v="404" actId="207"/>
        <pc:sldMkLst>
          <pc:docMk/>
          <pc:sldMk cId="1935860450" sldId="280"/>
        </pc:sldMkLst>
        <pc:spChg chg="mod">
          <ac:chgData name="Matthew Purland" userId="8d07c89cff7dd31c" providerId="LiveId" clId="{26F9C108-3F10-4AA6-A134-0A560D1F881D}" dt="2023-06-29T10:22:39.350" v="404" actId="207"/>
          <ac:spMkLst>
            <pc:docMk/>
            <pc:sldMk cId="1935860450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29:57.647" v="1520" actId="114"/>
        <pc:sldMkLst>
          <pc:docMk/>
          <pc:sldMk cId="928000352" sldId="281"/>
        </pc:sldMkLst>
        <pc:spChg chg="mod">
          <ac:chgData name="Matthew Purland" userId="8d07c89cff7dd31c" providerId="LiveId" clId="{26F9C108-3F10-4AA6-A134-0A560D1F881D}" dt="2023-07-01T08:29:57.647" v="1520" actId="114"/>
          <ac:spMkLst>
            <pc:docMk/>
            <pc:sldMk cId="928000352" sldId="28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5:43.594" v="451" actId="207"/>
        <pc:sldMkLst>
          <pc:docMk/>
          <pc:sldMk cId="3490305796" sldId="284"/>
        </pc:sldMkLst>
        <pc:spChg chg="mod">
          <ac:chgData name="Matthew Purland" userId="8d07c89cff7dd31c" providerId="LiveId" clId="{26F9C108-3F10-4AA6-A134-0A560D1F881D}" dt="2023-06-29T10:25:43.594" v="451" actId="207"/>
          <ac:spMkLst>
            <pc:docMk/>
            <pc:sldMk cId="3490305796" sldId="28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6:51.936" v="453" actId="207"/>
        <pc:sldMkLst>
          <pc:docMk/>
          <pc:sldMk cId="295390508" sldId="285"/>
        </pc:sldMkLst>
        <pc:spChg chg="mod">
          <ac:chgData name="Matthew Purland" userId="8d07c89cff7dd31c" providerId="LiveId" clId="{26F9C108-3F10-4AA6-A134-0A560D1F881D}" dt="2023-06-29T10:26:51.936" v="453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30:49.707" v="748" actId="27636"/>
        <pc:sldMkLst>
          <pc:docMk/>
          <pc:sldMk cId="4263118584" sldId="286"/>
        </pc:sldMkLst>
        <pc:spChg chg="mod">
          <ac:chgData name="Matthew Purland" userId="8d07c89cff7dd31c" providerId="LiveId" clId="{26F9C108-3F10-4AA6-A134-0A560D1F881D}" dt="2023-06-29T10:30:49.707" v="748" actId="27636"/>
          <ac:spMkLst>
            <pc:docMk/>
            <pc:sldMk cId="4263118584" sldId="28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13.485" v="1521" actId="114"/>
        <pc:sldMkLst>
          <pc:docMk/>
          <pc:sldMk cId="3148102197" sldId="287"/>
        </pc:sldMkLst>
        <pc:spChg chg="mod">
          <ac:chgData name="Matthew Purland" userId="8d07c89cff7dd31c" providerId="LiveId" clId="{26F9C108-3F10-4AA6-A134-0A560D1F881D}" dt="2023-06-29T10:33:34.066" v="752" actId="207"/>
          <ac:spMkLst>
            <pc:docMk/>
            <pc:sldMk cId="3148102197" sldId="287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7-01T08:30:13.485" v="1521" actId="114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modSp mod">
        <pc:chgData name="Matthew Purland" userId="8d07c89cff7dd31c" providerId="LiveId" clId="{26F9C108-3F10-4AA6-A134-0A560D1F881D}" dt="2023-06-30T07:55:54.230" v="1476" actId="207"/>
        <pc:sldMkLst>
          <pc:docMk/>
          <pc:sldMk cId="2605139597" sldId="288"/>
        </pc:sldMkLst>
        <pc:spChg chg="mod">
          <ac:chgData name="Matthew Purland" userId="8d07c89cff7dd31c" providerId="LiveId" clId="{26F9C108-3F10-4AA6-A134-0A560D1F881D}" dt="2023-06-29T10:34:38.546" v="765" actId="207"/>
          <ac:spMkLst>
            <pc:docMk/>
            <pc:sldMk cId="2605139597" sldId="288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6-30T07:55:54.230" v="1476" actId="207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mod">
        <pc:chgData name="Matthew Purland" userId="8d07c89cff7dd31c" providerId="LiveId" clId="{26F9C108-3F10-4AA6-A134-0A560D1F881D}" dt="2023-06-29T10:40:45.529" v="796" actId="20577"/>
        <pc:sldMkLst>
          <pc:docMk/>
          <pc:sldMk cId="3044068027" sldId="289"/>
        </pc:sldMkLst>
        <pc:spChg chg="mod">
          <ac:chgData name="Matthew Purland" userId="8d07c89cff7dd31c" providerId="LiveId" clId="{26F9C108-3F10-4AA6-A134-0A560D1F881D}" dt="2023-06-29T10:40:45.529" v="796" actId="20577"/>
          <ac:spMkLst>
            <pc:docMk/>
            <pc:sldMk cId="3044068027" sldId="2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1:45.850" v="817" actId="20577"/>
        <pc:sldMkLst>
          <pc:docMk/>
          <pc:sldMk cId="3814324729" sldId="291"/>
        </pc:sldMkLst>
        <pc:spChg chg="mod">
          <ac:chgData name="Matthew Purland" userId="8d07c89cff7dd31c" providerId="LiveId" clId="{26F9C108-3F10-4AA6-A134-0A560D1F881D}" dt="2023-06-29T10:41:45.850" v="817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2:26.265" v="818" actId="207"/>
        <pc:sldMkLst>
          <pc:docMk/>
          <pc:sldMk cId="587143521" sldId="292"/>
        </pc:sldMkLst>
        <pc:spChg chg="mod">
          <ac:chgData name="Matthew Purland" userId="8d07c89cff7dd31c" providerId="LiveId" clId="{26F9C108-3F10-4AA6-A134-0A560D1F881D}" dt="2023-06-29T10:42:26.265" v="818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4:15.309" v="835" actId="20577"/>
        <pc:sldMkLst>
          <pc:docMk/>
          <pc:sldMk cId="2122849813" sldId="293"/>
        </pc:sldMkLst>
        <pc:spChg chg="mod">
          <ac:chgData name="Matthew Purland" userId="8d07c89cff7dd31c" providerId="LiveId" clId="{26F9C108-3F10-4AA6-A134-0A560D1F881D}" dt="2023-06-29T10:44:15.309" v="835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1:25.928" v="1102" actId="122"/>
        <pc:sldMkLst>
          <pc:docMk/>
          <pc:sldMk cId="3927925413" sldId="295"/>
        </pc:sldMkLst>
        <pc:spChg chg="mod">
          <ac:chgData name="Matthew Purland" userId="8d07c89cff7dd31c" providerId="LiveId" clId="{26F9C108-3F10-4AA6-A134-0A560D1F881D}" dt="2023-06-29T10:51:25.928" v="1102" actId="122"/>
          <ac:spMkLst>
            <pc:docMk/>
            <pc:sldMk cId="3927925413" sldId="29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3:31.280" v="1274" actId="122"/>
        <pc:sldMkLst>
          <pc:docMk/>
          <pc:sldMk cId="3605517836" sldId="296"/>
        </pc:sldMkLst>
        <pc:spChg chg="mod">
          <ac:chgData name="Matthew Purland" userId="8d07c89cff7dd31c" providerId="LiveId" clId="{26F9C108-3F10-4AA6-A134-0A560D1F881D}" dt="2023-06-29T10:53:31.280" v="1274" actId="122"/>
          <ac:spMkLst>
            <pc:docMk/>
            <pc:sldMk cId="3605517836" sldId="29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3:34:00.326" v="1424" actId="207"/>
        <pc:sldMkLst>
          <pc:docMk/>
          <pc:sldMk cId="1804444450" sldId="298"/>
        </pc:sldMkLst>
        <pc:graphicFrameChg chg="modGraphic">
          <ac:chgData name="Matthew Purland" userId="8d07c89cff7dd31c" providerId="LiveId" clId="{26F9C108-3F10-4AA6-A134-0A560D1F881D}" dt="2023-06-29T13:34:00.326" v="1424" actId="207"/>
          <ac:graphicFrameMkLst>
            <pc:docMk/>
            <pc:sldMk cId="1804444450" sldId="298"/>
            <ac:graphicFrameMk id="4" creationId="{0CD9F757-E145-03DB-BB21-25598EC00B0B}"/>
          </ac:graphicFrameMkLst>
        </pc:graphicFrameChg>
      </pc:sldChg>
      <pc:sldChg chg="modSp mod">
        <pc:chgData name="Matthew Purland" userId="8d07c89cff7dd31c" providerId="LiveId" clId="{26F9C108-3F10-4AA6-A134-0A560D1F881D}" dt="2023-07-01T08:30:32.759" v="1522" actId="114"/>
        <pc:sldMkLst>
          <pc:docMk/>
          <pc:sldMk cId="3122794536" sldId="301"/>
        </pc:sldMkLst>
        <pc:spChg chg="mod">
          <ac:chgData name="Matthew Purland" userId="8d07c89cff7dd31c" providerId="LiveId" clId="{26F9C108-3F10-4AA6-A134-0A560D1F881D}" dt="2023-07-01T08:30:32.759" v="1522" actId="114"/>
          <ac:spMkLst>
            <pc:docMk/>
            <pc:sldMk cId="3122794536" sldId="30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3:25.706" v="1314" actId="20577"/>
        <pc:sldMkLst>
          <pc:docMk/>
          <pc:sldMk cId="212909169" sldId="304"/>
        </pc:sldMkLst>
        <pc:spChg chg="mod">
          <ac:chgData name="Matthew Purland" userId="8d07c89cff7dd31c" providerId="LiveId" clId="{26F9C108-3F10-4AA6-A134-0A560D1F881D}" dt="2023-06-29T11:03:25.706" v="1314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3:13.964" v="1378" actId="20577"/>
        <pc:sldMkLst>
          <pc:docMk/>
          <pc:sldMk cId="4277197158" sldId="308"/>
        </pc:sldMkLst>
        <pc:spChg chg="mod">
          <ac:chgData name="Matthew Purland" userId="8d07c89cff7dd31c" providerId="LiveId" clId="{26F9C108-3F10-4AA6-A134-0A560D1F881D}" dt="2023-06-29T11:13:13.964" v="137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4:38.146" v="1386" actId="20577"/>
        <pc:sldMkLst>
          <pc:docMk/>
          <pc:sldMk cId="1862289839" sldId="309"/>
        </pc:sldMkLst>
        <pc:spChg chg="mod">
          <ac:chgData name="Matthew Purland" userId="8d07c89cff7dd31c" providerId="LiveId" clId="{26F9C108-3F10-4AA6-A134-0A560D1F881D}" dt="2023-06-29T11:14:38.146" v="1386" actId="20577"/>
          <ac:spMkLst>
            <pc:docMk/>
            <pc:sldMk cId="186228983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8:21.736" v="1354" actId="20577"/>
        <pc:sldMkLst>
          <pc:docMk/>
          <pc:sldMk cId="3324597755" sldId="315"/>
        </pc:sldMkLst>
        <pc:spChg chg="mod">
          <ac:chgData name="Matthew Purland" userId="8d07c89cff7dd31c" providerId="LiveId" clId="{26F9C108-3F10-4AA6-A134-0A560D1F881D}" dt="2023-06-29T11:08:21.736" v="1354" actId="20577"/>
          <ac:spMkLst>
            <pc:docMk/>
            <pc:sldMk cId="3324597755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9:45.644" v="1356" actId="20577"/>
        <pc:sldMkLst>
          <pc:docMk/>
          <pc:sldMk cId="850912812" sldId="316"/>
        </pc:sldMkLst>
        <pc:spChg chg="mod">
          <ac:chgData name="Matthew Purland" userId="8d07c89cff7dd31c" providerId="LiveId" clId="{26F9C108-3F10-4AA6-A134-0A560D1F881D}" dt="2023-06-29T11:09:45.644" v="1356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9:59.355" v="1387" actId="207"/>
        <pc:sldMkLst>
          <pc:docMk/>
          <pc:sldMk cId="630913684" sldId="317"/>
        </pc:sldMkLst>
        <pc:spChg chg="mod">
          <ac:chgData name="Matthew Purland" userId="8d07c89cff7dd31c" providerId="LiveId" clId="{26F9C108-3F10-4AA6-A134-0A560D1F881D}" dt="2023-06-29T11:19:59.355" v="1387" actId="207"/>
          <ac:spMkLst>
            <pc:docMk/>
            <pc:sldMk cId="630913684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46.801" v="1523" actId="114"/>
        <pc:sldMkLst>
          <pc:docMk/>
          <pc:sldMk cId="3651396808" sldId="318"/>
        </pc:sldMkLst>
        <pc:spChg chg="mod">
          <ac:chgData name="Matthew Purland" userId="8d07c89cff7dd31c" providerId="LiveId" clId="{26F9C108-3F10-4AA6-A134-0A560D1F881D}" dt="2023-07-01T08:30:46.801" v="1523" actId="114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6F9C108-3F10-4AA6-A134-0A560D1F881D}" dt="2023-06-29T10:32:25.680" v="751" actId="47"/>
        <pc:sldMkLst>
          <pc:docMk/>
          <pc:sldMk cId="3648292802" sldId="320"/>
        </pc:sldMkLst>
        <pc:spChg chg="mod">
          <ac:chgData name="Matthew Purland" userId="8d07c89cff7dd31c" providerId="LiveId" clId="{26F9C108-3F10-4AA6-A134-0A560D1F881D}" dt="2023-06-23T17:34:35.969" v="171" actId="6549"/>
          <ac:spMkLst>
            <pc:docMk/>
            <pc:sldMk cId="3648292802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4:46.855" v="1519" actId="114"/>
        <pc:sldMkLst>
          <pc:docMk/>
          <pc:sldMk cId="2083476620" sldId="321"/>
        </pc:sldMkLst>
        <pc:spChg chg="mod">
          <ac:chgData name="Matthew Purland" userId="8d07c89cff7dd31c" providerId="LiveId" clId="{26F9C108-3F10-4AA6-A134-0A560D1F881D}" dt="2023-07-01T08:14:46.855" v="1519" actId="114"/>
          <ac:spMkLst>
            <pc:docMk/>
            <pc:sldMk cId="2083476620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1:41.752" v="1502" actId="207"/>
        <pc:sldMkLst>
          <pc:docMk/>
          <pc:sldMk cId="863456506" sldId="334"/>
        </pc:sldMkLst>
        <pc:spChg chg="mod">
          <ac:chgData name="Matthew Purland" userId="8d07c89cff7dd31c" providerId="LiveId" clId="{26F9C108-3F10-4AA6-A134-0A560D1F881D}" dt="2023-07-01T08:11:41.752" v="1502" actId="207"/>
          <ac:spMkLst>
            <pc:docMk/>
            <pc:sldMk cId="863456506" sldId="33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C7B9D54D-08E5-4FCB-A389-388D57EFDFA9}"/>
    <pc:docChg chg="addSld delSld modSld">
      <pc:chgData name="Matthew Purland" userId="8d07c89cff7dd31c" providerId="LiveId" clId="{C7B9D54D-08E5-4FCB-A389-388D57EFDFA9}" dt="2023-07-04T14:48:30.178" v="11" actId="20577"/>
      <pc:docMkLst>
        <pc:docMk/>
      </pc:docMkLst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731249341" sldId="277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2281859132" sldId="278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1118157973" sldId="279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1935860450" sldId="280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928000352" sldId="281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548497346" sldId="282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1345867724" sldId="283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3490305796" sldId="284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295390508" sldId="285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4263118584" sldId="286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3148102197" sldId="287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2605139597" sldId="288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3044068027" sldId="289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489857851" sldId="290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3814324729" sldId="291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587143521" sldId="292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2122849813" sldId="293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1804444450" sldId="298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3122794536" sldId="301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1378024014" sldId="302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1354012967" sldId="303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212909169" sldId="304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1399443888" sldId="305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2153944597" sldId="306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704227760" sldId="307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4277197158" sldId="308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1862289839" sldId="309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3324597755" sldId="315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850912812" sldId="316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630913684" sldId="317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3651396808" sldId="318"/>
        </pc:sldMkLst>
      </pc:sldChg>
      <pc:sldChg chg="del">
        <pc:chgData name="Matthew Purland" userId="8d07c89cff7dd31c" providerId="LiveId" clId="{C7B9D54D-08E5-4FCB-A389-388D57EFDFA9}" dt="2023-07-04T14:47:37.264" v="1" actId="47"/>
        <pc:sldMkLst>
          <pc:docMk/>
          <pc:sldMk cId="1300907715" sldId="319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2083476620" sldId="321"/>
        </pc:sldMkLst>
      </pc:sldChg>
      <pc:sldChg chg="del">
        <pc:chgData name="Matthew Purland" userId="8d07c89cff7dd31c" providerId="LiveId" clId="{C7B9D54D-08E5-4FCB-A389-388D57EFDFA9}" dt="2023-07-04T14:47:22.798" v="0" actId="47"/>
        <pc:sldMkLst>
          <pc:docMk/>
          <pc:sldMk cId="863456506" sldId="334"/>
        </pc:sldMkLst>
      </pc:sldChg>
      <pc:sldChg chg="add">
        <pc:chgData name="Matthew Purland" userId="8d07c89cff7dd31c" providerId="LiveId" clId="{C7B9D54D-08E5-4FCB-A389-388D57EFDFA9}" dt="2023-07-04T14:48:11.267" v="2"/>
        <pc:sldMkLst>
          <pc:docMk/>
          <pc:sldMk cId="1051611125" sldId="358"/>
        </pc:sldMkLst>
      </pc:sldChg>
      <pc:sldChg chg="add">
        <pc:chgData name="Matthew Purland" userId="8d07c89cff7dd31c" providerId="LiveId" clId="{C7B9D54D-08E5-4FCB-A389-388D57EFDFA9}" dt="2023-07-04T14:48:11.267" v="2"/>
        <pc:sldMkLst>
          <pc:docMk/>
          <pc:sldMk cId="1766089421" sldId="359"/>
        </pc:sldMkLst>
      </pc:sldChg>
      <pc:sldChg chg="add">
        <pc:chgData name="Matthew Purland" userId="8d07c89cff7dd31c" providerId="LiveId" clId="{C7B9D54D-08E5-4FCB-A389-388D57EFDFA9}" dt="2023-07-04T14:48:11.267" v="2"/>
        <pc:sldMkLst>
          <pc:docMk/>
          <pc:sldMk cId="4245887190" sldId="360"/>
        </pc:sldMkLst>
      </pc:sldChg>
      <pc:sldChg chg="add">
        <pc:chgData name="Matthew Purland" userId="8d07c89cff7dd31c" providerId="LiveId" clId="{C7B9D54D-08E5-4FCB-A389-388D57EFDFA9}" dt="2023-07-04T14:48:11.267" v="2"/>
        <pc:sldMkLst>
          <pc:docMk/>
          <pc:sldMk cId="576565856" sldId="361"/>
        </pc:sldMkLst>
      </pc:sldChg>
      <pc:sldChg chg="modSp add mod">
        <pc:chgData name="Matthew Purland" userId="8d07c89cff7dd31c" providerId="LiveId" clId="{C7B9D54D-08E5-4FCB-A389-388D57EFDFA9}" dt="2023-07-04T14:48:30.178" v="11" actId="20577"/>
        <pc:sldMkLst>
          <pc:docMk/>
          <pc:sldMk cId="1926787005" sldId="362"/>
        </pc:sldMkLst>
        <pc:spChg chg="mod">
          <ac:chgData name="Matthew Purland" userId="8d07c89cff7dd31c" providerId="LiveId" clId="{C7B9D54D-08E5-4FCB-A389-388D57EFDFA9}" dt="2023-07-04T14:48:30.178" v="11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	Common words ending with the letter ‘s’ which is pronounced as 	the sound  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	function words:</a:t>
            </a:r>
            <a:r>
              <a:rPr lang="en-GB" dirty="0"/>
              <a:t>	this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	content words:</a:t>
            </a:r>
            <a:r>
              <a:rPr lang="en-GB" dirty="0"/>
              <a:t>	thinks, horse, audience, since, relax, ice, nice, 				service, once, twice, advice, dress</a:t>
            </a:r>
          </a:p>
        </p:txBody>
      </p:sp>
    </p:spTree>
    <p:extLst>
      <p:ext uri="{BB962C8B-B14F-4D97-AF65-F5344CB8AC3E}">
        <p14:creationId xmlns:p14="http://schemas.microsoft.com/office/powerpoint/2010/main" val="220449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z</a:t>
            </a:r>
            <a:r>
              <a:rPr lang="en-GB" dirty="0"/>
              <a:t>  /  changes to 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 in CC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was eating    brother’s egg    does it    goes OK    she’s even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because they    plays with    girls get    he’s found    was good</a:t>
            </a:r>
          </a:p>
        </p:txBody>
      </p:sp>
    </p:spTree>
    <p:extLst>
      <p:ext uri="{BB962C8B-B14F-4D97-AF65-F5344CB8AC3E}">
        <p14:creationId xmlns:p14="http://schemas.microsoft.com/office/powerpoint/2010/main" val="272946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4: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1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4.4</a:t>
            </a:r>
          </a:p>
          <a:p>
            <a:pPr algn="ctr"/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z  /  s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/>
              <a:t>z  (31%)  /  s  (8%)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most common consonant sound that moves forward is  z, almost always written as ‘s’, which then changes to  s  in a CC connection.</a:t>
            </a:r>
          </a:p>
        </p:txBody>
      </p:sp>
    </p:spTree>
    <p:extLst>
      <p:ext uri="{BB962C8B-B14F-4D97-AF65-F5344CB8AC3E}">
        <p14:creationId xmlns:p14="http://schemas.microsoft.com/office/powerpoint/2010/main" val="325735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There are many reasons why  z  is the most common sound to move forward. The spelling is usually ‘s’, but the sound is  z: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reasons are, in order of frequency: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• </a:t>
            </a:r>
            <a:r>
              <a:rPr lang="en-GB" sz="2000" dirty="0">
                <a:solidFill>
                  <a:srgbClr val="FF0000"/>
                </a:solidFill>
              </a:rPr>
              <a:t>common function words </a:t>
            </a:r>
            <a:r>
              <a:rPr lang="en-GB" sz="2000" dirty="0"/>
              <a:t>that end in the letter ‘s’, e.g., was, as, these, his, because:</a:t>
            </a:r>
          </a:p>
          <a:p>
            <a:pPr marL="0" indent="0" algn="ctr">
              <a:buNone/>
            </a:pPr>
            <a:r>
              <a:rPr lang="en-GB" sz="2000" dirty="0"/>
              <a:t>was a          as we          these are          his name          because it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• </a:t>
            </a:r>
            <a:r>
              <a:rPr lang="en-GB" sz="2000" dirty="0">
                <a:solidFill>
                  <a:srgbClr val="FF0000"/>
                </a:solidFill>
              </a:rPr>
              <a:t>plural words</a:t>
            </a:r>
            <a:r>
              <a:rPr lang="en-GB" sz="2000" dirty="0"/>
              <a:t>, e.g., parents, shoes, passports, friends, books:</a:t>
            </a:r>
          </a:p>
          <a:p>
            <a:pPr marL="0" indent="0" algn="ctr">
              <a:buNone/>
            </a:pPr>
            <a:r>
              <a:rPr lang="en-GB" sz="2000" dirty="0"/>
              <a:t>parents are          shoes that          passports in          friends with          books at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• </a:t>
            </a:r>
            <a:r>
              <a:rPr lang="en-GB" sz="2000" dirty="0">
                <a:solidFill>
                  <a:srgbClr val="FF0000"/>
                </a:solidFill>
              </a:rPr>
              <a:t>contractions with ‘is’</a:t>
            </a:r>
            <a:r>
              <a:rPr lang="en-GB" sz="2000" dirty="0"/>
              <a:t>, e.g., brother’s, Emma’s, it’s, he’s, music’s:</a:t>
            </a:r>
          </a:p>
          <a:p>
            <a:pPr marL="0" indent="0" algn="ctr">
              <a:buNone/>
            </a:pPr>
            <a:r>
              <a:rPr lang="en-GB" sz="2000" dirty="0"/>
              <a:t>brother’s old          Emma’s gone          it’s amazing          he’s late          music’s on</a:t>
            </a:r>
          </a:p>
          <a:p>
            <a:pPr marL="0" indent="0" algn="ctr">
              <a:buNone/>
            </a:pPr>
            <a:endParaRPr lang="en-GB" sz="2000" dirty="0"/>
          </a:p>
          <a:p>
            <a:pPr marL="0" indent="0" algn="r">
              <a:buNone/>
            </a:pPr>
            <a:r>
              <a:rPr lang="en-GB" sz="2000" i="1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92792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• </a:t>
            </a:r>
            <a:r>
              <a:rPr lang="en-GB" sz="2000" dirty="0">
                <a:solidFill>
                  <a:srgbClr val="FF0000"/>
                </a:solidFill>
              </a:rPr>
              <a:t>possessive ‘s’</a:t>
            </a:r>
            <a:r>
              <a:rPr lang="en-GB" sz="2000" dirty="0"/>
              <a:t>, e.g., Jenna’s, Sam’s, doctor’s, Marie’s, women’s:</a:t>
            </a:r>
          </a:p>
          <a:p>
            <a:pPr marL="0" indent="0" algn="ctr">
              <a:buNone/>
            </a:pPr>
            <a:r>
              <a:rPr lang="en-GB" sz="2000" dirty="0"/>
              <a:t>Jenna’s art          Sam’s time          doctor’s ink	          Marie’s dress          women’s issues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• </a:t>
            </a:r>
            <a:r>
              <a:rPr lang="en-GB" sz="2000" dirty="0">
                <a:solidFill>
                  <a:srgbClr val="FF0000"/>
                </a:solidFill>
              </a:rPr>
              <a:t>s form in present simple</a:t>
            </a:r>
            <a:r>
              <a:rPr lang="en-GB" sz="2000" dirty="0"/>
              <a:t>, e.g., lives, wears, plays, walks, pays:</a:t>
            </a:r>
          </a:p>
          <a:p>
            <a:pPr marL="0" indent="0" algn="ctr">
              <a:buNone/>
            </a:pPr>
            <a:r>
              <a:rPr lang="en-GB" sz="2000" dirty="0"/>
              <a:t>lives in          wears jeans          plays a          walks to          pays in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• </a:t>
            </a:r>
            <a:r>
              <a:rPr lang="en-GB" sz="2000" dirty="0">
                <a:solidFill>
                  <a:srgbClr val="FF0000"/>
                </a:solidFill>
              </a:rPr>
              <a:t>common content words</a:t>
            </a:r>
            <a:r>
              <a:rPr lang="en-GB" sz="2000" dirty="0"/>
              <a:t>, e.g., use, please, always, and names like, Falcons, Jules:</a:t>
            </a:r>
          </a:p>
          <a:p>
            <a:pPr marL="0" indent="0" algn="ctr">
              <a:buNone/>
            </a:pPr>
            <a:r>
              <a:rPr lang="en-GB" sz="2000" dirty="0"/>
              <a:t>use a          please the          always input          Falcons which          Jules and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• </a:t>
            </a:r>
            <a:r>
              <a:rPr lang="en-GB" sz="2000" dirty="0">
                <a:solidFill>
                  <a:srgbClr val="FF0000"/>
                </a:solidFill>
              </a:rPr>
              <a:t>contractions with ‘has’ </a:t>
            </a:r>
            <a:r>
              <a:rPr lang="en-GB" sz="2000" dirty="0"/>
              <a:t>(present perfect), e.g., she’s, it’s, he’s, family’s, Joanne’s:</a:t>
            </a:r>
          </a:p>
          <a:p>
            <a:pPr marL="0" indent="0" algn="ctr">
              <a:buNone/>
            </a:pPr>
            <a:r>
              <a:rPr lang="en-GB" sz="2000" dirty="0"/>
              <a:t>she’s enjoyed          it’s been          he’s updated          family’s met          Joanne’s owed</a:t>
            </a:r>
          </a:p>
        </p:txBody>
      </p:sp>
    </p:spTree>
    <p:extLst>
      <p:ext uri="{BB962C8B-B14F-4D97-AF65-F5344CB8AC3E}">
        <p14:creationId xmlns:p14="http://schemas.microsoft.com/office/powerpoint/2010/main" val="360551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Of course, in addition to words ending with the letter ‘s’ which have the sound  z, there is a much smaller group of English words which end with the letter ‘z’, which is always pronounced as  z.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jazz, buzz, fizz, quiz, waltz, quartz, showbiz, schmaltz, razzmatazz</a:t>
            </a:r>
          </a:p>
        </p:txBody>
      </p:sp>
    </p:spTree>
    <p:extLst>
      <p:ext uri="{BB962C8B-B14F-4D97-AF65-F5344CB8AC3E}">
        <p14:creationId xmlns:p14="http://schemas.microsoft.com/office/powerpoint/2010/main" val="151572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3968</TotalTime>
  <Words>494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2023-07-04T14:48:39Z</dcterms:modified>
</cp:coreProperties>
</file>