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8" r:id="rId2"/>
    <p:sldId id="359" r:id="rId3"/>
    <p:sldId id="360" r:id="rId4"/>
    <p:sldId id="361" r:id="rId5"/>
    <p:sldId id="362" r:id="rId6"/>
    <p:sldId id="287" r:id="rId7"/>
    <p:sldId id="288" r:id="rId8"/>
    <p:sldId id="298" r:id="rId9"/>
    <p:sldId id="289" r:id="rId10"/>
    <p:sldId id="290" r:id="rId11"/>
    <p:sldId id="291" r:id="rId12"/>
    <p:sldId id="292" r:id="rId13"/>
    <p:sldId id="29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ADB2CF-D4EC-442A-866E-B4CBECF78551}" v="1" dt="2023-07-04T14:14:14.7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93" autoAdjust="0"/>
    <p:restoredTop sz="94660"/>
  </p:normalViewPr>
  <p:slideViewPr>
    <p:cSldViewPr snapToGrid="0">
      <p:cViewPr varScale="1">
        <p:scale>
          <a:sx n="82" d="100"/>
          <a:sy n="82" d="100"/>
        </p:scale>
        <p:origin x="9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Purland" userId="8d07c89cff7dd31c" providerId="LiveId" clId="{F8ED72A3-23B6-4F08-92B2-C16C7472CC4E}"/>
    <pc:docChg chg="undo redo custSel addSld delSld modSld">
      <pc:chgData name="Matthew Purland" userId="8d07c89cff7dd31c" providerId="LiveId" clId="{F8ED72A3-23B6-4F08-92B2-C16C7472CC4E}" dt="2023-06-13T07:37:41.095" v="2036" actId="20577"/>
      <pc:docMkLst>
        <pc:docMk/>
      </pc:docMkLst>
      <pc:sldChg chg="modSp mod">
        <pc:chgData name="Matthew Purland" userId="8d07c89cff7dd31c" providerId="LiveId" clId="{F8ED72A3-23B6-4F08-92B2-C16C7472CC4E}" dt="2023-05-14T07:58:27.158" v="28" actId="404"/>
        <pc:sldMkLst>
          <pc:docMk/>
          <pc:sldMk cId="3687110327" sldId="268"/>
        </pc:sldMkLst>
        <pc:spChg chg="mod">
          <ac:chgData name="Matthew Purland" userId="8d07c89cff7dd31c" providerId="LiveId" clId="{F8ED72A3-23B6-4F08-92B2-C16C7472CC4E}" dt="2023-05-14T07:58:27.158" v="28" actId="404"/>
          <ac:spMkLst>
            <pc:docMk/>
            <pc:sldMk cId="3687110327" sldId="268"/>
            <ac:spMk id="2" creationId="{F240269D-6DED-F2E7-DFE0-1FB44C095B75}"/>
          </ac:spMkLst>
        </pc:spChg>
      </pc:sldChg>
      <pc:sldChg chg="del">
        <pc:chgData name="Matthew Purland" userId="8d07c89cff7dd31c" providerId="LiveId" clId="{F8ED72A3-23B6-4F08-92B2-C16C7472CC4E}" dt="2023-05-14T07:58:38.963" v="29" actId="47"/>
        <pc:sldMkLst>
          <pc:docMk/>
          <pc:sldMk cId="127422633" sldId="269"/>
        </pc:sldMkLst>
      </pc:sldChg>
      <pc:sldChg chg="modSp mod">
        <pc:chgData name="Matthew Purland" userId="8d07c89cff7dd31c" providerId="LiveId" clId="{F8ED72A3-23B6-4F08-92B2-C16C7472CC4E}" dt="2023-05-14T08:03:02.648" v="48"/>
        <pc:sldMkLst>
          <pc:docMk/>
          <pc:sldMk cId="3132766640" sldId="276"/>
        </pc:sldMkLst>
        <pc:spChg chg="mod">
          <ac:chgData name="Matthew Purland" userId="8d07c89cff7dd31c" providerId="LiveId" clId="{F8ED72A3-23B6-4F08-92B2-C16C7472CC4E}" dt="2023-05-14T08:03:02.648" v="48"/>
          <ac:spMkLst>
            <pc:docMk/>
            <pc:sldMk cId="3132766640" sldId="276"/>
            <ac:spMk id="3" creationId="{E352E269-F028-A26B-A8CF-EA1FC264DC9E}"/>
          </ac:spMkLst>
        </pc:spChg>
      </pc:sldChg>
      <pc:sldChg chg="modSp add mod">
        <pc:chgData name="Matthew Purland" userId="8d07c89cff7dd31c" providerId="LiveId" clId="{F8ED72A3-23B6-4F08-92B2-C16C7472CC4E}" dt="2023-05-14T08:03:59.418" v="63" actId="14"/>
        <pc:sldMkLst>
          <pc:docMk/>
          <pc:sldMk cId="731249341" sldId="277"/>
        </pc:sldMkLst>
        <pc:spChg chg="mod">
          <ac:chgData name="Matthew Purland" userId="8d07c89cff7dd31c" providerId="LiveId" clId="{F8ED72A3-23B6-4F08-92B2-C16C7472CC4E}" dt="2023-05-14T08:03:59.418" v="63" actId="14"/>
          <ac:spMkLst>
            <pc:docMk/>
            <pc:sldMk cId="731249341" sldId="277"/>
            <ac:spMk id="3" creationId="{E352E269-F028-A26B-A8CF-EA1FC264DC9E}"/>
          </ac:spMkLst>
        </pc:spChg>
      </pc:sldChg>
      <pc:sldChg chg="modSp add mod">
        <pc:chgData name="Matthew Purland" userId="8d07c89cff7dd31c" providerId="LiveId" clId="{F8ED72A3-23B6-4F08-92B2-C16C7472CC4E}" dt="2023-05-14T08:05:30.153" v="95" actId="20577"/>
        <pc:sldMkLst>
          <pc:docMk/>
          <pc:sldMk cId="2281859132" sldId="278"/>
        </pc:sldMkLst>
        <pc:spChg chg="mod">
          <ac:chgData name="Matthew Purland" userId="8d07c89cff7dd31c" providerId="LiveId" clId="{F8ED72A3-23B6-4F08-92B2-C16C7472CC4E}" dt="2023-05-14T08:05:30.153" v="95" actId="20577"/>
          <ac:spMkLst>
            <pc:docMk/>
            <pc:sldMk cId="2281859132" sldId="278"/>
            <ac:spMk id="3" creationId="{E352E269-F028-A26B-A8CF-EA1FC264DC9E}"/>
          </ac:spMkLst>
        </pc:spChg>
      </pc:sldChg>
      <pc:sldChg chg="modSp add mod">
        <pc:chgData name="Matthew Purland" userId="8d07c89cff7dd31c" providerId="LiveId" clId="{F8ED72A3-23B6-4F08-92B2-C16C7472CC4E}" dt="2023-05-14T08:07:21.979" v="119" actId="20577"/>
        <pc:sldMkLst>
          <pc:docMk/>
          <pc:sldMk cId="1118157973" sldId="279"/>
        </pc:sldMkLst>
        <pc:spChg chg="mod">
          <ac:chgData name="Matthew Purland" userId="8d07c89cff7dd31c" providerId="LiveId" clId="{F8ED72A3-23B6-4F08-92B2-C16C7472CC4E}" dt="2023-05-14T08:07:21.979" v="119" actId="20577"/>
          <ac:spMkLst>
            <pc:docMk/>
            <pc:sldMk cId="1118157973" sldId="279"/>
            <ac:spMk id="3" creationId="{E352E269-F028-A26B-A8CF-EA1FC264DC9E}"/>
          </ac:spMkLst>
        </pc:spChg>
      </pc:sldChg>
      <pc:sldChg chg="modSp add mod">
        <pc:chgData name="Matthew Purland" userId="8d07c89cff7dd31c" providerId="LiveId" clId="{F8ED72A3-23B6-4F08-92B2-C16C7472CC4E}" dt="2023-05-14T14:07:10.187" v="1854" actId="20577"/>
        <pc:sldMkLst>
          <pc:docMk/>
          <pc:sldMk cId="1935860450" sldId="280"/>
        </pc:sldMkLst>
        <pc:spChg chg="mod">
          <ac:chgData name="Matthew Purland" userId="8d07c89cff7dd31c" providerId="LiveId" clId="{F8ED72A3-23B6-4F08-92B2-C16C7472CC4E}" dt="2023-05-14T14:07:10.187" v="1854" actId="20577"/>
          <ac:spMkLst>
            <pc:docMk/>
            <pc:sldMk cId="1935860450" sldId="280"/>
            <ac:spMk id="3" creationId="{E352E269-F028-A26B-A8CF-EA1FC264DC9E}"/>
          </ac:spMkLst>
        </pc:spChg>
      </pc:sldChg>
      <pc:sldChg chg="modSp add mod">
        <pc:chgData name="Matthew Purland" userId="8d07c89cff7dd31c" providerId="LiveId" clId="{F8ED72A3-23B6-4F08-92B2-C16C7472CC4E}" dt="2023-05-14T08:13:06.866" v="194" actId="20577"/>
        <pc:sldMkLst>
          <pc:docMk/>
          <pc:sldMk cId="928000352" sldId="281"/>
        </pc:sldMkLst>
        <pc:spChg chg="mod">
          <ac:chgData name="Matthew Purland" userId="8d07c89cff7dd31c" providerId="LiveId" clId="{F8ED72A3-23B6-4F08-92B2-C16C7472CC4E}" dt="2023-05-14T08:13:06.866" v="194" actId="20577"/>
          <ac:spMkLst>
            <pc:docMk/>
            <pc:sldMk cId="928000352" sldId="281"/>
            <ac:spMk id="3" creationId="{E352E269-F028-A26B-A8CF-EA1FC264DC9E}"/>
          </ac:spMkLst>
        </pc:spChg>
      </pc:sldChg>
      <pc:sldChg chg="modSp add mod">
        <pc:chgData name="Matthew Purland" userId="8d07c89cff7dd31c" providerId="LiveId" clId="{F8ED72A3-23B6-4F08-92B2-C16C7472CC4E}" dt="2023-05-14T08:13:54.531" v="201" actId="207"/>
        <pc:sldMkLst>
          <pc:docMk/>
          <pc:sldMk cId="548497346" sldId="282"/>
        </pc:sldMkLst>
        <pc:spChg chg="mod">
          <ac:chgData name="Matthew Purland" userId="8d07c89cff7dd31c" providerId="LiveId" clId="{F8ED72A3-23B6-4F08-92B2-C16C7472CC4E}" dt="2023-05-14T08:13:54.531" v="201" actId="207"/>
          <ac:spMkLst>
            <pc:docMk/>
            <pc:sldMk cId="548497346" sldId="282"/>
            <ac:spMk id="3" creationId="{E352E269-F028-A26B-A8CF-EA1FC264DC9E}"/>
          </ac:spMkLst>
        </pc:spChg>
      </pc:sldChg>
      <pc:sldChg chg="modSp add mod">
        <pc:chgData name="Matthew Purland" userId="8d07c89cff7dd31c" providerId="LiveId" clId="{F8ED72A3-23B6-4F08-92B2-C16C7472CC4E}" dt="2023-05-14T08:14:53.209" v="211" actId="207"/>
        <pc:sldMkLst>
          <pc:docMk/>
          <pc:sldMk cId="1345867724" sldId="283"/>
        </pc:sldMkLst>
        <pc:spChg chg="mod">
          <ac:chgData name="Matthew Purland" userId="8d07c89cff7dd31c" providerId="LiveId" clId="{F8ED72A3-23B6-4F08-92B2-C16C7472CC4E}" dt="2023-05-14T08:14:53.209" v="211" actId="207"/>
          <ac:spMkLst>
            <pc:docMk/>
            <pc:sldMk cId="1345867724" sldId="283"/>
            <ac:spMk id="3" creationId="{E352E269-F028-A26B-A8CF-EA1FC264DC9E}"/>
          </ac:spMkLst>
        </pc:spChg>
      </pc:sldChg>
      <pc:sldChg chg="addSp delSp modSp add mod setBg">
        <pc:chgData name="Matthew Purland" userId="8d07c89cff7dd31c" providerId="LiveId" clId="{F8ED72A3-23B6-4F08-92B2-C16C7472CC4E}" dt="2023-05-15T08:40:09.074" v="1935" actId="20577"/>
        <pc:sldMkLst>
          <pc:docMk/>
          <pc:sldMk cId="3490305796" sldId="284"/>
        </pc:sldMkLst>
        <pc:spChg chg="mod">
          <ac:chgData name="Matthew Purland" userId="8d07c89cff7dd31c" providerId="LiveId" clId="{F8ED72A3-23B6-4F08-92B2-C16C7472CC4E}" dt="2023-05-15T08:40:09.074" v="1935" actId="20577"/>
          <ac:spMkLst>
            <pc:docMk/>
            <pc:sldMk cId="3490305796" sldId="284"/>
            <ac:spMk id="3" creationId="{E352E269-F028-A26B-A8CF-EA1FC264DC9E}"/>
          </ac:spMkLst>
        </pc:spChg>
        <pc:spChg chg="add del">
          <ac:chgData name="Matthew Purland" userId="8d07c89cff7dd31c" providerId="LiveId" clId="{F8ED72A3-23B6-4F08-92B2-C16C7472CC4E}" dt="2023-05-14T08:16:20.528" v="226" actId="26606"/>
          <ac:spMkLst>
            <pc:docMk/>
            <pc:sldMk cId="3490305796" sldId="284"/>
            <ac:spMk id="8" creationId="{2EB492CD-616E-47F8-933B-5E2D952A0593}"/>
          </ac:spMkLst>
        </pc:spChg>
        <pc:spChg chg="add del">
          <ac:chgData name="Matthew Purland" userId="8d07c89cff7dd31c" providerId="LiveId" clId="{F8ED72A3-23B6-4F08-92B2-C16C7472CC4E}" dt="2023-05-14T08:16:20.528" v="226" actId="26606"/>
          <ac:spMkLst>
            <pc:docMk/>
            <pc:sldMk cId="3490305796" sldId="284"/>
            <ac:spMk id="10" creationId="{59383CF9-23B5-4335-9B21-1791C4CF1C75}"/>
          </ac:spMkLst>
        </pc:spChg>
        <pc:spChg chg="add del">
          <ac:chgData name="Matthew Purland" userId="8d07c89cff7dd31c" providerId="LiveId" clId="{F8ED72A3-23B6-4F08-92B2-C16C7472CC4E}" dt="2023-05-14T08:16:20.528" v="226" actId="26606"/>
          <ac:spMkLst>
            <pc:docMk/>
            <pc:sldMk cId="3490305796" sldId="284"/>
            <ac:spMk id="12" creationId="{0007FE00-9498-4706-B255-6437B0252C02}"/>
          </ac:spMkLst>
        </pc:spChg>
        <pc:spChg chg="add del">
          <ac:chgData name="Matthew Purland" userId="8d07c89cff7dd31c" providerId="LiveId" clId="{F8ED72A3-23B6-4F08-92B2-C16C7472CC4E}" dt="2023-05-14T08:16:35.259" v="228" actId="26606"/>
          <ac:spMkLst>
            <pc:docMk/>
            <pc:sldMk cId="3490305796" sldId="284"/>
            <ac:spMk id="14" creationId="{08980754-6F4B-43C9-B9BE-127B6BED6586}"/>
          </ac:spMkLst>
        </pc:spChg>
        <pc:spChg chg="add del">
          <ac:chgData name="Matthew Purland" userId="8d07c89cff7dd31c" providerId="LiveId" clId="{F8ED72A3-23B6-4F08-92B2-C16C7472CC4E}" dt="2023-05-14T08:16:35.259" v="228" actId="26606"/>
          <ac:spMkLst>
            <pc:docMk/>
            <pc:sldMk cId="3490305796" sldId="284"/>
            <ac:spMk id="15" creationId="{DBC6133C-0615-4CE4-9132-37E609A9BDFA}"/>
          </ac:spMkLst>
        </pc:spChg>
        <pc:spChg chg="add del">
          <ac:chgData name="Matthew Purland" userId="8d07c89cff7dd31c" providerId="LiveId" clId="{F8ED72A3-23B6-4F08-92B2-C16C7472CC4E}" dt="2023-05-14T08:16:35.259" v="228" actId="26606"/>
          <ac:spMkLst>
            <pc:docMk/>
            <pc:sldMk cId="3490305796" sldId="284"/>
            <ac:spMk id="16" creationId="{2C1BBA94-3F40-40AA-8BB9-E69E25E537C1}"/>
          </ac:spMkLst>
        </pc:spChg>
        <pc:spChg chg="add del">
          <ac:chgData name="Matthew Purland" userId="8d07c89cff7dd31c" providerId="LiveId" clId="{F8ED72A3-23B6-4F08-92B2-C16C7472CC4E}" dt="2023-05-14T08:16:35.259" v="228" actId="26606"/>
          <ac:spMkLst>
            <pc:docMk/>
            <pc:sldMk cId="3490305796" sldId="284"/>
            <ac:spMk id="17" creationId="{169CC832-2974-4E8D-90ED-3E2941BA7336}"/>
          </ac:spMkLst>
        </pc:spChg>
        <pc:spChg chg="add del">
          <ac:chgData name="Matthew Purland" userId="8d07c89cff7dd31c" providerId="LiveId" clId="{F8ED72A3-23B6-4F08-92B2-C16C7472CC4E}" dt="2023-05-14T08:16:35.259" v="228" actId="26606"/>
          <ac:spMkLst>
            <pc:docMk/>
            <pc:sldMk cId="3490305796" sldId="284"/>
            <ac:spMk id="18" creationId="{55222F96-971A-4F90-B841-6BAB416C7AC1}"/>
          </ac:spMkLst>
        </pc:spChg>
        <pc:spChg chg="add del">
          <ac:chgData name="Matthew Purland" userId="8d07c89cff7dd31c" providerId="LiveId" clId="{F8ED72A3-23B6-4F08-92B2-C16C7472CC4E}" dt="2023-05-14T08:16:47.334" v="237" actId="26606"/>
          <ac:spMkLst>
            <pc:docMk/>
            <pc:sldMk cId="3490305796" sldId="284"/>
            <ac:spMk id="20" creationId="{5AA03EDC-7067-4DFF-B672-541D016AAAB8}"/>
          </ac:spMkLst>
        </pc:spChg>
        <pc:spChg chg="add del">
          <ac:chgData name="Matthew Purland" userId="8d07c89cff7dd31c" providerId="LiveId" clId="{F8ED72A3-23B6-4F08-92B2-C16C7472CC4E}" dt="2023-05-14T08:16:47.334" v="237" actId="26606"/>
          <ac:spMkLst>
            <pc:docMk/>
            <pc:sldMk cId="3490305796" sldId="284"/>
            <ac:spMk id="21" creationId="{0EBF3E39-B0BE-496A-8604-9007470FFA3A}"/>
          </ac:spMkLst>
        </pc:spChg>
        <pc:graphicFrameChg chg="add mod modGraphic">
          <ac:chgData name="Matthew Purland" userId="8d07c89cff7dd31c" providerId="LiveId" clId="{F8ED72A3-23B6-4F08-92B2-C16C7472CC4E}" dt="2023-05-15T08:39:38.693" v="1910" actId="6549"/>
          <ac:graphicFrameMkLst>
            <pc:docMk/>
            <pc:sldMk cId="3490305796" sldId="284"/>
            <ac:graphicFrameMk id="2" creationId="{7D8A3CA8-78DE-5D49-4D61-25FBB27D95B8}"/>
          </ac:graphicFrameMkLst>
        </pc:graphicFrameChg>
      </pc:sldChg>
      <pc:sldChg chg="modSp add mod">
        <pc:chgData name="Matthew Purland" userId="8d07c89cff7dd31c" providerId="LiveId" clId="{F8ED72A3-23B6-4F08-92B2-C16C7472CC4E}" dt="2023-05-14T08:23:01.812" v="312" actId="207"/>
        <pc:sldMkLst>
          <pc:docMk/>
          <pc:sldMk cId="295390508" sldId="285"/>
        </pc:sldMkLst>
        <pc:spChg chg="mod">
          <ac:chgData name="Matthew Purland" userId="8d07c89cff7dd31c" providerId="LiveId" clId="{F8ED72A3-23B6-4F08-92B2-C16C7472CC4E}" dt="2023-05-14T08:23:01.812" v="312" actId="207"/>
          <ac:spMkLst>
            <pc:docMk/>
            <pc:sldMk cId="295390508" sldId="285"/>
            <ac:spMk id="3" creationId="{E352E269-F028-A26B-A8CF-EA1FC264DC9E}"/>
          </ac:spMkLst>
        </pc:spChg>
      </pc:sldChg>
      <pc:sldChg chg="modSp add mod">
        <pc:chgData name="Matthew Purland" userId="8d07c89cff7dd31c" providerId="LiveId" clId="{F8ED72A3-23B6-4F08-92B2-C16C7472CC4E}" dt="2023-05-14T08:23:51.482" v="319" actId="20577"/>
        <pc:sldMkLst>
          <pc:docMk/>
          <pc:sldMk cId="4263118584" sldId="286"/>
        </pc:sldMkLst>
        <pc:spChg chg="mod">
          <ac:chgData name="Matthew Purland" userId="8d07c89cff7dd31c" providerId="LiveId" clId="{F8ED72A3-23B6-4F08-92B2-C16C7472CC4E}" dt="2023-05-14T08:23:51.482" v="319" actId="20577"/>
          <ac:spMkLst>
            <pc:docMk/>
            <pc:sldMk cId="4263118584" sldId="286"/>
            <ac:spMk id="3" creationId="{E352E269-F028-A26B-A8CF-EA1FC264DC9E}"/>
          </ac:spMkLst>
        </pc:spChg>
      </pc:sldChg>
      <pc:sldChg chg="addSp delSp modSp add mod">
        <pc:chgData name="Matthew Purland" userId="8d07c89cff7dd31c" providerId="LiveId" clId="{F8ED72A3-23B6-4F08-92B2-C16C7472CC4E}" dt="2023-05-14T08:29:42.460" v="405" actId="20577"/>
        <pc:sldMkLst>
          <pc:docMk/>
          <pc:sldMk cId="3148102197" sldId="287"/>
        </pc:sldMkLst>
        <pc:spChg chg="mod">
          <ac:chgData name="Matthew Purland" userId="8d07c89cff7dd31c" providerId="LiveId" clId="{F8ED72A3-23B6-4F08-92B2-C16C7472CC4E}" dt="2023-05-14T08:29:09.607" v="396" actId="207"/>
          <ac:spMkLst>
            <pc:docMk/>
            <pc:sldMk cId="3148102197" sldId="287"/>
            <ac:spMk id="3" creationId="{E352E269-F028-A26B-A8CF-EA1FC264DC9E}"/>
          </ac:spMkLst>
        </pc:spChg>
        <pc:spChg chg="add del mod">
          <ac:chgData name="Matthew Purland" userId="8d07c89cff7dd31c" providerId="LiveId" clId="{F8ED72A3-23B6-4F08-92B2-C16C7472CC4E}" dt="2023-05-14T08:28:51.403" v="395"/>
          <ac:spMkLst>
            <pc:docMk/>
            <pc:sldMk cId="3148102197" sldId="287"/>
            <ac:spMk id="4" creationId="{572AC501-105B-7BC1-AB65-666D39DADB66}"/>
          </ac:spMkLst>
        </pc:spChg>
        <pc:graphicFrameChg chg="add mod modGraphic">
          <ac:chgData name="Matthew Purland" userId="8d07c89cff7dd31c" providerId="LiveId" clId="{F8ED72A3-23B6-4F08-92B2-C16C7472CC4E}" dt="2023-05-14T08:29:42.460" v="405" actId="20577"/>
          <ac:graphicFrameMkLst>
            <pc:docMk/>
            <pc:sldMk cId="3148102197" sldId="287"/>
            <ac:graphicFrameMk id="2" creationId="{C0ADBFB7-E405-3530-0066-791C4A29FED0}"/>
          </ac:graphicFrameMkLst>
        </pc:graphicFrameChg>
      </pc:sldChg>
      <pc:sldChg chg="addSp modSp add mod setBg">
        <pc:chgData name="Matthew Purland" userId="8d07c89cff7dd31c" providerId="LiveId" clId="{F8ED72A3-23B6-4F08-92B2-C16C7472CC4E}" dt="2023-05-14T10:01:08.268" v="1820" actId="114"/>
        <pc:sldMkLst>
          <pc:docMk/>
          <pc:sldMk cId="2605139597" sldId="288"/>
        </pc:sldMkLst>
        <pc:spChg chg="mod">
          <ac:chgData name="Matthew Purland" userId="8d07c89cff7dd31c" providerId="LiveId" clId="{F8ED72A3-23B6-4F08-92B2-C16C7472CC4E}" dt="2023-05-14T08:37:35.138" v="474" actId="114"/>
          <ac:spMkLst>
            <pc:docMk/>
            <pc:sldMk cId="2605139597" sldId="288"/>
            <ac:spMk id="3" creationId="{E352E269-F028-A26B-A8CF-EA1FC264DC9E}"/>
          </ac:spMkLst>
        </pc:spChg>
        <pc:spChg chg="add">
          <ac:chgData name="Matthew Purland" userId="8d07c89cff7dd31c" providerId="LiveId" clId="{F8ED72A3-23B6-4F08-92B2-C16C7472CC4E}" dt="2023-05-14T08:33:50.112" v="445" actId="26606"/>
          <ac:spMkLst>
            <pc:docMk/>
            <pc:sldMk cId="2605139597" sldId="288"/>
            <ac:spMk id="8" creationId="{DBC6133C-0615-4CE4-9132-37E609A9BDFA}"/>
          </ac:spMkLst>
        </pc:spChg>
        <pc:spChg chg="add">
          <ac:chgData name="Matthew Purland" userId="8d07c89cff7dd31c" providerId="LiveId" clId="{F8ED72A3-23B6-4F08-92B2-C16C7472CC4E}" dt="2023-05-14T08:33:50.112" v="445" actId="26606"/>
          <ac:spMkLst>
            <pc:docMk/>
            <pc:sldMk cId="2605139597" sldId="288"/>
            <ac:spMk id="10" creationId="{169CC832-2974-4E8D-90ED-3E2941BA7336}"/>
          </ac:spMkLst>
        </pc:spChg>
        <pc:spChg chg="add">
          <ac:chgData name="Matthew Purland" userId="8d07c89cff7dd31c" providerId="LiveId" clId="{F8ED72A3-23B6-4F08-92B2-C16C7472CC4E}" dt="2023-05-14T08:33:50.112" v="445" actId="26606"/>
          <ac:spMkLst>
            <pc:docMk/>
            <pc:sldMk cId="2605139597" sldId="288"/>
            <ac:spMk id="12" creationId="{55222F96-971A-4F90-B841-6BAB416C7AC1}"/>
          </ac:spMkLst>
        </pc:spChg>
        <pc:spChg chg="add">
          <ac:chgData name="Matthew Purland" userId="8d07c89cff7dd31c" providerId="LiveId" clId="{F8ED72A3-23B6-4F08-92B2-C16C7472CC4E}" dt="2023-05-14T08:33:50.112" v="445" actId="26606"/>
          <ac:spMkLst>
            <pc:docMk/>
            <pc:sldMk cId="2605139597" sldId="288"/>
            <ac:spMk id="14" creationId="{08980754-6F4B-43C9-B9BE-127B6BED6586}"/>
          </ac:spMkLst>
        </pc:spChg>
        <pc:spChg chg="add">
          <ac:chgData name="Matthew Purland" userId="8d07c89cff7dd31c" providerId="LiveId" clId="{F8ED72A3-23B6-4F08-92B2-C16C7472CC4E}" dt="2023-05-14T08:33:50.112" v="445" actId="26606"/>
          <ac:spMkLst>
            <pc:docMk/>
            <pc:sldMk cId="2605139597" sldId="288"/>
            <ac:spMk id="16" creationId="{2C1BBA94-3F40-40AA-8BB9-E69E25E537C1}"/>
          </ac:spMkLst>
        </pc:spChg>
        <pc:graphicFrameChg chg="add mod modGraphic">
          <ac:chgData name="Matthew Purland" userId="8d07c89cff7dd31c" providerId="LiveId" clId="{F8ED72A3-23B6-4F08-92B2-C16C7472CC4E}" dt="2023-05-14T10:01:08.268" v="1820" actId="114"/>
          <ac:graphicFrameMkLst>
            <pc:docMk/>
            <pc:sldMk cId="2605139597" sldId="288"/>
            <ac:graphicFrameMk id="2" creationId="{FF3D7689-5D5E-3732-0411-F0A326ABA1CD}"/>
          </ac:graphicFrameMkLst>
        </pc:graphicFrameChg>
      </pc:sldChg>
      <pc:sldChg chg="modSp add mod">
        <pc:chgData name="Matthew Purland" userId="8d07c89cff7dd31c" providerId="LiveId" clId="{F8ED72A3-23B6-4F08-92B2-C16C7472CC4E}" dt="2023-05-14T08:40:36.682" v="489"/>
        <pc:sldMkLst>
          <pc:docMk/>
          <pc:sldMk cId="3044068027" sldId="289"/>
        </pc:sldMkLst>
        <pc:spChg chg="mod">
          <ac:chgData name="Matthew Purland" userId="8d07c89cff7dd31c" providerId="LiveId" clId="{F8ED72A3-23B6-4F08-92B2-C16C7472CC4E}" dt="2023-05-14T08:40:36.682" v="489"/>
          <ac:spMkLst>
            <pc:docMk/>
            <pc:sldMk cId="3044068027" sldId="289"/>
            <ac:spMk id="3" creationId="{E352E269-F028-A26B-A8CF-EA1FC264DC9E}"/>
          </ac:spMkLst>
        </pc:spChg>
      </pc:sldChg>
      <pc:sldChg chg="modSp add mod">
        <pc:chgData name="Matthew Purland" userId="8d07c89cff7dd31c" providerId="LiveId" clId="{F8ED72A3-23B6-4F08-92B2-C16C7472CC4E}" dt="2023-05-14T08:40:54.978" v="492"/>
        <pc:sldMkLst>
          <pc:docMk/>
          <pc:sldMk cId="489857851" sldId="290"/>
        </pc:sldMkLst>
        <pc:spChg chg="mod">
          <ac:chgData name="Matthew Purland" userId="8d07c89cff7dd31c" providerId="LiveId" clId="{F8ED72A3-23B6-4F08-92B2-C16C7472CC4E}" dt="2023-05-14T08:40:54.978" v="492"/>
          <ac:spMkLst>
            <pc:docMk/>
            <pc:sldMk cId="489857851" sldId="290"/>
            <ac:spMk id="3" creationId="{E352E269-F028-A26B-A8CF-EA1FC264DC9E}"/>
          </ac:spMkLst>
        </pc:spChg>
      </pc:sldChg>
      <pc:sldChg chg="modSp add mod">
        <pc:chgData name="Matthew Purland" userId="8d07c89cff7dd31c" providerId="LiveId" clId="{F8ED72A3-23B6-4F08-92B2-C16C7472CC4E}" dt="2023-05-14T08:41:40.060" v="506" actId="20577"/>
        <pc:sldMkLst>
          <pc:docMk/>
          <pc:sldMk cId="3814324729" sldId="291"/>
        </pc:sldMkLst>
        <pc:spChg chg="mod">
          <ac:chgData name="Matthew Purland" userId="8d07c89cff7dd31c" providerId="LiveId" clId="{F8ED72A3-23B6-4F08-92B2-C16C7472CC4E}" dt="2023-05-14T08:41:40.060" v="506" actId="20577"/>
          <ac:spMkLst>
            <pc:docMk/>
            <pc:sldMk cId="3814324729" sldId="291"/>
            <ac:spMk id="3" creationId="{E352E269-F028-A26B-A8CF-EA1FC264DC9E}"/>
          </ac:spMkLst>
        </pc:spChg>
      </pc:sldChg>
      <pc:sldChg chg="modSp add mod">
        <pc:chgData name="Matthew Purland" userId="8d07c89cff7dd31c" providerId="LiveId" clId="{F8ED72A3-23B6-4F08-92B2-C16C7472CC4E}" dt="2023-05-14T08:42:30.393" v="513" actId="207"/>
        <pc:sldMkLst>
          <pc:docMk/>
          <pc:sldMk cId="587143521" sldId="292"/>
        </pc:sldMkLst>
        <pc:spChg chg="mod">
          <ac:chgData name="Matthew Purland" userId="8d07c89cff7dd31c" providerId="LiveId" clId="{F8ED72A3-23B6-4F08-92B2-C16C7472CC4E}" dt="2023-05-14T08:42:30.393" v="513" actId="207"/>
          <ac:spMkLst>
            <pc:docMk/>
            <pc:sldMk cId="587143521" sldId="292"/>
            <ac:spMk id="3" creationId="{E352E269-F028-A26B-A8CF-EA1FC264DC9E}"/>
          </ac:spMkLst>
        </pc:spChg>
      </pc:sldChg>
      <pc:sldChg chg="modSp add mod">
        <pc:chgData name="Matthew Purland" userId="8d07c89cff7dd31c" providerId="LiveId" clId="{F8ED72A3-23B6-4F08-92B2-C16C7472CC4E}" dt="2023-05-14T14:17:51.552" v="1858" actId="20577"/>
        <pc:sldMkLst>
          <pc:docMk/>
          <pc:sldMk cId="2122849813" sldId="293"/>
        </pc:sldMkLst>
        <pc:spChg chg="mod">
          <ac:chgData name="Matthew Purland" userId="8d07c89cff7dd31c" providerId="LiveId" clId="{F8ED72A3-23B6-4F08-92B2-C16C7472CC4E}" dt="2023-05-14T14:17:51.552" v="1858" actId="20577"/>
          <ac:spMkLst>
            <pc:docMk/>
            <pc:sldMk cId="2122849813" sldId="293"/>
            <ac:spMk id="3" creationId="{E352E269-F028-A26B-A8CF-EA1FC264DC9E}"/>
          </ac:spMkLst>
        </pc:spChg>
      </pc:sldChg>
      <pc:sldChg chg="modSp add mod">
        <pc:chgData name="Matthew Purland" userId="8d07c89cff7dd31c" providerId="LiveId" clId="{F8ED72A3-23B6-4F08-92B2-C16C7472CC4E}" dt="2023-05-14T08:47:14.082" v="553" actId="20577"/>
        <pc:sldMkLst>
          <pc:docMk/>
          <pc:sldMk cId="3257356462" sldId="294"/>
        </pc:sldMkLst>
        <pc:spChg chg="mod">
          <ac:chgData name="Matthew Purland" userId="8d07c89cff7dd31c" providerId="LiveId" clId="{F8ED72A3-23B6-4F08-92B2-C16C7472CC4E}" dt="2023-05-14T08:47:14.082" v="553" actId="20577"/>
          <ac:spMkLst>
            <pc:docMk/>
            <pc:sldMk cId="3257356462" sldId="294"/>
            <ac:spMk id="3" creationId="{E352E269-F028-A26B-A8CF-EA1FC264DC9E}"/>
          </ac:spMkLst>
        </pc:spChg>
      </pc:sldChg>
      <pc:sldChg chg="modSp add mod">
        <pc:chgData name="Matthew Purland" userId="8d07c89cff7dd31c" providerId="LiveId" clId="{F8ED72A3-23B6-4F08-92B2-C16C7472CC4E}" dt="2023-05-14T14:20:45.019" v="1861" actId="20577"/>
        <pc:sldMkLst>
          <pc:docMk/>
          <pc:sldMk cId="3927925413" sldId="295"/>
        </pc:sldMkLst>
        <pc:spChg chg="mod">
          <ac:chgData name="Matthew Purland" userId="8d07c89cff7dd31c" providerId="LiveId" clId="{F8ED72A3-23B6-4F08-92B2-C16C7472CC4E}" dt="2023-05-14T14:20:45.019" v="1861" actId="20577"/>
          <ac:spMkLst>
            <pc:docMk/>
            <pc:sldMk cId="3927925413" sldId="295"/>
            <ac:spMk id="3" creationId="{E352E269-F028-A26B-A8CF-EA1FC264DC9E}"/>
          </ac:spMkLst>
        </pc:spChg>
      </pc:sldChg>
      <pc:sldChg chg="modSp add mod">
        <pc:chgData name="Matthew Purland" userId="8d07c89cff7dd31c" providerId="LiveId" clId="{F8ED72A3-23B6-4F08-92B2-C16C7472CC4E}" dt="2023-05-14T14:23:26.549" v="1869" actId="20577"/>
        <pc:sldMkLst>
          <pc:docMk/>
          <pc:sldMk cId="3605517836" sldId="296"/>
        </pc:sldMkLst>
        <pc:spChg chg="mod">
          <ac:chgData name="Matthew Purland" userId="8d07c89cff7dd31c" providerId="LiveId" clId="{F8ED72A3-23B6-4F08-92B2-C16C7472CC4E}" dt="2023-05-14T14:23:26.549" v="1869" actId="20577"/>
          <ac:spMkLst>
            <pc:docMk/>
            <pc:sldMk cId="3605517836" sldId="296"/>
            <ac:spMk id="3" creationId="{E352E269-F028-A26B-A8CF-EA1FC264DC9E}"/>
          </ac:spMkLst>
        </pc:spChg>
      </pc:sldChg>
      <pc:sldChg chg="modSp add mod">
        <pc:chgData name="Matthew Purland" userId="8d07c89cff7dd31c" providerId="LiveId" clId="{F8ED72A3-23B6-4F08-92B2-C16C7472CC4E}" dt="2023-05-14T08:53:23.211" v="646" actId="20577"/>
        <pc:sldMkLst>
          <pc:docMk/>
          <pc:sldMk cId="1515723900" sldId="297"/>
        </pc:sldMkLst>
        <pc:spChg chg="mod">
          <ac:chgData name="Matthew Purland" userId="8d07c89cff7dd31c" providerId="LiveId" clId="{F8ED72A3-23B6-4F08-92B2-C16C7472CC4E}" dt="2023-05-14T08:53:23.211" v="646" actId="20577"/>
          <ac:spMkLst>
            <pc:docMk/>
            <pc:sldMk cId="1515723900" sldId="297"/>
            <ac:spMk id="3" creationId="{E352E269-F028-A26B-A8CF-EA1FC264DC9E}"/>
          </ac:spMkLst>
        </pc:spChg>
      </pc:sldChg>
      <pc:sldChg chg="addSp delSp modSp add mod setBg delDesignElem">
        <pc:chgData name="Matthew Purland" userId="8d07c89cff7dd31c" providerId="LiveId" clId="{F8ED72A3-23B6-4F08-92B2-C16C7472CC4E}" dt="2023-05-18T09:11:45.435" v="2021" actId="114"/>
        <pc:sldMkLst>
          <pc:docMk/>
          <pc:sldMk cId="1804444450" sldId="298"/>
        </pc:sldMkLst>
        <pc:spChg chg="add del mod">
          <ac:chgData name="Matthew Purland" userId="8d07c89cff7dd31c" providerId="LiveId" clId="{F8ED72A3-23B6-4F08-92B2-C16C7472CC4E}" dt="2023-05-14T08:36:18.672" v="473" actId="26606"/>
          <ac:spMkLst>
            <pc:docMk/>
            <pc:sldMk cId="1804444450" sldId="298"/>
            <ac:spMk id="3" creationId="{E352E269-F028-A26B-A8CF-EA1FC264DC9E}"/>
          </ac:spMkLst>
        </pc:spChg>
        <pc:spChg chg="add del mod">
          <ac:chgData name="Matthew Purland" userId="8d07c89cff7dd31c" providerId="LiveId" clId="{F8ED72A3-23B6-4F08-92B2-C16C7472CC4E}" dt="2023-05-14T08:35:51.035" v="470" actId="478"/>
          <ac:spMkLst>
            <pc:docMk/>
            <pc:sldMk cId="1804444450" sldId="298"/>
            <ac:spMk id="6" creationId="{47D0EAB4-07F5-6597-C6BE-0BD8D5E2DBB1}"/>
          </ac:spMkLst>
        </pc:spChg>
        <pc:spChg chg="del">
          <ac:chgData name="Matthew Purland" userId="8d07c89cff7dd31c" providerId="LiveId" clId="{F8ED72A3-23B6-4F08-92B2-C16C7472CC4E}" dt="2023-05-14T08:34:32.613" v="455"/>
          <ac:spMkLst>
            <pc:docMk/>
            <pc:sldMk cId="1804444450" sldId="298"/>
            <ac:spMk id="8" creationId="{DBC6133C-0615-4CE4-9132-37E609A9BDFA}"/>
          </ac:spMkLst>
        </pc:spChg>
        <pc:spChg chg="add del">
          <ac:chgData name="Matthew Purland" userId="8d07c89cff7dd31c" providerId="LiveId" clId="{F8ED72A3-23B6-4F08-92B2-C16C7472CC4E}" dt="2023-05-14T08:36:18.672" v="473" actId="26606"/>
          <ac:spMkLst>
            <pc:docMk/>
            <pc:sldMk cId="1804444450" sldId="298"/>
            <ac:spMk id="9" creationId="{DBC6133C-0615-4CE4-9132-37E609A9BDFA}"/>
          </ac:spMkLst>
        </pc:spChg>
        <pc:spChg chg="del">
          <ac:chgData name="Matthew Purland" userId="8d07c89cff7dd31c" providerId="LiveId" clId="{F8ED72A3-23B6-4F08-92B2-C16C7472CC4E}" dt="2023-05-14T08:34:32.613" v="455"/>
          <ac:spMkLst>
            <pc:docMk/>
            <pc:sldMk cId="1804444450" sldId="298"/>
            <ac:spMk id="10" creationId="{169CC832-2974-4E8D-90ED-3E2941BA7336}"/>
          </ac:spMkLst>
        </pc:spChg>
        <pc:spChg chg="add del">
          <ac:chgData name="Matthew Purland" userId="8d07c89cff7dd31c" providerId="LiveId" clId="{F8ED72A3-23B6-4F08-92B2-C16C7472CC4E}" dt="2023-05-14T08:36:18.672" v="473" actId="26606"/>
          <ac:spMkLst>
            <pc:docMk/>
            <pc:sldMk cId="1804444450" sldId="298"/>
            <ac:spMk id="11" creationId="{169CC832-2974-4E8D-90ED-3E2941BA7336}"/>
          </ac:spMkLst>
        </pc:spChg>
        <pc:spChg chg="del">
          <ac:chgData name="Matthew Purland" userId="8d07c89cff7dd31c" providerId="LiveId" clId="{F8ED72A3-23B6-4F08-92B2-C16C7472CC4E}" dt="2023-05-14T08:34:32.613" v="455"/>
          <ac:spMkLst>
            <pc:docMk/>
            <pc:sldMk cId="1804444450" sldId="298"/>
            <ac:spMk id="12" creationId="{55222F96-971A-4F90-B841-6BAB416C7AC1}"/>
          </ac:spMkLst>
        </pc:spChg>
        <pc:spChg chg="add del">
          <ac:chgData name="Matthew Purland" userId="8d07c89cff7dd31c" providerId="LiveId" clId="{F8ED72A3-23B6-4F08-92B2-C16C7472CC4E}" dt="2023-05-14T08:36:18.672" v="473" actId="26606"/>
          <ac:spMkLst>
            <pc:docMk/>
            <pc:sldMk cId="1804444450" sldId="298"/>
            <ac:spMk id="13" creationId="{55222F96-971A-4F90-B841-6BAB416C7AC1}"/>
          </ac:spMkLst>
        </pc:spChg>
        <pc:spChg chg="del">
          <ac:chgData name="Matthew Purland" userId="8d07c89cff7dd31c" providerId="LiveId" clId="{F8ED72A3-23B6-4F08-92B2-C16C7472CC4E}" dt="2023-05-14T08:34:32.613" v="455"/>
          <ac:spMkLst>
            <pc:docMk/>
            <pc:sldMk cId="1804444450" sldId="298"/>
            <ac:spMk id="14" creationId="{08980754-6F4B-43C9-B9BE-127B6BED6586}"/>
          </ac:spMkLst>
        </pc:spChg>
        <pc:spChg chg="add del">
          <ac:chgData name="Matthew Purland" userId="8d07c89cff7dd31c" providerId="LiveId" clId="{F8ED72A3-23B6-4F08-92B2-C16C7472CC4E}" dt="2023-05-14T08:36:18.672" v="473" actId="26606"/>
          <ac:spMkLst>
            <pc:docMk/>
            <pc:sldMk cId="1804444450" sldId="298"/>
            <ac:spMk id="15" creationId="{08980754-6F4B-43C9-B9BE-127B6BED6586}"/>
          </ac:spMkLst>
        </pc:spChg>
        <pc:spChg chg="del">
          <ac:chgData name="Matthew Purland" userId="8d07c89cff7dd31c" providerId="LiveId" clId="{F8ED72A3-23B6-4F08-92B2-C16C7472CC4E}" dt="2023-05-14T08:34:32.613" v="455"/>
          <ac:spMkLst>
            <pc:docMk/>
            <pc:sldMk cId="1804444450" sldId="298"/>
            <ac:spMk id="16" creationId="{2C1BBA94-3F40-40AA-8BB9-E69E25E537C1}"/>
          </ac:spMkLst>
        </pc:spChg>
        <pc:spChg chg="add del">
          <ac:chgData name="Matthew Purland" userId="8d07c89cff7dd31c" providerId="LiveId" clId="{F8ED72A3-23B6-4F08-92B2-C16C7472CC4E}" dt="2023-05-14T08:36:18.672" v="473" actId="26606"/>
          <ac:spMkLst>
            <pc:docMk/>
            <pc:sldMk cId="1804444450" sldId="298"/>
            <ac:spMk id="17" creationId="{2C1BBA94-3F40-40AA-8BB9-E69E25E537C1}"/>
          </ac:spMkLst>
        </pc:spChg>
        <pc:spChg chg="add del">
          <ac:chgData name="Matthew Purland" userId="8d07c89cff7dd31c" providerId="LiveId" clId="{F8ED72A3-23B6-4F08-92B2-C16C7472CC4E}" dt="2023-05-14T08:36:18.672" v="473" actId="26606"/>
          <ac:spMkLst>
            <pc:docMk/>
            <pc:sldMk cId="1804444450" sldId="298"/>
            <ac:spMk id="22" creationId="{28D31E1B-0407-4223-9642-0B642CBF57D9}"/>
          </ac:spMkLst>
        </pc:spChg>
        <pc:spChg chg="add del">
          <ac:chgData name="Matthew Purland" userId="8d07c89cff7dd31c" providerId="LiveId" clId="{F8ED72A3-23B6-4F08-92B2-C16C7472CC4E}" dt="2023-05-14T08:36:18.672" v="473" actId="26606"/>
          <ac:spMkLst>
            <pc:docMk/>
            <pc:sldMk cId="1804444450" sldId="298"/>
            <ac:spMk id="29" creationId="{D5B0017B-2ECA-49AF-B397-DC140825DF8D}"/>
          </ac:spMkLst>
        </pc:spChg>
        <pc:spChg chg="add del">
          <ac:chgData name="Matthew Purland" userId="8d07c89cff7dd31c" providerId="LiveId" clId="{F8ED72A3-23B6-4F08-92B2-C16C7472CC4E}" dt="2023-05-14T08:36:18.672" v="473" actId="26606"/>
          <ac:spMkLst>
            <pc:docMk/>
            <pc:sldMk cId="1804444450" sldId="298"/>
            <ac:spMk id="31" creationId="{70E96339-907C-46C3-99AC-31179B6F0EBD}"/>
          </ac:spMkLst>
        </pc:spChg>
        <pc:grpChg chg="add del">
          <ac:chgData name="Matthew Purland" userId="8d07c89cff7dd31c" providerId="LiveId" clId="{F8ED72A3-23B6-4F08-92B2-C16C7472CC4E}" dt="2023-05-14T08:36:18.672" v="473" actId="26606"/>
          <ac:grpSpMkLst>
            <pc:docMk/>
            <pc:sldMk cId="1804444450" sldId="298"/>
            <ac:grpSpMk id="24" creationId="{AE1C45F0-260A-458C-96ED-C1F6D2151219}"/>
          </ac:grpSpMkLst>
        </pc:grpChg>
        <pc:graphicFrameChg chg="del mod">
          <ac:chgData name="Matthew Purland" userId="8d07c89cff7dd31c" providerId="LiveId" clId="{F8ED72A3-23B6-4F08-92B2-C16C7472CC4E}" dt="2023-05-14T08:35:01.332" v="457" actId="478"/>
          <ac:graphicFrameMkLst>
            <pc:docMk/>
            <pc:sldMk cId="1804444450" sldId="298"/>
            <ac:graphicFrameMk id="2" creationId="{FF3D7689-5D5E-3732-0411-F0A326ABA1CD}"/>
          </ac:graphicFrameMkLst>
        </pc:graphicFrameChg>
        <pc:graphicFrameChg chg="add mod modGraphic">
          <ac:chgData name="Matthew Purland" userId="8d07c89cff7dd31c" providerId="LiveId" clId="{F8ED72A3-23B6-4F08-92B2-C16C7472CC4E}" dt="2023-05-18T09:11:45.435" v="2021" actId="114"/>
          <ac:graphicFrameMkLst>
            <pc:docMk/>
            <pc:sldMk cId="1804444450" sldId="298"/>
            <ac:graphicFrameMk id="4" creationId="{0CD9F757-E145-03DB-BB21-25598EC00B0B}"/>
          </ac:graphicFrameMkLst>
        </pc:graphicFrameChg>
        <pc:cxnChg chg="add del">
          <ac:chgData name="Matthew Purland" userId="8d07c89cff7dd31c" providerId="LiveId" clId="{F8ED72A3-23B6-4F08-92B2-C16C7472CC4E}" dt="2023-05-14T08:36:18.672" v="473" actId="26606"/>
          <ac:cxnSpMkLst>
            <pc:docMk/>
            <pc:sldMk cId="1804444450" sldId="298"/>
            <ac:cxnSpMk id="33" creationId="{6CF1BAF6-AD41-4082-B212-8A1F9A2E8779}"/>
          </ac:cxnSpMkLst>
        </pc:cxnChg>
      </pc:sldChg>
      <pc:sldChg chg="modSp add mod">
        <pc:chgData name="Matthew Purland" userId="8d07c89cff7dd31c" providerId="LiveId" clId="{F8ED72A3-23B6-4F08-92B2-C16C7472CC4E}" dt="2023-05-14T09:08:29.328" v="1000" actId="20577"/>
        <pc:sldMkLst>
          <pc:docMk/>
          <pc:sldMk cId="2204498622" sldId="299"/>
        </pc:sldMkLst>
        <pc:spChg chg="mod">
          <ac:chgData name="Matthew Purland" userId="8d07c89cff7dd31c" providerId="LiveId" clId="{F8ED72A3-23B6-4F08-92B2-C16C7472CC4E}" dt="2023-05-14T09:08:29.328" v="1000" actId="20577"/>
          <ac:spMkLst>
            <pc:docMk/>
            <pc:sldMk cId="2204498622" sldId="299"/>
            <ac:spMk id="3" creationId="{E352E269-F028-A26B-A8CF-EA1FC264DC9E}"/>
          </ac:spMkLst>
        </pc:spChg>
      </pc:sldChg>
      <pc:sldChg chg="modSp add mod">
        <pc:chgData name="Matthew Purland" userId="8d07c89cff7dd31c" providerId="LiveId" clId="{F8ED72A3-23B6-4F08-92B2-C16C7472CC4E}" dt="2023-06-13T07:37:41.095" v="2036" actId="20577"/>
        <pc:sldMkLst>
          <pc:docMk/>
          <pc:sldMk cId="2729461070" sldId="300"/>
        </pc:sldMkLst>
        <pc:spChg chg="mod">
          <ac:chgData name="Matthew Purland" userId="8d07c89cff7dd31c" providerId="LiveId" clId="{F8ED72A3-23B6-4F08-92B2-C16C7472CC4E}" dt="2023-06-13T07:37:41.095" v="2036" actId="20577"/>
          <ac:spMkLst>
            <pc:docMk/>
            <pc:sldMk cId="2729461070" sldId="300"/>
            <ac:spMk id="3" creationId="{E352E269-F028-A26B-A8CF-EA1FC264DC9E}"/>
          </ac:spMkLst>
        </pc:spChg>
      </pc:sldChg>
      <pc:sldChg chg="modSp add mod">
        <pc:chgData name="Matthew Purland" userId="8d07c89cff7dd31c" providerId="LiveId" clId="{F8ED72A3-23B6-4F08-92B2-C16C7472CC4E}" dt="2023-05-14T10:04:06.761" v="1836" actId="20577"/>
        <pc:sldMkLst>
          <pc:docMk/>
          <pc:sldMk cId="3122794536" sldId="301"/>
        </pc:sldMkLst>
        <pc:spChg chg="mod">
          <ac:chgData name="Matthew Purland" userId="8d07c89cff7dd31c" providerId="LiveId" clId="{F8ED72A3-23B6-4F08-92B2-C16C7472CC4E}" dt="2023-05-14T10:04:06.761" v="1836" actId="20577"/>
          <ac:spMkLst>
            <pc:docMk/>
            <pc:sldMk cId="3122794536" sldId="301"/>
            <ac:spMk id="3" creationId="{E352E269-F028-A26B-A8CF-EA1FC264DC9E}"/>
          </ac:spMkLst>
        </pc:spChg>
      </pc:sldChg>
      <pc:sldChg chg="modSp add mod">
        <pc:chgData name="Matthew Purland" userId="8d07c89cff7dd31c" providerId="LiveId" clId="{F8ED72A3-23B6-4F08-92B2-C16C7472CC4E}" dt="2023-05-14T09:03:44.971" v="801" actId="207"/>
        <pc:sldMkLst>
          <pc:docMk/>
          <pc:sldMk cId="1378024014" sldId="302"/>
        </pc:sldMkLst>
        <pc:spChg chg="mod">
          <ac:chgData name="Matthew Purland" userId="8d07c89cff7dd31c" providerId="LiveId" clId="{F8ED72A3-23B6-4F08-92B2-C16C7472CC4E}" dt="2023-05-14T09:03:44.971" v="801" actId="207"/>
          <ac:spMkLst>
            <pc:docMk/>
            <pc:sldMk cId="1378024014" sldId="302"/>
            <ac:spMk id="3" creationId="{E352E269-F028-A26B-A8CF-EA1FC264DC9E}"/>
          </ac:spMkLst>
        </pc:spChg>
      </pc:sldChg>
      <pc:sldChg chg="modSp add mod">
        <pc:chgData name="Matthew Purland" userId="8d07c89cff7dd31c" providerId="LiveId" clId="{F8ED72A3-23B6-4F08-92B2-C16C7472CC4E}" dt="2023-05-14T09:07:27.079" v="977" actId="207"/>
        <pc:sldMkLst>
          <pc:docMk/>
          <pc:sldMk cId="1354012967" sldId="303"/>
        </pc:sldMkLst>
        <pc:spChg chg="mod">
          <ac:chgData name="Matthew Purland" userId="8d07c89cff7dd31c" providerId="LiveId" clId="{F8ED72A3-23B6-4F08-92B2-C16C7472CC4E}" dt="2023-05-14T09:07:27.079" v="977" actId="207"/>
          <ac:spMkLst>
            <pc:docMk/>
            <pc:sldMk cId="1354012967" sldId="303"/>
            <ac:spMk id="3" creationId="{E352E269-F028-A26B-A8CF-EA1FC264DC9E}"/>
          </ac:spMkLst>
        </pc:spChg>
      </pc:sldChg>
      <pc:sldChg chg="modSp add mod">
        <pc:chgData name="Matthew Purland" userId="8d07c89cff7dd31c" providerId="LiveId" clId="{F8ED72A3-23B6-4F08-92B2-C16C7472CC4E}" dt="2023-05-14T14:33:04.993" v="1870" actId="20577"/>
        <pc:sldMkLst>
          <pc:docMk/>
          <pc:sldMk cId="212909169" sldId="304"/>
        </pc:sldMkLst>
        <pc:spChg chg="mod">
          <ac:chgData name="Matthew Purland" userId="8d07c89cff7dd31c" providerId="LiveId" clId="{F8ED72A3-23B6-4F08-92B2-C16C7472CC4E}" dt="2023-05-14T14:33:04.993" v="1870" actId="20577"/>
          <ac:spMkLst>
            <pc:docMk/>
            <pc:sldMk cId="212909169" sldId="304"/>
            <ac:spMk id="3" creationId="{E352E269-F028-A26B-A8CF-EA1FC264DC9E}"/>
          </ac:spMkLst>
        </pc:spChg>
      </pc:sldChg>
      <pc:sldChg chg="modSp add mod">
        <pc:chgData name="Matthew Purland" userId="8d07c89cff7dd31c" providerId="LiveId" clId="{F8ED72A3-23B6-4F08-92B2-C16C7472CC4E}" dt="2023-05-14T09:01:47.390" v="777" actId="207"/>
        <pc:sldMkLst>
          <pc:docMk/>
          <pc:sldMk cId="1399443888" sldId="305"/>
        </pc:sldMkLst>
        <pc:spChg chg="mod">
          <ac:chgData name="Matthew Purland" userId="8d07c89cff7dd31c" providerId="LiveId" clId="{F8ED72A3-23B6-4F08-92B2-C16C7472CC4E}" dt="2023-05-14T09:01:47.390" v="777" actId="207"/>
          <ac:spMkLst>
            <pc:docMk/>
            <pc:sldMk cId="1399443888" sldId="305"/>
            <ac:spMk id="3" creationId="{E352E269-F028-A26B-A8CF-EA1FC264DC9E}"/>
          </ac:spMkLst>
        </pc:spChg>
      </pc:sldChg>
      <pc:sldChg chg="del">
        <pc:chgData name="Matthew Purland" userId="8d07c89cff7dd31c" providerId="LiveId" clId="{F8ED72A3-23B6-4F08-92B2-C16C7472CC4E}" dt="2023-05-14T07:59:08.165" v="30" actId="47"/>
        <pc:sldMkLst>
          <pc:docMk/>
          <pc:sldMk cId="1462857606" sldId="306"/>
        </pc:sldMkLst>
      </pc:sldChg>
      <pc:sldChg chg="modSp add mod">
        <pc:chgData name="Matthew Purland" userId="8d07c89cff7dd31c" providerId="LiveId" clId="{F8ED72A3-23B6-4F08-92B2-C16C7472CC4E}" dt="2023-05-15T09:39:12.061" v="1963" actId="20577"/>
        <pc:sldMkLst>
          <pc:docMk/>
          <pc:sldMk cId="2153944597" sldId="306"/>
        </pc:sldMkLst>
        <pc:spChg chg="mod">
          <ac:chgData name="Matthew Purland" userId="8d07c89cff7dd31c" providerId="LiveId" clId="{F8ED72A3-23B6-4F08-92B2-C16C7472CC4E}" dt="2023-05-15T09:39:12.061" v="1963" actId="20577"/>
          <ac:spMkLst>
            <pc:docMk/>
            <pc:sldMk cId="2153944597" sldId="306"/>
            <ac:spMk id="3" creationId="{E352E269-F028-A26B-A8CF-EA1FC264DC9E}"/>
          </ac:spMkLst>
        </pc:spChg>
      </pc:sldChg>
      <pc:sldChg chg="modSp add mod">
        <pc:chgData name="Matthew Purland" userId="8d07c89cff7dd31c" providerId="LiveId" clId="{F8ED72A3-23B6-4F08-92B2-C16C7472CC4E}" dt="2023-05-14T09:23:56.167" v="1235" actId="20577"/>
        <pc:sldMkLst>
          <pc:docMk/>
          <pc:sldMk cId="704227760" sldId="307"/>
        </pc:sldMkLst>
        <pc:spChg chg="mod">
          <ac:chgData name="Matthew Purland" userId="8d07c89cff7dd31c" providerId="LiveId" clId="{F8ED72A3-23B6-4F08-92B2-C16C7472CC4E}" dt="2023-05-14T09:23:56.167" v="1235" actId="20577"/>
          <ac:spMkLst>
            <pc:docMk/>
            <pc:sldMk cId="704227760" sldId="307"/>
            <ac:spMk id="3" creationId="{E352E269-F028-A26B-A8CF-EA1FC264DC9E}"/>
          </ac:spMkLst>
        </pc:spChg>
      </pc:sldChg>
      <pc:sldChg chg="del">
        <pc:chgData name="Matthew Purland" userId="8d07c89cff7dd31c" providerId="LiveId" clId="{F8ED72A3-23B6-4F08-92B2-C16C7472CC4E}" dt="2023-05-14T07:59:08.165" v="30" actId="47"/>
        <pc:sldMkLst>
          <pc:docMk/>
          <pc:sldMk cId="3050127184" sldId="307"/>
        </pc:sldMkLst>
      </pc:sldChg>
      <pc:sldChg chg="del">
        <pc:chgData name="Matthew Purland" userId="8d07c89cff7dd31c" providerId="LiveId" clId="{F8ED72A3-23B6-4F08-92B2-C16C7472CC4E}" dt="2023-05-14T07:59:08.165" v="30" actId="47"/>
        <pc:sldMkLst>
          <pc:docMk/>
          <pc:sldMk cId="1238584135" sldId="308"/>
        </pc:sldMkLst>
      </pc:sldChg>
      <pc:sldChg chg="modSp add mod">
        <pc:chgData name="Matthew Purland" userId="8d07c89cff7dd31c" providerId="LiveId" clId="{F8ED72A3-23B6-4F08-92B2-C16C7472CC4E}" dt="2023-05-14T10:06:47.655" v="1848" actId="20577"/>
        <pc:sldMkLst>
          <pc:docMk/>
          <pc:sldMk cId="4277197158" sldId="308"/>
        </pc:sldMkLst>
        <pc:spChg chg="mod">
          <ac:chgData name="Matthew Purland" userId="8d07c89cff7dd31c" providerId="LiveId" clId="{F8ED72A3-23B6-4F08-92B2-C16C7472CC4E}" dt="2023-05-14T10:06:47.655" v="1848" actId="20577"/>
          <ac:spMkLst>
            <pc:docMk/>
            <pc:sldMk cId="4277197158" sldId="308"/>
            <ac:spMk id="3" creationId="{E352E269-F028-A26B-A8CF-EA1FC264DC9E}"/>
          </ac:spMkLst>
        </pc:spChg>
      </pc:sldChg>
      <pc:sldChg chg="modSp add mod">
        <pc:chgData name="Matthew Purland" userId="8d07c89cff7dd31c" providerId="LiveId" clId="{F8ED72A3-23B6-4F08-92B2-C16C7472CC4E}" dt="2023-05-14T09:43:19.101" v="1612"/>
        <pc:sldMkLst>
          <pc:docMk/>
          <pc:sldMk cId="1862289839" sldId="309"/>
        </pc:sldMkLst>
        <pc:spChg chg="mod">
          <ac:chgData name="Matthew Purland" userId="8d07c89cff7dd31c" providerId="LiveId" clId="{F8ED72A3-23B6-4F08-92B2-C16C7472CC4E}" dt="2023-05-14T09:43:19.101" v="1612"/>
          <ac:spMkLst>
            <pc:docMk/>
            <pc:sldMk cId="1862289839" sldId="309"/>
            <ac:spMk id="3" creationId="{E352E269-F028-A26B-A8CF-EA1FC264DC9E}"/>
          </ac:spMkLst>
        </pc:spChg>
      </pc:sldChg>
      <pc:sldChg chg="del">
        <pc:chgData name="Matthew Purland" userId="8d07c89cff7dd31c" providerId="LiveId" clId="{F8ED72A3-23B6-4F08-92B2-C16C7472CC4E}" dt="2023-05-14T07:59:08.165" v="30" actId="47"/>
        <pc:sldMkLst>
          <pc:docMk/>
          <pc:sldMk cId="3012138569" sldId="309"/>
        </pc:sldMkLst>
      </pc:sldChg>
      <pc:sldChg chg="del">
        <pc:chgData name="Matthew Purland" userId="8d07c89cff7dd31c" providerId="LiveId" clId="{F8ED72A3-23B6-4F08-92B2-C16C7472CC4E}" dt="2023-05-14T07:59:08.165" v="30" actId="47"/>
        <pc:sldMkLst>
          <pc:docMk/>
          <pc:sldMk cId="1569301724" sldId="310"/>
        </pc:sldMkLst>
      </pc:sldChg>
      <pc:sldChg chg="add del">
        <pc:chgData name="Matthew Purland" userId="8d07c89cff7dd31c" providerId="LiveId" clId="{F8ED72A3-23B6-4F08-92B2-C16C7472CC4E}" dt="2023-05-14T09:47:16.029" v="1819" actId="47"/>
        <pc:sldMkLst>
          <pc:docMk/>
          <pc:sldMk cId="3028718467" sldId="310"/>
        </pc:sldMkLst>
      </pc:sldChg>
      <pc:sldChg chg="add del">
        <pc:chgData name="Matthew Purland" userId="8d07c89cff7dd31c" providerId="LiveId" clId="{F8ED72A3-23B6-4F08-92B2-C16C7472CC4E}" dt="2023-05-14T09:47:16.029" v="1819" actId="47"/>
        <pc:sldMkLst>
          <pc:docMk/>
          <pc:sldMk cId="1422554851" sldId="311"/>
        </pc:sldMkLst>
      </pc:sldChg>
      <pc:sldChg chg="del">
        <pc:chgData name="Matthew Purland" userId="8d07c89cff7dd31c" providerId="LiveId" clId="{F8ED72A3-23B6-4F08-92B2-C16C7472CC4E}" dt="2023-05-14T07:59:08.165" v="30" actId="47"/>
        <pc:sldMkLst>
          <pc:docMk/>
          <pc:sldMk cId="2775907622" sldId="311"/>
        </pc:sldMkLst>
      </pc:sldChg>
      <pc:sldChg chg="del">
        <pc:chgData name="Matthew Purland" userId="8d07c89cff7dd31c" providerId="LiveId" clId="{F8ED72A3-23B6-4F08-92B2-C16C7472CC4E}" dt="2023-05-14T07:59:08.165" v="30" actId="47"/>
        <pc:sldMkLst>
          <pc:docMk/>
          <pc:sldMk cId="2436253448" sldId="312"/>
        </pc:sldMkLst>
      </pc:sldChg>
      <pc:sldChg chg="add del">
        <pc:chgData name="Matthew Purland" userId="8d07c89cff7dd31c" providerId="LiveId" clId="{F8ED72A3-23B6-4F08-92B2-C16C7472CC4E}" dt="2023-05-14T09:47:16.029" v="1819" actId="47"/>
        <pc:sldMkLst>
          <pc:docMk/>
          <pc:sldMk cId="3229267825" sldId="312"/>
        </pc:sldMkLst>
      </pc:sldChg>
      <pc:sldChg chg="add del">
        <pc:chgData name="Matthew Purland" userId="8d07c89cff7dd31c" providerId="LiveId" clId="{F8ED72A3-23B6-4F08-92B2-C16C7472CC4E}" dt="2023-05-14T09:47:16.029" v="1819" actId="47"/>
        <pc:sldMkLst>
          <pc:docMk/>
          <pc:sldMk cId="207886138" sldId="313"/>
        </pc:sldMkLst>
      </pc:sldChg>
      <pc:sldChg chg="del">
        <pc:chgData name="Matthew Purland" userId="8d07c89cff7dd31c" providerId="LiveId" clId="{F8ED72A3-23B6-4F08-92B2-C16C7472CC4E}" dt="2023-05-14T07:59:08.165" v="30" actId="47"/>
        <pc:sldMkLst>
          <pc:docMk/>
          <pc:sldMk cId="3080008797" sldId="313"/>
        </pc:sldMkLst>
      </pc:sldChg>
      <pc:sldChg chg="add del">
        <pc:chgData name="Matthew Purland" userId="8d07c89cff7dd31c" providerId="LiveId" clId="{F8ED72A3-23B6-4F08-92B2-C16C7472CC4E}" dt="2023-05-14T09:47:16.029" v="1819" actId="47"/>
        <pc:sldMkLst>
          <pc:docMk/>
          <pc:sldMk cId="3079672143" sldId="314"/>
        </pc:sldMkLst>
      </pc:sldChg>
      <pc:sldChg chg="del">
        <pc:chgData name="Matthew Purland" userId="8d07c89cff7dd31c" providerId="LiveId" clId="{F8ED72A3-23B6-4F08-92B2-C16C7472CC4E}" dt="2023-05-14T07:59:08.165" v="30" actId="47"/>
        <pc:sldMkLst>
          <pc:docMk/>
          <pc:sldMk cId="3340650579" sldId="314"/>
        </pc:sldMkLst>
      </pc:sldChg>
      <pc:sldChg chg="modSp add del mod">
        <pc:chgData name="Matthew Purland" userId="8d07c89cff7dd31c" providerId="LiveId" clId="{F8ED72A3-23B6-4F08-92B2-C16C7472CC4E}" dt="2023-05-14T09:21:35.340" v="1184" actId="2696"/>
        <pc:sldMkLst>
          <pc:docMk/>
          <pc:sldMk cId="2434363381" sldId="315"/>
        </pc:sldMkLst>
        <pc:spChg chg="mod">
          <ac:chgData name="Matthew Purland" userId="8d07c89cff7dd31c" providerId="LiveId" clId="{F8ED72A3-23B6-4F08-92B2-C16C7472CC4E}" dt="2023-05-14T09:20:45.164" v="1183" actId="6549"/>
          <ac:spMkLst>
            <pc:docMk/>
            <pc:sldMk cId="2434363381" sldId="315"/>
            <ac:spMk id="3" creationId="{E352E269-F028-A26B-A8CF-EA1FC264DC9E}"/>
          </ac:spMkLst>
        </pc:spChg>
      </pc:sldChg>
      <pc:sldChg chg="modSp add del mod">
        <pc:chgData name="Matthew Purland" userId="8d07c89cff7dd31c" providerId="LiveId" clId="{F8ED72A3-23B6-4F08-92B2-C16C7472CC4E}" dt="2023-05-14T09:22:16.124" v="1189"/>
        <pc:sldMkLst>
          <pc:docMk/>
          <pc:sldMk cId="3324597755" sldId="315"/>
        </pc:sldMkLst>
        <pc:spChg chg="mod">
          <ac:chgData name="Matthew Purland" userId="8d07c89cff7dd31c" providerId="LiveId" clId="{F8ED72A3-23B6-4F08-92B2-C16C7472CC4E}" dt="2023-05-14T09:22:13.875" v="1187" actId="15"/>
          <ac:spMkLst>
            <pc:docMk/>
            <pc:sldMk cId="3324597755" sldId="315"/>
            <ac:spMk id="3" creationId="{E352E269-F028-A26B-A8CF-EA1FC264DC9E}"/>
          </ac:spMkLst>
        </pc:spChg>
      </pc:sldChg>
      <pc:sldChg chg="del">
        <pc:chgData name="Matthew Purland" userId="8d07c89cff7dd31c" providerId="LiveId" clId="{F8ED72A3-23B6-4F08-92B2-C16C7472CC4E}" dt="2023-05-14T07:59:08.165" v="30" actId="47"/>
        <pc:sldMkLst>
          <pc:docMk/>
          <pc:sldMk cId="3542085204" sldId="315"/>
        </pc:sldMkLst>
      </pc:sldChg>
      <pc:sldChg chg="modSp add mod">
        <pc:chgData name="Matthew Purland" userId="8d07c89cff7dd31c" providerId="LiveId" clId="{F8ED72A3-23B6-4F08-92B2-C16C7472CC4E}" dt="2023-05-15T09:39:27.923" v="1981" actId="20577"/>
        <pc:sldMkLst>
          <pc:docMk/>
          <pc:sldMk cId="850912812" sldId="316"/>
        </pc:sldMkLst>
        <pc:spChg chg="mod">
          <ac:chgData name="Matthew Purland" userId="8d07c89cff7dd31c" providerId="LiveId" clId="{F8ED72A3-23B6-4F08-92B2-C16C7472CC4E}" dt="2023-05-15T09:39:27.923" v="1981" actId="20577"/>
          <ac:spMkLst>
            <pc:docMk/>
            <pc:sldMk cId="850912812" sldId="316"/>
            <ac:spMk id="3" creationId="{E352E269-F028-A26B-A8CF-EA1FC264DC9E}"/>
          </ac:spMkLst>
        </pc:spChg>
      </pc:sldChg>
      <pc:sldChg chg="del">
        <pc:chgData name="Matthew Purland" userId="8d07c89cff7dd31c" providerId="LiveId" clId="{F8ED72A3-23B6-4F08-92B2-C16C7472CC4E}" dt="2023-05-14T07:59:08.165" v="30" actId="47"/>
        <pc:sldMkLst>
          <pc:docMk/>
          <pc:sldMk cId="2758929063" sldId="316"/>
        </pc:sldMkLst>
      </pc:sldChg>
      <pc:sldChg chg="modSp add mod">
        <pc:chgData name="Matthew Purland" userId="8d07c89cff7dd31c" providerId="LiveId" clId="{F8ED72A3-23B6-4F08-92B2-C16C7472CC4E}" dt="2023-05-14T14:42:18.590" v="1872" actId="20577"/>
        <pc:sldMkLst>
          <pc:docMk/>
          <pc:sldMk cId="630913684" sldId="317"/>
        </pc:sldMkLst>
        <pc:spChg chg="mod">
          <ac:chgData name="Matthew Purland" userId="8d07c89cff7dd31c" providerId="LiveId" clId="{F8ED72A3-23B6-4F08-92B2-C16C7472CC4E}" dt="2023-05-14T14:42:18.590" v="1872" actId="20577"/>
          <ac:spMkLst>
            <pc:docMk/>
            <pc:sldMk cId="630913684" sldId="317"/>
            <ac:spMk id="3" creationId="{E352E269-F028-A26B-A8CF-EA1FC264DC9E}"/>
          </ac:spMkLst>
        </pc:spChg>
      </pc:sldChg>
      <pc:sldChg chg="del">
        <pc:chgData name="Matthew Purland" userId="8d07c89cff7dd31c" providerId="LiveId" clId="{F8ED72A3-23B6-4F08-92B2-C16C7472CC4E}" dt="2023-05-14T07:59:08.165" v="30" actId="47"/>
        <pc:sldMkLst>
          <pc:docMk/>
          <pc:sldMk cId="2372146117" sldId="317"/>
        </pc:sldMkLst>
      </pc:sldChg>
      <pc:sldChg chg="del">
        <pc:chgData name="Matthew Purland" userId="8d07c89cff7dd31c" providerId="LiveId" clId="{F8ED72A3-23B6-4F08-92B2-C16C7472CC4E}" dt="2023-05-14T07:59:08.165" v="30" actId="47"/>
        <pc:sldMkLst>
          <pc:docMk/>
          <pc:sldMk cId="2468936208" sldId="318"/>
        </pc:sldMkLst>
      </pc:sldChg>
      <pc:sldChg chg="modSp add mod">
        <pc:chgData name="Matthew Purland" userId="8d07c89cff7dd31c" providerId="LiveId" clId="{F8ED72A3-23B6-4F08-92B2-C16C7472CC4E}" dt="2023-05-14T09:42:11.692" v="1598"/>
        <pc:sldMkLst>
          <pc:docMk/>
          <pc:sldMk cId="3651396808" sldId="318"/>
        </pc:sldMkLst>
        <pc:spChg chg="mod">
          <ac:chgData name="Matthew Purland" userId="8d07c89cff7dd31c" providerId="LiveId" clId="{F8ED72A3-23B6-4F08-92B2-C16C7472CC4E}" dt="2023-05-14T09:42:11.692" v="1598"/>
          <ac:spMkLst>
            <pc:docMk/>
            <pc:sldMk cId="3651396808" sldId="318"/>
            <ac:spMk id="3" creationId="{E352E269-F028-A26B-A8CF-EA1FC264DC9E}"/>
          </ac:spMkLst>
        </pc:spChg>
      </pc:sldChg>
      <pc:sldChg chg="modSp add mod">
        <pc:chgData name="Matthew Purland" userId="8d07c89cff7dd31c" providerId="LiveId" clId="{F8ED72A3-23B6-4F08-92B2-C16C7472CC4E}" dt="2023-05-20T08:26:14.370" v="2031"/>
        <pc:sldMkLst>
          <pc:docMk/>
          <pc:sldMk cId="1300907715" sldId="319"/>
        </pc:sldMkLst>
        <pc:spChg chg="mod">
          <ac:chgData name="Matthew Purland" userId="8d07c89cff7dd31c" providerId="LiveId" clId="{F8ED72A3-23B6-4F08-92B2-C16C7472CC4E}" dt="2023-05-20T08:26:14.370" v="2031"/>
          <ac:spMkLst>
            <pc:docMk/>
            <pc:sldMk cId="1300907715" sldId="319"/>
            <ac:spMk id="3" creationId="{E352E269-F028-A26B-A8CF-EA1FC264DC9E}"/>
          </ac:spMkLst>
        </pc:spChg>
      </pc:sldChg>
      <pc:sldChg chg="del">
        <pc:chgData name="Matthew Purland" userId="8d07c89cff7dd31c" providerId="LiveId" clId="{F8ED72A3-23B6-4F08-92B2-C16C7472CC4E}" dt="2023-05-14T07:59:08.165" v="30" actId="47"/>
        <pc:sldMkLst>
          <pc:docMk/>
          <pc:sldMk cId="2775800582" sldId="322"/>
        </pc:sldMkLst>
      </pc:sldChg>
      <pc:sldChg chg="del">
        <pc:chgData name="Matthew Purland" userId="8d07c89cff7dd31c" providerId="LiveId" clId="{F8ED72A3-23B6-4F08-92B2-C16C7472CC4E}" dt="2023-05-14T07:59:08.165" v="30" actId="47"/>
        <pc:sldMkLst>
          <pc:docMk/>
          <pc:sldMk cId="1151583892" sldId="323"/>
        </pc:sldMkLst>
      </pc:sldChg>
      <pc:sldChg chg="del">
        <pc:chgData name="Matthew Purland" userId="8d07c89cff7dd31c" providerId="LiveId" clId="{F8ED72A3-23B6-4F08-92B2-C16C7472CC4E}" dt="2023-05-14T07:59:08.165" v="30" actId="47"/>
        <pc:sldMkLst>
          <pc:docMk/>
          <pc:sldMk cId="2701183226" sldId="324"/>
        </pc:sldMkLst>
      </pc:sldChg>
      <pc:sldChg chg="del">
        <pc:chgData name="Matthew Purland" userId="8d07c89cff7dd31c" providerId="LiveId" clId="{F8ED72A3-23B6-4F08-92B2-C16C7472CC4E}" dt="2023-05-14T07:59:08.165" v="30" actId="47"/>
        <pc:sldMkLst>
          <pc:docMk/>
          <pc:sldMk cId="96845296" sldId="325"/>
        </pc:sldMkLst>
      </pc:sldChg>
      <pc:sldChg chg="del">
        <pc:chgData name="Matthew Purland" userId="8d07c89cff7dd31c" providerId="LiveId" clId="{F8ED72A3-23B6-4F08-92B2-C16C7472CC4E}" dt="2023-05-14T07:59:08.165" v="30" actId="47"/>
        <pc:sldMkLst>
          <pc:docMk/>
          <pc:sldMk cId="3064958748" sldId="337"/>
        </pc:sldMkLst>
      </pc:sldChg>
      <pc:sldChg chg="del">
        <pc:chgData name="Matthew Purland" userId="8d07c89cff7dd31c" providerId="LiveId" clId="{F8ED72A3-23B6-4F08-92B2-C16C7472CC4E}" dt="2023-05-14T07:59:08.165" v="30" actId="47"/>
        <pc:sldMkLst>
          <pc:docMk/>
          <pc:sldMk cId="2517115542" sldId="338"/>
        </pc:sldMkLst>
      </pc:sldChg>
      <pc:sldChg chg="del">
        <pc:chgData name="Matthew Purland" userId="8d07c89cff7dd31c" providerId="LiveId" clId="{F8ED72A3-23B6-4F08-92B2-C16C7472CC4E}" dt="2023-05-14T07:59:08.165" v="30" actId="47"/>
        <pc:sldMkLst>
          <pc:docMk/>
          <pc:sldMk cId="1988095300" sldId="339"/>
        </pc:sldMkLst>
      </pc:sldChg>
      <pc:sldChg chg="del">
        <pc:chgData name="Matthew Purland" userId="8d07c89cff7dd31c" providerId="LiveId" clId="{F8ED72A3-23B6-4F08-92B2-C16C7472CC4E}" dt="2023-05-14T07:59:08.165" v="30" actId="47"/>
        <pc:sldMkLst>
          <pc:docMk/>
          <pc:sldMk cId="2830740769" sldId="340"/>
        </pc:sldMkLst>
      </pc:sldChg>
      <pc:sldChg chg="del">
        <pc:chgData name="Matthew Purland" userId="8d07c89cff7dd31c" providerId="LiveId" clId="{F8ED72A3-23B6-4F08-92B2-C16C7472CC4E}" dt="2023-05-14T07:59:08.165" v="30" actId="47"/>
        <pc:sldMkLst>
          <pc:docMk/>
          <pc:sldMk cId="2666118414" sldId="341"/>
        </pc:sldMkLst>
      </pc:sldChg>
      <pc:sldChg chg="del">
        <pc:chgData name="Matthew Purland" userId="8d07c89cff7dd31c" providerId="LiveId" clId="{F8ED72A3-23B6-4F08-92B2-C16C7472CC4E}" dt="2023-05-14T07:59:08.165" v="30" actId="47"/>
        <pc:sldMkLst>
          <pc:docMk/>
          <pc:sldMk cId="1057797153" sldId="342"/>
        </pc:sldMkLst>
      </pc:sldChg>
      <pc:sldChg chg="del">
        <pc:chgData name="Matthew Purland" userId="8d07c89cff7dd31c" providerId="LiveId" clId="{F8ED72A3-23B6-4F08-92B2-C16C7472CC4E}" dt="2023-05-14T07:59:08.165" v="30" actId="47"/>
        <pc:sldMkLst>
          <pc:docMk/>
          <pc:sldMk cId="1768188448" sldId="343"/>
        </pc:sldMkLst>
      </pc:sldChg>
      <pc:sldChg chg="del">
        <pc:chgData name="Matthew Purland" userId="8d07c89cff7dd31c" providerId="LiveId" clId="{F8ED72A3-23B6-4F08-92B2-C16C7472CC4E}" dt="2023-05-14T07:59:08.165" v="30" actId="47"/>
        <pc:sldMkLst>
          <pc:docMk/>
          <pc:sldMk cId="2014314741" sldId="344"/>
        </pc:sldMkLst>
      </pc:sldChg>
      <pc:sldChg chg="del">
        <pc:chgData name="Matthew Purland" userId="8d07c89cff7dd31c" providerId="LiveId" clId="{F8ED72A3-23B6-4F08-92B2-C16C7472CC4E}" dt="2023-05-14T07:59:08.165" v="30" actId="47"/>
        <pc:sldMkLst>
          <pc:docMk/>
          <pc:sldMk cId="1523760510" sldId="345"/>
        </pc:sldMkLst>
      </pc:sldChg>
      <pc:sldChg chg="del">
        <pc:chgData name="Matthew Purland" userId="8d07c89cff7dd31c" providerId="LiveId" clId="{F8ED72A3-23B6-4F08-92B2-C16C7472CC4E}" dt="2023-05-14T07:59:08.165" v="30" actId="47"/>
        <pc:sldMkLst>
          <pc:docMk/>
          <pc:sldMk cId="2756469437" sldId="346"/>
        </pc:sldMkLst>
      </pc:sldChg>
      <pc:sldChg chg="del">
        <pc:chgData name="Matthew Purland" userId="8d07c89cff7dd31c" providerId="LiveId" clId="{F8ED72A3-23B6-4F08-92B2-C16C7472CC4E}" dt="2023-05-14T07:59:08.165" v="30" actId="47"/>
        <pc:sldMkLst>
          <pc:docMk/>
          <pc:sldMk cId="3724340291" sldId="347"/>
        </pc:sldMkLst>
      </pc:sldChg>
      <pc:sldChg chg="del">
        <pc:chgData name="Matthew Purland" userId="8d07c89cff7dd31c" providerId="LiveId" clId="{F8ED72A3-23B6-4F08-92B2-C16C7472CC4E}" dt="2023-05-14T07:59:08.165" v="30" actId="47"/>
        <pc:sldMkLst>
          <pc:docMk/>
          <pc:sldMk cId="3095628916" sldId="348"/>
        </pc:sldMkLst>
      </pc:sldChg>
      <pc:sldChg chg="del">
        <pc:chgData name="Matthew Purland" userId="8d07c89cff7dd31c" providerId="LiveId" clId="{F8ED72A3-23B6-4F08-92B2-C16C7472CC4E}" dt="2023-05-14T07:59:08.165" v="30" actId="47"/>
        <pc:sldMkLst>
          <pc:docMk/>
          <pc:sldMk cId="2925221850" sldId="349"/>
        </pc:sldMkLst>
      </pc:sldChg>
      <pc:sldChg chg="del">
        <pc:chgData name="Matthew Purland" userId="8d07c89cff7dd31c" providerId="LiveId" clId="{F8ED72A3-23B6-4F08-92B2-C16C7472CC4E}" dt="2023-05-14T07:59:08.165" v="30" actId="47"/>
        <pc:sldMkLst>
          <pc:docMk/>
          <pc:sldMk cId="1037690908" sldId="352"/>
        </pc:sldMkLst>
      </pc:sldChg>
      <pc:sldChg chg="del">
        <pc:chgData name="Matthew Purland" userId="8d07c89cff7dd31c" providerId="LiveId" clId="{F8ED72A3-23B6-4F08-92B2-C16C7472CC4E}" dt="2023-05-14T07:59:08.165" v="30" actId="47"/>
        <pc:sldMkLst>
          <pc:docMk/>
          <pc:sldMk cId="3990105969" sldId="353"/>
        </pc:sldMkLst>
      </pc:sldChg>
      <pc:sldChg chg="del">
        <pc:chgData name="Matthew Purland" userId="8d07c89cff7dd31c" providerId="LiveId" clId="{F8ED72A3-23B6-4F08-92B2-C16C7472CC4E}" dt="2023-05-14T07:59:08.165" v="30" actId="47"/>
        <pc:sldMkLst>
          <pc:docMk/>
          <pc:sldMk cId="2838005308" sldId="354"/>
        </pc:sldMkLst>
      </pc:sldChg>
      <pc:sldChg chg="del">
        <pc:chgData name="Matthew Purland" userId="8d07c89cff7dd31c" providerId="LiveId" clId="{F8ED72A3-23B6-4F08-92B2-C16C7472CC4E}" dt="2023-05-14T07:59:08.165" v="30" actId="47"/>
        <pc:sldMkLst>
          <pc:docMk/>
          <pc:sldMk cId="3478940970" sldId="355"/>
        </pc:sldMkLst>
      </pc:sldChg>
      <pc:sldChg chg="del">
        <pc:chgData name="Matthew Purland" userId="8d07c89cff7dd31c" providerId="LiveId" clId="{F8ED72A3-23B6-4F08-92B2-C16C7472CC4E}" dt="2023-05-14T07:59:08.165" v="30" actId="47"/>
        <pc:sldMkLst>
          <pc:docMk/>
          <pc:sldMk cId="95017503" sldId="356"/>
        </pc:sldMkLst>
      </pc:sldChg>
      <pc:sldChg chg="del">
        <pc:chgData name="Matthew Purland" userId="8d07c89cff7dd31c" providerId="LiveId" clId="{F8ED72A3-23B6-4F08-92B2-C16C7472CC4E}" dt="2023-05-14T07:59:08.165" v="30" actId="47"/>
        <pc:sldMkLst>
          <pc:docMk/>
          <pc:sldMk cId="386494882" sldId="357"/>
        </pc:sldMkLst>
      </pc:sldChg>
    </pc:docChg>
  </pc:docChgLst>
  <pc:docChgLst>
    <pc:chgData name="Matthew Purland" userId="8d07c89cff7dd31c" providerId="LiveId" clId="{E8ADB2CF-D4EC-442A-866E-B4CBECF78551}"/>
    <pc:docChg chg="addSld delSld modSld">
      <pc:chgData name="Matthew Purland" userId="8d07c89cff7dd31c" providerId="LiveId" clId="{E8ADB2CF-D4EC-442A-866E-B4CBECF78551}" dt="2023-07-04T14:14:50.210" v="40" actId="20577"/>
      <pc:docMkLst>
        <pc:docMk/>
      </pc:docMkLst>
      <pc:sldChg chg="del">
        <pc:chgData name="Matthew Purland" userId="8d07c89cff7dd31c" providerId="LiveId" clId="{E8ADB2CF-D4EC-442A-866E-B4CBECF78551}" dt="2023-07-04T14:13:26.848" v="0" actId="47"/>
        <pc:sldMkLst>
          <pc:docMk/>
          <pc:sldMk cId="3687110327" sldId="268"/>
        </pc:sldMkLst>
      </pc:sldChg>
      <pc:sldChg chg="del">
        <pc:chgData name="Matthew Purland" userId="8d07c89cff7dd31c" providerId="LiveId" clId="{E8ADB2CF-D4EC-442A-866E-B4CBECF78551}" dt="2023-07-04T14:13:26.848" v="0" actId="47"/>
        <pc:sldMkLst>
          <pc:docMk/>
          <pc:sldMk cId="3132766640" sldId="276"/>
        </pc:sldMkLst>
      </pc:sldChg>
      <pc:sldChg chg="del">
        <pc:chgData name="Matthew Purland" userId="8d07c89cff7dd31c" providerId="LiveId" clId="{E8ADB2CF-D4EC-442A-866E-B4CBECF78551}" dt="2023-07-04T14:13:26.848" v="0" actId="47"/>
        <pc:sldMkLst>
          <pc:docMk/>
          <pc:sldMk cId="731249341" sldId="277"/>
        </pc:sldMkLst>
      </pc:sldChg>
      <pc:sldChg chg="del">
        <pc:chgData name="Matthew Purland" userId="8d07c89cff7dd31c" providerId="LiveId" clId="{E8ADB2CF-D4EC-442A-866E-B4CBECF78551}" dt="2023-07-04T14:13:26.848" v="0" actId="47"/>
        <pc:sldMkLst>
          <pc:docMk/>
          <pc:sldMk cId="2281859132" sldId="278"/>
        </pc:sldMkLst>
      </pc:sldChg>
      <pc:sldChg chg="del">
        <pc:chgData name="Matthew Purland" userId="8d07c89cff7dd31c" providerId="LiveId" clId="{E8ADB2CF-D4EC-442A-866E-B4CBECF78551}" dt="2023-07-04T14:13:26.848" v="0" actId="47"/>
        <pc:sldMkLst>
          <pc:docMk/>
          <pc:sldMk cId="1118157973" sldId="279"/>
        </pc:sldMkLst>
      </pc:sldChg>
      <pc:sldChg chg="del">
        <pc:chgData name="Matthew Purland" userId="8d07c89cff7dd31c" providerId="LiveId" clId="{E8ADB2CF-D4EC-442A-866E-B4CBECF78551}" dt="2023-07-04T14:13:26.848" v="0" actId="47"/>
        <pc:sldMkLst>
          <pc:docMk/>
          <pc:sldMk cId="1935860450" sldId="280"/>
        </pc:sldMkLst>
      </pc:sldChg>
      <pc:sldChg chg="del">
        <pc:chgData name="Matthew Purland" userId="8d07c89cff7dd31c" providerId="LiveId" clId="{E8ADB2CF-D4EC-442A-866E-B4CBECF78551}" dt="2023-07-04T14:13:26.848" v="0" actId="47"/>
        <pc:sldMkLst>
          <pc:docMk/>
          <pc:sldMk cId="928000352" sldId="281"/>
        </pc:sldMkLst>
      </pc:sldChg>
      <pc:sldChg chg="del">
        <pc:chgData name="Matthew Purland" userId="8d07c89cff7dd31c" providerId="LiveId" clId="{E8ADB2CF-D4EC-442A-866E-B4CBECF78551}" dt="2023-07-04T14:13:26.848" v="0" actId="47"/>
        <pc:sldMkLst>
          <pc:docMk/>
          <pc:sldMk cId="548497346" sldId="282"/>
        </pc:sldMkLst>
      </pc:sldChg>
      <pc:sldChg chg="del">
        <pc:chgData name="Matthew Purland" userId="8d07c89cff7dd31c" providerId="LiveId" clId="{E8ADB2CF-D4EC-442A-866E-B4CBECF78551}" dt="2023-07-04T14:13:26.848" v="0" actId="47"/>
        <pc:sldMkLst>
          <pc:docMk/>
          <pc:sldMk cId="1345867724" sldId="283"/>
        </pc:sldMkLst>
      </pc:sldChg>
      <pc:sldChg chg="del">
        <pc:chgData name="Matthew Purland" userId="8d07c89cff7dd31c" providerId="LiveId" clId="{E8ADB2CF-D4EC-442A-866E-B4CBECF78551}" dt="2023-07-04T14:13:26.848" v="0" actId="47"/>
        <pc:sldMkLst>
          <pc:docMk/>
          <pc:sldMk cId="3490305796" sldId="284"/>
        </pc:sldMkLst>
      </pc:sldChg>
      <pc:sldChg chg="del">
        <pc:chgData name="Matthew Purland" userId="8d07c89cff7dd31c" providerId="LiveId" clId="{E8ADB2CF-D4EC-442A-866E-B4CBECF78551}" dt="2023-07-04T14:13:26.848" v="0" actId="47"/>
        <pc:sldMkLst>
          <pc:docMk/>
          <pc:sldMk cId="295390508" sldId="285"/>
        </pc:sldMkLst>
      </pc:sldChg>
      <pc:sldChg chg="del">
        <pc:chgData name="Matthew Purland" userId="8d07c89cff7dd31c" providerId="LiveId" clId="{E8ADB2CF-D4EC-442A-866E-B4CBECF78551}" dt="2023-07-04T14:13:26.848" v="0" actId="47"/>
        <pc:sldMkLst>
          <pc:docMk/>
          <pc:sldMk cId="4263118584" sldId="286"/>
        </pc:sldMkLst>
      </pc:sldChg>
      <pc:sldChg chg="del">
        <pc:chgData name="Matthew Purland" userId="8d07c89cff7dd31c" providerId="LiveId" clId="{E8ADB2CF-D4EC-442A-866E-B4CBECF78551}" dt="2023-07-04T14:13:51.275" v="1" actId="47"/>
        <pc:sldMkLst>
          <pc:docMk/>
          <pc:sldMk cId="3257356462" sldId="294"/>
        </pc:sldMkLst>
      </pc:sldChg>
      <pc:sldChg chg="del">
        <pc:chgData name="Matthew Purland" userId="8d07c89cff7dd31c" providerId="LiveId" clId="{E8ADB2CF-D4EC-442A-866E-B4CBECF78551}" dt="2023-07-04T14:13:51.275" v="1" actId="47"/>
        <pc:sldMkLst>
          <pc:docMk/>
          <pc:sldMk cId="3927925413" sldId="295"/>
        </pc:sldMkLst>
      </pc:sldChg>
      <pc:sldChg chg="del">
        <pc:chgData name="Matthew Purland" userId="8d07c89cff7dd31c" providerId="LiveId" clId="{E8ADB2CF-D4EC-442A-866E-B4CBECF78551}" dt="2023-07-04T14:13:51.275" v="1" actId="47"/>
        <pc:sldMkLst>
          <pc:docMk/>
          <pc:sldMk cId="3605517836" sldId="296"/>
        </pc:sldMkLst>
      </pc:sldChg>
      <pc:sldChg chg="del">
        <pc:chgData name="Matthew Purland" userId="8d07c89cff7dd31c" providerId="LiveId" clId="{E8ADB2CF-D4EC-442A-866E-B4CBECF78551}" dt="2023-07-04T14:13:51.275" v="1" actId="47"/>
        <pc:sldMkLst>
          <pc:docMk/>
          <pc:sldMk cId="1515723900" sldId="297"/>
        </pc:sldMkLst>
      </pc:sldChg>
      <pc:sldChg chg="del">
        <pc:chgData name="Matthew Purland" userId="8d07c89cff7dd31c" providerId="LiveId" clId="{E8ADB2CF-D4EC-442A-866E-B4CBECF78551}" dt="2023-07-04T14:13:51.275" v="1" actId="47"/>
        <pc:sldMkLst>
          <pc:docMk/>
          <pc:sldMk cId="2204498622" sldId="299"/>
        </pc:sldMkLst>
      </pc:sldChg>
      <pc:sldChg chg="del">
        <pc:chgData name="Matthew Purland" userId="8d07c89cff7dd31c" providerId="LiveId" clId="{E8ADB2CF-D4EC-442A-866E-B4CBECF78551}" dt="2023-07-04T14:13:51.275" v="1" actId="47"/>
        <pc:sldMkLst>
          <pc:docMk/>
          <pc:sldMk cId="2729461070" sldId="300"/>
        </pc:sldMkLst>
      </pc:sldChg>
      <pc:sldChg chg="del">
        <pc:chgData name="Matthew Purland" userId="8d07c89cff7dd31c" providerId="LiveId" clId="{E8ADB2CF-D4EC-442A-866E-B4CBECF78551}" dt="2023-07-04T14:13:51.275" v="1" actId="47"/>
        <pc:sldMkLst>
          <pc:docMk/>
          <pc:sldMk cId="3122794536" sldId="301"/>
        </pc:sldMkLst>
      </pc:sldChg>
      <pc:sldChg chg="del">
        <pc:chgData name="Matthew Purland" userId="8d07c89cff7dd31c" providerId="LiveId" clId="{E8ADB2CF-D4EC-442A-866E-B4CBECF78551}" dt="2023-07-04T14:13:51.275" v="1" actId="47"/>
        <pc:sldMkLst>
          <pc:docMk/>
          <pc:sldMk cId="1378024014" sldId="302"/>
        </pc:sldMkLst>
      </pc:sldChg>
      <pc:sldChg chg="del">
        <pc:chgData name="Matthew Purland" userId="8d07c89cff7dd31c" providerId="LiveId" clId="{E8ADB2CF-D4EC-442A-866E-B4CBECF78551}" dt="2023-07-04T14:13:51.275" v="1" actId="47"/>
        <pc:sldMkLst>
          <pc:docMk/>
          <pc:sldMk cId="1354012967" sldId="303"/>
        </pc:sldMkLst>
      </pc:sldChg>
      <pc:sldChg chg="del">
        <pc:chgData name="Matthew Purland" userId="8d07c89cff7dd31c" providerId="LiveId" clId="{E8ADB2CF-D4EC-442A-866E-B4CBECF78551}" dt="2023-07-04T14:13:51.275" v="1" actId="47"/>
        <pc:sldMkLst>
          <pc:docMk/>
          <pc:sldMk cId="212909169" sldId="304"/>
        </pc:sldMkLst>
      </pc:sldChg>
      <pc:sldChg chg="del">
        <pc:chgData name="Matthew Purland" userId="8d07c89cff7dd31c" providerId="LiveId" clId="{E8ADB2CF-D4EC-442A-866E-B4CBECF78551}" dt="2023-07-04T14:13:51.275" v="1" actId="47"/>
        <pc:sldMkLst>
          <pc:docMk/>
          <pc:sldMk cId="1399443888" sldId="305"/>
        </pc:sldMkLst>
      </pc:sldChg>
      <pc:sldChg chg="del">
        <pc:chgData name="Matthew Purland" userId="8d07c89cff7dd31c" providerId="LiveId" clId="{E8ADB2CF-D4EC-442A-866E-B4CBECF78551}" dt="2023-07-04T14:13:51.275" v="1" actId="47"/>
        <pc:sldMkLst>
          <pc:docMk/>
          <pc:sldMk cId="2153944597" sldId="306"/>
        </pc:sldMkLst>
      </pc:sldChg>
      <pc:sldChg chg="del">
        <pc:chgData name="Matthew Purland" userId="8d07c89cff7dd31c" providerId="LiveId" clId="{E8ADB2CF-D4EC-442A-866E-B4CBECF78551}" dt="2023-07-04T14:13:51.275" v="1" actId="47"/>
        <pc:sldMkLst>
          <pc:docMk/>
          <pc:sldMk cId="704227760" sldId="307"/>
        </pc:sldMkLst>
      </pc:sldChg>
      <pc:sldChg chg="del">
        <pc:chgData name="Matthew Purland" userId="8d07c89cff7dd31c" providerId="LiveId" clId="{E8ADB2CF-D4EC-442A-866E-B4CBECF78551}" dt="2023-07-04T14:13:51.275" v="1" actId="47"/>
        <pc:sldMkLst>
          <pc:docMk/>
          <pc:sldMk cId="4277197158" sldId="308"/>
        </pc:sldMkLst>
      </pc:sldChg>
      <pc:sldChg chg="del">
        <pc:chgData name="Matthew Purland" userId="8d07c89cff7dd31c" providerId="LiveId" clId="{E8ADB2CF-D4EC-442A-866E-B4CBECF78551}" dt="2023-07-04T14:13:51.275" v="1" actId="47"/>
        <pc:sldMkLst>
          <pc:docMk/>
          <pc:sldMk cId="1862289839" sldId="309"/>
        </pc:sldMkLst>
      </pc:sldChg>
      <pc:sldChg chg="del">
        <pc:chgData name="Matthew Purland" userId="8d07c89cff7dd31c" providerId="LiveId" clId="{E8ADB2CF-D4EC-442A-866E-B4CBECF78551}" dt="2023-07-04T14:13:51.275" v="1" actId="47"/>
        <pc:sldMkLst>
          <pc:docMk/>
          <pc:sldMk cId="3324597755" sldId="315"/>
        </pc:sldMkLst>
      </pc:sldChg>
      <pc:sldChg chg="del">
        <pc:chgData name="Matthew Purland" userId="8d07c89cff7dd31c" providerId="LiveId" clId="{E8ADB2CF-D4EC-442A-866E-B4CBECF78551}" dt="2023-07-04T14:13:51.275" v="1" actId="47"/>
        <pc:sldMkLst>
          <pc:docMk/>
          <pc:sldMk cId="850912812" sldId="316"/>
        </pc:sldMkLst>
      </pc:sldChg>
      <pc:sldChg chg="del">
        <pc:chgData name="Matthew Purland" userId="8d07c89cff7dd31c" providerId="LiveId" clId="{E8ADB2CF-D4EC-442A-866E-B4CBECF78551}" dt="2023-07-04T14:13:51.275" v="1" actId="47"/>
        <pc:sldMkLst>
          <pc:docMk/>
          <pc:sldMk cId="630913684" sldId="317"/>
        </pc:sldMkLst>
      </pc:sldChg>
      <pc:sldChg chg="del">
        <pc:chgData name="Matthew Purland" userId="8d07c89cff7dd31c" providerId="LiveId" clId="{E8ADB2CF-D4EC-442A-866E-B4CBECF78551}" dt="2023-07-04T14:13:51.275" v="1" actId="47"/>
        <pc:sldMkLst>
          <pc:docMk/>
          <pc:sldMk cId="3651396808" sldId="318"/>
        </pc:sldMkLst>
      </pc:sldChg>
      <pc:sldChg chg="del">
        <pc:chgData name="Matthew Purland" userId="8d07c89cff7dd31c" providerId="LiveId" clId="{E8ADB2CF-D4EC-442A-866E-B4CBECF78551}" dt="2023-07-04T14:13:51.275" v="1" actId="47"/>
        <pc:sldMkLst>
          <pc:docMk/>
          <pc:sldMk cId="1300907715" sldId="319"/>
        </pc:sldMkLst>
      </pc:sldChg>
      <pc:sldChg chg="del">
        <pc:chgData name="Matthew Purland" userId="8d07c89cff7dd31c" providerId="LiveId" clId="{E8ADB2CF-D4EC-442A-866E-B4CBECF78551}" dt="2023-07-04T14:13:26.848" v="0" actId="47"/>
        <pc:sldMkLst>
          <pc:docMk/>
          <pc:sldMk cId="2083476620" sldId="321"/>
        </pc:sldMkLst>
      </pc:sldChg>
      <pc:sldChg chg="del">
        <pc:chgData name="Matthew Purland" userId="8d07c89cff7dd31c" providerId="LiveId" clId="{E8ADB2CF-D4EC-442A-866E-B4CBECF78551}" dt="2023-07-04T14:13:26.848" v="0" actId="47"/>
        <pc:sldMkLst>
          <pc:docMk/>
          <pc:sldMk cId="863456506" sldId="334"/>
        </pc:sldMkLst>
      </pc:sldChg>
      <pc:sldChg chg="add">
        <pc:chgData name="Matthew Purland" userId="8d07c89cff7dd31c" providerId="LiveId" clId="{E8ADB2CF-D4EC-442A-866E-B4CBECF78551}" dt="2023-07-04T14:14:14.732" v="2"/>
        <pc:sldMkLst>
          <pc:docMk/>
          <pc:sldMk cId="1051611125" sldId="358"/>
        </pc:sldMkLst>
      </pc:sldChg>
      <pc:sldChg chg="add">
        <pc:chgData name="Matthew Purland" userId="8d07c89cff7dd31c" providerId="LiveId" clId="{E8ADB2CF-D4EC-442A-866E-B4CBECF78551}" dt="2023-07-04T14:14:14.732" v="2"/>
        <pc:sldMkLst>
          <pc:docMk/>
          <pc:sldMk cId="1766089421" sldId="359"/>
        </pc:sldMkLst>
      </pc:sldChg>
      <pc:sldChg chg="add">
        <pc:chgData name="Matthew Purland" userId="8d07c89cff7dd31c" providerId="LiveId" clId="{E8ADB2CF-D4EC-442A-866E-B4CBECF78551}" dt="2023-07-04T14:14:14.732" v="2"/>
        <pc:sldMkLst>
          <pc:docMk/>
          <pc:sldMk cId="4245887190" sldId="360"/>
        </pc:sldMkLst>
      </pc:sldChg>
      <pc:sldChg chg="add">
        <pc:chgData name="Matthew Purland" userId="8d07c89cff7dd31c" providerId="LiveId" clId="{E8ADB2CF-D4EC-442A-866E-B4CBECF78551}" dt="2023-07-04T14:14:14.732" v="2"/>
        <pc:sldMkLst>
          <pc:docMk/>
          <pc:sldMk cId="576565856" sldId="361"/>
        </pc:sldMkLst>
      </pc:sldChg>
      <pc:sldChg chg="modSp add mod">
        <pc:chgData name="Matthew Purland" userId="8d07c89cff7dd31c" providerId="LiveId" clId="{E8ADB2CF-D4EC-442A-866E-B4CBECF78551}" dt="2023-07-04T14:14:50.210" v="40" actId="20577"/>
        <pc:sldMkLst>
          <pc:docMk/>
          <pc:sldMk cId="1926787005" sldId="362"/>
        </pc:sldMkLst>
        <pc:spChg chg="mod">
          <ac:chgData name="Matthew Purland" userId="8d07c89cff7dd31c" providerId="LiveId" clId="{E8ADB2CF-D4EC-442A-866E-B4CBECF78551}" dt="2023-07-04T14:14:50.210" v="40" actId="20577"/>
          <ac:spMkLst>
            <pc:docMk/>
            <pc:sldMk cId="1926787005" sldId="362"/>
            <ac:spMk id="2" creationId="{F240269D-6DED-F2E7-DFE0-1FB44C095B75}"/>
          </ac:spMkLst>
        </pc:spChg>
      </pc:sldChg>
    </pc:docChg>
  </pc:docChgLst>
  <pc:docChgLst>
    <pc:chgData name="Matthew Purland" userId="8d07c89cff7dd31c" providerId="LiveId" clId="{D332767D-05C6-4ACD-801B-43E6861D6AE1}"/>
    <pc:docChg chg="undo redo custSel addSld delSld modSld">
      <pc:chgData name="Matthew Purland" userId="8d07c89cff7dd31c" providerId="LiveId" clId="{D332767D-05C6-4ACD-801B-43E6861D6AE1}" dt="2023-04-24T05:31:06.480" v="2618" actId="404"/>
      <pc:docMkLst>
        <pc:docMk/>
      </pc:docMkLst>
      <pc:sldChg chg="modSp mod">
        <pc:chgData name="Matthew Purland" userId="8d07c89cff7dd31c" providerId="LiveId" clId="{D332767D-05C6-4ACD-801B-43E6861D6AE1}" dt="2023-04-20T06:00:44.727" v="759" actId="207"/>
        <pc:sldMkLst>
          <pc:docMk/>
          <pc:sldMk cId="3132766640" sldId="276"/>
        </pc:sldMkLst>
        <pc:spChg chg="mod">
          <ac:chgData name="Matthew Purland" userId="8d07c89cff7dd31c" providerId="LiveId" clId="{D332767D-05C6-4ACD-801B-43E6861D6AE1}" dt="2023-04-20T06:00:44.727" v="759" actId="207"/>
          <ac:spMkLst>
            <pc:docMk/>
            <pc:sldMk cId="3132766640" sldId="276"/>
            <ac:spMk id="3" creationId="{E352E269-F028-A26B-A8CF-EA1FC264DC9E}"/>
          </ac:spMkLst>
        </pc:spChg>
      </pc:sldChg>
      <pc:sldChg chg="del">
        <pc:chgData name="Matthew Purland" userId="8d07c89cff7dd31c" providerId="LiveId" clId="{D332767D-05C6-4ACD-801B-43E6861D6AE1}" dt="2023-04-20T08:12:18.778" v="856" actId="47"/>
        <pc:sldMkLst>
          <pc:docMk/>
          <pc:sldMk cId="1265656714" sldId="304"/>
        </pc:sldMkLst>
      </pc:sldChg>
      <pc:sldChg chg="del">
        <pc:chgData name="Matthew Purland" userId="8d07c89cff7dd31c" providerId="LiveId" clId="{D332767D-05C6-4ACD-801B-43E6861D6AE1}" dt="2023-04-20T08:12:25.712" v="857" actId="47"/>
        <pc:sldMkLst>
          <pc:docMk/>
          <pc:sldMk cId="1644845555" sldId="305"/>
        </pc:sldMkLst>
      </pc:sldChg>
      <pc:sldChg chg="modSp mod">
        <pc:chgData name="Matthew Purland" userId="8d07c89cff7dd31c" providerId="LiveId" clId="{D332767D-05C6-4ACD-801B-43E6861D6AE1}" dt="2023-04-23T15:04:46.883" v="2253" actId="20577"/>
        <pc:sldMkLst>
          <pc:docMk/>
          <pc:sldMk cId="2775907622" sldId="311"/>
        </pc:sldMkLst>
        <pc:spChg chg="mod">
          <ac:chgData name="Matthew Purland" userId="8d07c89cff7dd31c" providerId="LiveId" clId="{D332767D-05C6-4ACD-801B-43E6861D6AE1}" dt="2023-04-23T15:04:46.883" v="2253" actId="20577"/>
          <ac:spMkLst>
            <pc:docMk/>
            <pc:sldMk cId="2775907622" sldId="311"/>
            <ac:spMk id="3" creationId="{E352E269-F028-A26B-A8CF-EA1FC264DC9E}"/>
          </ac:spMkLst>
        </pc:spChg>
      </pc:sldChg>
      <pc:sldChg chg="del">
        <pc:chgData name="Matthew Purland" userId="8d07c89cff7dd31c" providerId="LiveId" clId="{D332767D-05C6-4ACD-801B-43E6861D6AE1}" dt="2023-04-20T08:12:27.629" v="858" actId="47"/>
        <pc:sldMkLst>
          <pc:docMk/>
          <pc:sldMk cId="1056467187" sldId="319"/>
        </pc:sldMkLst>
      </pc:sldChg>
      <pc:sldChg chg="del">
        <pc:chgData name="Matthew Purland" userId="8d07c89cff7dd31c" providerId="LiveId" clId="{D332767D-05C6-4ACD-801B-43E6861D6AE1}" dt="2023-04-20T08:12:32.989" v="859" actId="47"/>
        <pc:sldMkLst>
          <pc:docMk/>
          <pc:sldMk cId="1690396758" sldId="320"/>
        </pc:sldMkLst>
      </pc:sldChg>
      <pc:sldChg chg="del">
        <pc:chgData name="Matthew Purland" userId="8d07c89cff7dd31c" providerId="LiveId" clId="{D332767D-05C6-4ACD-801B-43E6861D6AE1}" dt="2023-04-20T08:12:35.920" v="860" actId="47"/>
        <pc:sldMkLst>
          <pc:docMk/>
          <pc:sldMk cId="2181574163" sldId="321"/>
        </pc:sldMkLst>
      </pc:sldChg>
      <pc:sldChg chg="modSp mod">
        <pc:chgData name="Matthew Purland" userId="8d07c89cff7dd31c" providerId="LiveId" clId="{D332767D-05C6-4ACD-801B-43E6861D6AE1}" dt="2023-04-19T19:53:10.191" v="190" actId="207"/>
        <pc:sldMkLst>
          <pc:docMk/>
          <pc:sldMk cId="1151583892" sldId="323"/>
        </pc:sldMkLst>
        <pc:spChg chg="mod">
          <ac:chgData name="Matthew Purland" userId="8d07c89cff7dd31c" providerId="LiveId" clId="{D332767D-05C6-4ACD-801B-43E6861D6AE1}" dt="2023-04-19T19:53:10.191" v="190" actId="207"/>
          <ac:spMkLst>
            <pc:docMk/>
            <pc:sldMk cId="1151583892" sldId="323"/>
            <ac:spMk id="3" creationId="{E352E269-F028-A26B-A8CF-EA1FC264DC9E}"/>
          </ac:spMkLst>
        </pc:spChg>
      </pc:sldChg>
      <pc:sldChg chg="modSp mod">
        <pc:chgData name="Matthew Purland" userId="8d07c89cff7dd31c" providerId="LiveId" clId="{D332767D-05C6-4ACD-801B-43E6861D6AE1}" dt="2023-04-20T05:43:12.019" v="311" actId="20577"/>
        <pc:sldMkLst>
          <pc:docMk/>
          <pc:sldMk cId="2701183226" sldId="324"/>
        </pc:sldMkLst>
        <pc:spChg chg="mod">
          <ac:chgData name="Matthew Purland" userId="8d07c89cff7dd31c" providerId="LiveId" clId="{D332767D-05C6-4ACD-801B-43E6861D6AE1}" dt="2023-04-20T05:43:12.019" v="311" actId="20577"/>
          <ac:spMkLst>
            <pc:docMk/>
            <pc:sldMk cId="2701183226" sldId="324"/>
            <ac:spMk id="3" creationId="{E352E269-F028-A26B-A8CF-EA1FC264DC9E}"/>
          </ac:spMkLst>
        </pc:spChg>
      </pc:sldChg>
      <pc:sldChg chg="modSp mod">
        <pc:chgData name="Matthew Purland" userId="8d07c89cff7dd31c" providerId="LiveId" clId="{D332767D-05C6-4ACD-801B-43E6861D6AE1}" dt="2023-04-20T05:44:10.642" v="318" actId="20577"/>
        <pc:sldMkLst>
          <pc:docMk/>
          <pc:sldMk cId="96845296" sldId="325"/>
        </pc:sldMkLst>
        <pc:spChg chg="mod">
          <ac:chgData name="Matthew Purland" userId="8d07c89cff7dd31c" providerId="LiveId" clId="{D332767D-05C6-4ACD-801B-43E6861D6AE1}" dt="2023-04-20T05:44:10.642" v="318" actId="20577"/>
          <ac:spMkLst>
            <pc:docMk/>
            <pc:sldMk cId="96845296" sldId="325"/>
            <ac:spMk id="3" creationId="{E352E269-F028-A26B-A8CF-EA1FC264DC9E}"/>
          </ac:spMkLst>
        </pc:spChg>
      </pc:sldChg>
      <pc:sldChg chg="modSp mod">
        <pc:chgData name="Matthew Purland" userId="8d07c89cff7dd31c" providerId="LiveId" clId="{D332767D-05C6-4ACD-801B-43E6861D6AE1}" dt="2023-04-20T05:50:37.427" v="420" actId="6549"/>
        <pc:sldMkLst>
          <pc:docMk/>
          <pc:sldMk cId="593736018" sldId="326"/>
        </pc:sldMkLst>
        <pc:spChg chg="mod">
          <ac:chgData name="Matthew Purland" userId="8d07c89cff7dd31c" providerId="LiveId" clId="{D332767D-05C6-4ACD-801B-43E6861D6AE1}" dt="2023-04-20T05:50:37.427" v="420" actId="6549"/>
          <ac:spMkLst>
            <pc:docMk/>
            <pc:sldMk cId="593736018" sldId="326"/>
            <ac:spMk id="3" creationId="{E352E269-F028-A26B-A8CF-EA1FC264DC9E}"/>
          </ac:spMkLst>
        </pc:spChg>
      </pc:sldChg>
      <pc:sldChg chg="del">
        <pc:chgData name="Matthew Purland" userId="8d07c89cff7dd31c" providerId="LiveId" clId="{D332767D-05C6-4ACD-801B-43E6861D6AE1}" dt="2023-04-20T08:12:12.687" v="855" actId="47"/>
        <pc:sldMkLst>
          <pc:docMk/>
          <pc:sldMk cId="892894522" sldId="327"/>
        </pc:sldMkLst>
      </pc:sldChg>
      <pc:sldChg chg="modSp add mod">
        <pc:chgData name="Matthew Purland" userId="8d07c89cff7dd31c" providerId="LiveId" clId="{D332767D-05C6-4ACD-801B-43E6861D6AE1}" dt="2023-04-20T05:53:10.464" v="502" actId="20577"/>
        <pc:sldMkLst>
          <pc:docMk/>
          <pc:sldMk cId="4046948773" sldId="328"/>
        </pc:sldMkLst>
        <pc:spChg chg="mod">
          <ac:chgData name="Matthew Purland" userId="8d07c89cff7dd31c" providerId="LiveId" clId="{D332767D-05C6-4ACD-801B-43E6861D6AE1}" dt="2023-04-20T05:53:10.464" v="502" actId="20577"/>
          <ac:spMkLst>
            <pc:docMk/>
            <pc:sldMk cId="4046948773" sldId="328"/>
            <ac:spMk id="3" creationId="{E352E269-F028-A26B-A8CF-EA1FC264DC9E}"/>
          </ac:spMkLst>
        </pc:spChg>
      </pc:sldChg>
      <pc:sldChg chg="modSp add mod">
        <pc:chgData name="Matthew Purland" userId="8d07c89cff7dd31c" providerId="LiveId" clId="{D332767D-05C6-4ACD-801B-43E6861D6AE1}" dt="2023-04-20T05:57:47.502" v="600" actId="20577"/>
        <pc:sldMkLst>
          <pc:docMk/>
          <pc:sldMk cId="4065797031" sldId="329"/>
        </pc:sldMkLst>
        <pc:spChg chg="mod">
          <ac:chgData name="Matthew Purland" userId="8d07c89cff7dd31c" providerId="LiveId" clId="{D332767D-05C6-4ACD-801B-43E6861D6AE1}" dt="2023-04-20T05:57:47.502" v="600" actId="20577"/>
          <ac:spMkLst>
            <pc:docMk/>
            <pc:sldMk cId="4065797031" sldId="329"/>
            <ac:spMk id="3" creationId="{E352E269-F028-A26B-A8CF-EA1FC264DC9E}"/>
          </ac:spMkLst>
        </pc:spChg>
      </pc:sldChg>
      <pc:sldChg chg="modSp add del mod">
        <pc:chgData name="Matthew Purland" userId="8d07c89cff7dd31c" providerId="LiveId" clId="{D332767D-05C6-4ACD-801B-43E6861D6AE1}" dt="2023-04-20T08:14:51.638" v="875" actId="47"/>
        <pc:sldMkLst>
          <pc:docMk/>
          <pc:sldMk cId="1165363325" sldId="330"/>
        </pc:sldMkLst>
        <pc:spChg chg="mod">
          <ac:chgData name="Matthew Purland" userId="8d07c89cff7dd31c" providerId="LiveId" clId="{D332767D-05C6-4ACD-801B-43E6861D6AE1}" dt="2023-04-20T08:13:04.028" v="864" actId="403"/>
          <ac:spMkLst>
            <pc:docMk/>
            <pc:sldMk cId="1165363325" sldId="330"/>
            <ac:spMk id="3" creationId="{E352E269-F028-A26B-A8CF-EA1FC264DC9E}"/>
          </ac:spMkLst>
        </pc:spChg>
      </pc:sldChg>
      <pc:sldChg chg="modSp add mod">
        <pc:chgData name="Matthew Purland" userId="8d07c89cff7dd31c" providerId="LiveId" clId="{D332767D-05C6-4ACD-801B-43E6861D6AE1}" dt="2023-04-20T08:16:05.969" v="883" actId="20577"/>
        <pc:sldMkLst>
          <pc:docMk/>
          <pc:sldMk cId="1021803616" sldId="331"/>
        </pc:sldMkLst>
        <pc:spChg chg="mod">
          <ac:chgData name="Matthew Purland" userId="8d07c89cff7dd31c" providerId="LiveId" clId="{D332767D-05C6-4ACD-801B-43E6861D6AE1}" dt="2023-04-20T08:16:05.969" v="883" actId="20577"/>
          <ac:spMkLst>
            <pc:docMk/>
            <pc:sldMk cId="1021803616" sldId="331"/>
            <ac:spMk id="3" creationId="{E352E269-F028-A26B-A8CF-EA1FC264DC9E}"/>
          </ac:spMkLst>
        </pc:spChg>
      </pc:sldChg>
      <pc:sldChg chg="modSp add mod">
        <pc:chgData name="Matthew Purland" userId="8d07c89cff7dd31c" providerId="LiveId" clId="{D332767D-05C6-4ACD-801B-43E6861D6AE1}" dt="2023-04-20T08:13:41.563" v="866" actId="404"/>
        <pc:sldMkLst>
          <pc:docMk/>
          <pc:sldMk cId="742754337" sldId="332"/>
        </pc:sldMkLst>
        <pc:spChg chg="mod">
          <ac:chgData name="Matthew Purland" userId="8d07c89cff7dd31c" providerId="LiveId" clId="{D332767D-05C6-4ACD-801B-43E6861D6AE1}" dt="2023-04-20T08:13:41.563" v="866" actId="404"/>
          <ac:spMkLst>
            <pc:docMk/>
            <pc:sldMk cId="742754337" sldId="332"/>
            <ac:spMk id="3" creationId="{E352E269-F028-A26B-A8CF-EA1FC264DC9E}"/>
          </ac:spMkLst>
        </pc:spChg>
      </pc:sldChg>
      <pc:sldChg chg="modSp add mod">
        <pc:chgData name="Matthew Purland" userId="8d07c89cff7dd31c" providerId="LiveId" clId="{D332767D-05C6-4ACD-801B-43E6861D6AE1}" dt="2023-04-20T08:14:43.274" v="874" actId="404"/>
        <pc:sldMkLst>
          <pc:docMk/>
          <pc:sldMk cId="1008929535" sldId="333"/>
        </pc:sldMkLst>
        <pc:spChg chg="mod">
          <ac:chgData name="Matthew Purland" userId="8d07c89cff7dd31c" providerId="LiveId" clId="{D332767D-05C6-4ACD-801B-43E6861D6AE1}" dt="2023-04-20T08:14:43.274" v="874" actId="404"/>
          <ac:spMkLst>
            <pc:docMk/>
            <pc:sldMk cId="1008929535" sldId="333"/>
            <ac:spMk id="3" creationId="{E352E269-F028-A26B-A8CF-EA1FC264DC9E}"/>
          </ac:spMkLst>
        </pc:spChg>
      </pc:sldChg>
      <pc:sldChg chg="modSp add mod">
        <pc:chgData name="Matthew Purland" userId="8d07c89cff7dd31c" providerId="LiveId" clId="{D332767D-05C6-4ACD-801B-43E6861D6AE1}" dt="2023-04-20T19:07:43.142" v="1750" actId="20577"/>
        <pc:sldMkLst>
          <pc:docMk/>
          <pc:sldMk cId="300321486" sldId="334"/>
        </pc:sldMkLst>
        <pc:spChg chg="mod">
          <ac:chgData name="Matthew Purland" userId="8d07c89cff7dd31c" providerId="LiveId" clId="{D332767D-05C6-4ACD-801B-43E6861D6AE1}" dt="2023-04-20T19:07:43.142" v="1750" actId="20577"/>
          <ac:spMkLst>
            <pc:docMk/>
            <pc:sldMk cId="300321486" sldId="334"/>
            <ac:spMk id="3" creationId="{E352E269-F028-A26B-A8CF-EA1FC264DC9E}"/>
          </ac:spMkLst>
        </pc:spChg>
      </pc:sldChg>
      <pc:sldChg chg="addSp delSp modSp add mod">
        <pc:chgData name="Matthew Purland" userId="8d07c89cff7dd31c" providerId="LiveId" clId="{D332767D-05C6-4ACD-801B-43E6861D6AE1}" dt="2023-04-24T05:27:12.847" v="2466" actId="20577"/>
        <pc:sldMkLst>
          <pc:docMk/>
          <pc:sldMk cId="3870341593" sldId="335"/>
        </pc:sldMkLst>
        <pc:spChg chg="mod">
          <ac:chgData name="Matthew Purland" userId="8d07c89cff7dd31c" providerId="LiveId" clId="{D332767D-05C6-4ACD-801B-43E6861D6AE1}" dt="2023-04-24T05:27:12.847" v="2466" actId="20577"/>
          <ac:spMkLst>
            <pc:docMk/>
            <pc:sldMk cId="3870341593" sldId="335"/>
            <ac:spMk id="3" creationId="{E352E269-F028-A26B-A8CF-EA1FC264DC9E}"/>
          </ac:spMkLst>
        </pc:spChg>
        <pc:inkChg chg="add del">
          <ac:chgData name="Matthew Purland" userId="8d07c89cff7dd31c" providerId="LiveId" clId="{D332767D-05C6-4ACD-801B-43E6861D6AE1}" dt="2023-04-24T05:10:25.080" v="2263" actId="478"/>
          <ac:inkMkLst>
            <pc:docMk/>
            <pc:sldMk cId="3870341593" sldId="335"/>
            <ac:inkMk id="2" creationId="{B67F3BA6-CBC1-E579-CCCA-AF5D568FCC24}"/>
          </ac:inkMkLst>
        </pc:inkChg>
        <pc:inkChg chg="add del">
          <ac:chgData name="Matthew Purland" userId="8d07c89cff7dd31c" providerId="LiveId" clId="{D332767D-05C6-4ACD-801B-43E6861D6AE1}" dt="2023-04-24T05:10:24.202" v="2262" actId="478"/>
          <ac:inkMkLst>
            <pc:docMk/>
            <pc:sldMk cId="3870341593" sldId="335"/>
            <ac:inkMk id="4" creationId="{30CD5D54-EF74-B3BB-1093-CBBB3EE44CCA}"/>
          </ac:inkMkLst>
        </pc:inkChg>
        <pc:inkChg chg="add del">
          <ac:chgData name="Matthew Purland" userId="8d07c89cff7dd31c" providerId="LiveId" clId="{D332767D-05C6-4ACD-801B-43E6861D6AE1}" dt="2023-04-24T05:10:22.870" v="2261" actId="478"/>
          <ac:inkMkLst>
            <pc:docMk/>
            <pc:sldMk cId="3870341593" sldId="335"/>
            <ac:inkMk id="5" creationId="{1DE9A218-8C18-C698-28A9-BD7E8F5A8C55}"/>
          </ac:inkMkLst>
        </pc:inkChg>
        <pc:inkChg chg="add del">
          <ac:chgData name="Matthew Purland" userId="8d07c89cff7dd31c" providerId="LiveId" clId="{D332767D-05C6-4ACD-801B-43E6861D6AE1}" dt="2023-04-24T05:10:21.760" v="2260" actId="478"/>
          <ac:inkMkLst>
            <pc:docMk/>
            <pc:sldMk cId="3870341593" sldId="335"/>
            <ac:inkMk id="6" creationId="{9194AB23-B4C3-7BA8-779A-04B6AD3C2F58}"/>
          </ac:inkMkLst>
        </pc:inkChg>
        <pc:inkChg chg="add del">
          <ac:chgData name="Matthew Purland" userId="8d07c89cff7dd31c" providerId="LiveId" clId="{D332767D-05C6-4ACD-801B-43E6861D6AE1}" dt="2023-04-24T05:10:20.626" v="2259" actId="478"/>
          <ac:inkMkLst>
            <pc:docMk/>
            <pc:sldMk cId="3870341593" sldId="335"/>
            <ac:inkMk id="7" creationId="{30997A96-C28B-70D7-5F01-8B62A920F0B3}"/>
          </ac:inkMkLst>
        </pc:inkChg>
        <pc:inkChg chg="add del">
          <ac:chgData name="Matthew Purland" userId="8d07c89cff7dd31c" providerId="LiveId" clId="{D332767D-05C6-4ACD-801B-43E6861D6AE1}" dt="2023-04-24T05:10:16.150" v="2255" actId="478"/>
          <ac:inkMkLst>
            <pc:docMk/>
            <pc:sldMk cId="3870341593" sldId="335"/>
            <ac:inkMk id="8" creationId="{A66AE7AC-CA92-2B1C-2982-12FC43F5FC9F}"/>
          </ac:inkMkLst>
        </pc:inkChg>
        <pc:inkChg chg="add del">
          <ac:chgData name="Matthew Purland" userId="8d07c89cff7dd31c" providerId="LiveId" clId="{D332767D-05C6-4ACD-801B-43E6861D6AE1}" dt="2023-04-24T05:10:17.445" v="2256" actId="478"/>
          <ac:inkMkLst>
            <pc:docMk/>
            <pc:sldMk cId="3870341593" sldId="335"/>
            <ac:inkMk id="9" creationId="{F2DE9467-A76D-5D41-4563-12DDC5E76927}"/>
          </ac:inkMkLst>
        </pc:inkChg>
        <pc:inkChg chg="add del">
          <ac:chgData name="Matthew Purland" userId="8d07c89cff7dd31c" providerId="LiveId" clId="{D332767D-05C6-4ACD-801B-43E6861D6AE1}" dt="2023-04-24T05:10:18.637" v="2257" actId="478"/>
          <ac:inkMkLst>
            <pc:docMk/>
            <pc:sldMk cId="3870341593" sldId="335"/>
            <ac:inkMk id="10" creationId="{E3A34A6A-61FC-E556-6A9D-A7A18BEBC138}"/>
          </ac:inkMkLst>
        </pc:inkChg>
        <pc:inkChg chg="add del">
          <ac:chgData name="Matthew Purland" userId="8d07c89cff7dd31c" providerId="LiveId" clId="{D332767D-05C6-4ACD-801B-43E6861D6AE1}" dt="2023-04-24T05:10:11.891" v="2254" actId="478"/>
          <ac:inkMkLst>
            <pc:docMk/>
            <pc:sldMk cId="3870341593" sldId="335"/>
            <ac:inkMk id="11" creationId="{F52895BB-1E85-990C-29EA-F1E53811472D}"/>
          </ac:inkMkLst>
        </pc:inkChg>
        <pc:inkChg chg="add del">
          <ac:chgData name="Matthew Purland" userId="8d07c89cff7dd31c" providerId="LiveId" clId="{D332767D-05C6-4ACD-801B-43E6861D6AE1}" dt="2023-04-24T05:10:19.519" v="2258" actId="478"/>
          <ac:inkMkLst>
            <pc:docMk/>
            <pc:sldMk cId="3870341593" sldId="335"/>
            <ac:inkMk id="12" creationId="{DC6C3C51-3C32-88E2-2BB9-499DBA965CA2}"/>
          </ac:inkMkLst>
        </pc:inkChg>
      </pc:sldChg>
      <pc:sldChg chg="addSp delSp modSp add mod">
        <pc:chgData name="Matthew Purland" userId="8d07c89cff7dd31c" providerId="LiveId" clId="{D332767D-05C6-4ACD-801B-43E6861D6AE1}" dt="2023-04-24T05:31:06.480" v="2618" actId="404"/>
        <pc:sldMkLst>
          <pc:docMk/>
          <pc:sldMk cId="1430603730" sldId="336"/>
        </pc:sldMkLst>
        <pc:spChg chg="mod">
          <ac:chgData name="Matthew Purland" userId="8d07c89cff7dd31c" providerId="LiveId" clId="{D332767D-05C6-4ACD-801B-43E6861D6AE1}" dt="2023-04-24T05:31:06.480" v="2618" actId="404"/>
          <ac:spMkLst>
            <pc:docMk/>
            <pc:sldMk cId="1430603730" sldId="336"/>
            <ac:spMk id="3" creationId="{E352E269-F028-A26B-A8CF-EA1FC264DC9E}"/>
          </ac:spMkLst>
        </pc:spChg>
        <pc:inkChg chg="add del">
          <ac:chgData name="Matthew Purland" userId="8d07c89cff7dd31c" providerId="LiveId" clId="{D332767D-05C6-4ACD-801B-43E6861D6AE1}" dt="2023-04-24T05:10:34.492" v="2271" actId="478"/>
          <ac:inkMkLst>
            <pc:docMk/>
            <pc:sldMk cId="1430603730" sldId="336"/>
            <ac:inkMk id="2" creationId="{2E29F687-CB9B-8DB3-C84F-59953EC6C336}"/>
          </ac:inkMkLst>
        </pc:inkChg>
        <pc:inkChg chg="add del">
          <ac:chgData name="Matthew Purland" userId="8d07c89cff7dd31c" providerId="LiveId" clId="{D332767D-05C6-4ACD-801B-43E6861D6AE1}" dt="2023-04-24T05:10:36.270" v="2273" actId="478"/>
          <ac:inkMkLst>
            <pc:docMk/>
            <pc:sldMk cId="1430603730" sldId="336"/>
            <ac:inkMk id="4" creationId="{0ACC4D1E-8EC7-A1C7-0E66-E5E92A53D59B}"/>
          </ac:inkMkLst>
        </pc:inkChg>
        <pc:inkChg chg="add del">
          <ac:chgData name="Matthew Purland" userId="8d07c89cff7dd31c" providerId="LiveId" clId="{D332767D-05C6-4ACD-801B-43E6861D6AE1}" dt="2023-04-24T05:10:33.690" v="2270" actId="478"/>
          <ac:inkMkLst>
            <pc:docMk/>
            <pc:sldMk cId="1430603730" sldId="336"/>
            <ac:inkMk id="5" creationId="{DA288BC3-1A8B-55B5-B3B9-AE65F8CA8AB4}"/>
          </ac:inkMkLst>
        </pc:inkChg>
        <pc:inkChg chg="add del">
          <ac:chgData name="Matthew Purland" userId="8d07c89cff7dd31c" providerId="LiveId" clId="{D332767D-05C6-4ACD-801B-43E6861D6AE1}" dt="2023-04-24T05:10:32.718" v="2269" actId="478"/>
          <ac:inkMkLst>
            <pc:docMk/>
            <pc:sldMk cId="1430603730" sldId="336"/>
            <ac:inkMk id="6" creationId="{0E3E4354-EC98-310C-66D6-6EA61B228895}"/>
          </ac:inkMkLst>
        </pc:inkChg>
        <pc:inkChg chg="add del">
          <ac:chgData name="Matthew Purland" userId="8d07c89cff7dd31c" providerId="LiveId" clId="{D332767D-05C6-4ACD-801B-43E6861D6AE1}" dt="2023-04-24T05:10:31.949" v="2268" actId="478"/>
          <ac:inkMkLst>
            <pc:docMk/>
            <pc:sldMk cId="1430603730" sldId="336"/>
            <ac:inkMk id="7" creationId="{1BEC40F5-D342-00DA-3517-94FD104DE04C}"/>
          </ac:inkMkLst>
        </pc:inkChg>
        <pc:inkChg chg="add del">
          <ac:chgData name="Matthew Purland" userId="8d07c89cff7dd31c" providerId="LiveId" clId="{D332767D-05C6-4ACD-801B-43E6861D6AE1}" dt="2023-04-24T05:10:31.134" v="2267" actId="478"/>
          <ac:inkMkLst>
            <pc:docMk/>
            <pc:sldMk cId="1430603730" sldId="336"/>
            <ac:inkMk id="8" creationId="{84D25EB7-5175-DABF-FE33-7F1BCF7D208F}"/>
          </ac:inkMkLst>
        </pc:inkChg>
        <pc:inkChg chg="add del">
          <ac:chgData name="Matthew Purland" userId="8d07c89cff7dd31c" providerId="LiveId" clId="{D332767D-05C6-4ACD-801B-43E6861D6AE1}" dt="2023-04-24T05:10:35.493" v="2272" actId="478"/>
          <ac:inkMkLst>
            <pc:docMk/>
            <pc:sldMk cId="1430603730" sldId="336"/>
            <ac:inkMk id="9" creationId="{C552A66B-B7AA-263B-02A5-A9AF10A5722B}"/>
          </ac:inkMkLst>
        </pc:inkChg>
        <pc:inkChg chg="add del">
          <ac:chgData name="Matthew Purland" userId="8d07c89cff7dd31c" providerId="LiveId" clId="{D332767D-05C6-4ACD-801B-43E6861D6AE1}" dt="2023-04-24T05:10:27.937" v="2264" actId="478"/>
          <ac:inkMkLst>
            <pc:docMk/>
            <pc:sldMk cId="1430603730" sldId="336"/>
            <ac:inkMk id="10" creationId="{63828810-77D2-1CF6-8331-62E963061AC8}"/>
          </ac:inkMkLst>
        </pc:inkChg>
        <pc:inkChg chg="add del">
          <ac:chgData name="Matthew Purland" userId="8d07c89cff7dd31c" providerId="LiveId" clId="{D332767D-05C6-4ACD-801B-43E6861D6AE1}" dt="2023-04-24T05:10:29.308" v="2265" actId="478"/>
          <ac:inkMkLst>
            <pc:docMk/>
            <pc:sldMk cId="1430603730" sldId="336"/>
            <ac:inkMk id="11" creationId="{AADEF6DF-BC53-D84C-F69C-E60BD4DE4346}"/>
          </ac:inkMkLst>
        </pc:inkChg>
        <pc:inkChg chg="add del">
          <ac:chgData name="Matthew Purland" userId="8d07c89cff7dd31c" providerId="LiveId" clId="{D332767D-05C6-4ACD-801B-43E6861D6AE1}" dt="2023-04-24T05:10:30.153" v="2266" actId="478"/>
          <ac:inkMkLst>
            <pc:docMk/>
            <pc:sldMk cId="1430603730" sldId="336"/>
            <ac:inkMk id="12" creationId="{5DFCA306-5434-8034-D861-F1223CD40AA4}"/>
          </ac:inkMkLst>
        </pc:inkChg>
      </pc:sldChg>
      <pc:sldChg chg="modSp add mod">
        <pc:chgData name="Matthew Purland" userId="8d07c89cff7dd31c" providerId="LiveId" clId="{D332767D-05C6-4ACD-801B-43E6861D6AE1}" dt="2023-04-21T06:28:57.910" v="2225" actId="207"/>
        <pc:sldMkLst>
          <pc:docMk/>
          <pc:sldMk cId="3064958748" sldId="337"/>
        </pc:sldMkLst>
        <pc:spChg chg="mod">
          <ac:chgData name="Matthew Purland" userId="8d07c89cff7dd31c" providerId="LiveId" clId="{D332767D-05C6-4ACD-801B-43E6861D6AE1}" dt="2023-04-21T06:28:57.910" v="2225" actId="207"/>
          <ac:spMkLst>
            <pc:docMk/>
            <pc:sldMk cId="3064958748" sldId="337"/>
            <ac:spMk id="3" creationId="{E352E269-F028-A26B-A8CF-EA1FC264DC9E}"/>
          </ac:spMkLst>
        </pc:spChg>
      </pc:sldChg>
    </pc:docChg>
  </pc:docChgLst>
  <pc:docChgLst>
    <pc:chgData name="Matthew Purland" userId="8d07c89cff7dd31c" providerId="LiveId" clId="{D17784D4-9FE3-4F44-B03C-8FD6C02619DD}"/>
    <pc:docChg chg="undo redo custSel addSld delSld modSld">
      <pc:chgData name="Matthew Purland" userId="8d07c89cff7dd31c" providerId="LiveId" clId="{D17784D4-9FE3-4F44-B03C-8FD6C02619DD}" dt="2023-05-01T07:00:31.499" v="3535" actId="403"/>
      <pc:docMkLst>
        <pc:docMk/>
      </pc:docMkLst>
      <pc:sldChg chg="modSp mod">
        <pc:chgData name="Matthew Purland" userId="8d07c89cff7dd31c" providerId="LiveId" clId="{D17784D4-9FE3-4F44-B03C-8FD6C02619DD}" dt="2023-04-24T08:48:13.114" v="11" actId="20577"/>
        <pc:sldMkLst>
          <pc:docMk/>
          <pc:sldMk cId="3687110327" sldId="268"/>
        </pc:sldMkLst>
        <pc:spChg chg="mod">
          <ac:chgData name="Matthew Purland" userId="8d07c89cff7dd31c" providerId="LiveId" clId="{D17784D4-9FE3-4F44-B03C-8FD6C02619DD}" dt="2023-04-24T08:48:13.114" v="11" actId="20577"/>
          <ac:spMkLst>
            <pc:docMk/>
            <pc:sldMk cId="3687110327" sldId="268"/>
            <ac:spMk id="2" creationId="{F240269D-6DED-F2E7-DFE0-1FB44C095B75}"/>
          </ac:spMkLst>
        </pc:spChg>
      </pc:sldChg>
      <pc:sldChg chg="modSp mod">
        <pc:chgData name="Matthew Purland" userId="8d07c89cff7dd31c" providerId="LiveId" clId="{D17784D4-9FE3-4F44-B03C-8FD6C02619DD}" dt="2023-04-24T11:16:46.576" v="32" actId="27636"/>
        <pc:sldMkLst>
          <pc:docMk/>
          <pc:sldMk cId="127422633" sldId="269"/>
        </pc:sldMkLst>
        <pc:spChg chg="mod">
          <ac:chgData name="Matthew Purland" userId="8d07c89cff7dd31c" providerId="LiveId" clId="{D17784D4-9FE3-4F44-B03C-8FD6C02619DD}" dt="2023-04-24T11:16:46.576" v="32" actId="27636"/>
          <ac:spMkLst>
            <pc:docMk/>
            <pc:sldMk cId="127422633" sldId="269"/>
            <ac:spMk id="3" creationId="{E352E269-F028-A26B-A8CF-EA1FC264DC9E}"/>
          </ac:spMkLst>
        </pc:spChg>
      </pc:sldChg>
      <pc:sldChg chg="modSp mod">
        <pc:chgData name="Matthew Purland" userId="8d07c89cff7dd31c" providerId="LiveId" clId="{D17784D4-9FE3-4F44-B03C-8FD6C02619DD}" dt="2023-04-24T11:17:34.240" v="40" actId="207"/>
        <pc:sldMkLst>
          <pc:docMk/>
          <pc:sldMk cId="3132766640" sldId="276"/>
        </pc:sldMkLst>
        <pc:spChg chg="mod">
          <ac:chgData name="Matthew Purland" userId="8d07c89cff7dd31c" providerId="LiveId" clId="{D17784D4-9FE3-4F44-B03C-8FD6C02619DD}" dt="2023-04-24T11:17:34.240" v="40" actId="207"/>
          <ac:spMkLst>
            <pc:docMk/>
            <pc:sldMk cId="3132766640" sldId="276"/>
            <ac:spMk id="3" creationId="{E352E269-F028-A26B-A8CF-EA1FC264DC9E}"/>
          </ac:spMkLst>
        </pc:spChg>
      </pc:sldChg>
      <pc:sldChg chg="modSp mod">
        <pc:chgData name="Matthew Purland" userId="8d07c89cff7dd31c" providerId="LiveId" clId="{D17784D4-9FE3-4F44-B03C-8FD6C02619DD}" dt="2023-04-24T11:23:45.298" v="84" actId="20577"/>
        <pc:sldMkLst>
          <pc:docMk/>
          <pc:sldMk cId="1462857606" sldId="306"/>
        </pc:sldMkLst>
        <pc:spChg chg="mod">
          <ac:chgData name="Matthew Purland" userId="8d07c89cff7dd31c" providerId="LiveId" clId="{D17784D4-9FE3-4F44-B03C-8FD6C02619DD}" dt="2023-04-24T11:23:45.298" v="84" actId="20577"/>
          <ac:spMkLst>
            <pc:docMk/>
            <pc:sldMk cId="1462857606" sldId="306"/>
            <ac:spMk id="3" creationId="{E352E269-F028-A26B-A8CF-EA1FC264DC9E}"/>
          </ac:spMkLst>
        </pc:spChg>
      </pc:sldChg>
      <pc:sldChg chg="modSp mod">
        <pc:chgData name="Matthew Purland" userId="8d07c89cff7dd31c" providerId="LiveId" clId="{D17784D4-9FE3-4F44-B03C-8FD6C02619DD}" dt="2023-05-01T06:20:22.287" v="2323" actId="20577"/>
        <pc:sldMkLst>
          <pc:docMk/>
          <pc:sldMk cId="3050127184" sldId="307"/>
        </pc:sldMkLst>
        <pc:spChg chg="mod">
          <ac:chgData name="Matthew Purland" userId="8d07c89cff7dd31c" providerId="LiveId" clId="{D17784D4-9FE3-4F44-B03C-8FD6C02619DD}" dt="2023-05-01T06:20:22.287" v="2323" actId="20577"/>
          <ac:spMkLst>
            <pc:docMk/>
            <pc:sldMk cId="3050127184" sldId="307"/>
            <ac:spMk id="3" creationId="{E352E269-F028-A26B-A8CF-EA1FC264DC9E}"/>
          </ac:spMkLst>
        </pc:spChg>
      </pc:sldChg>
      <pc:sldChg chg="modSp mod">
        <pc:chgData name="Matthew Purland" userId="8d07c89cff7dd31c" providerId="LiveId" clId="{D17784D4-9FE3-4F44-B03C-8FD6C02619DD}" dt="2023-04-24T11:29:19.219" v="131" actId="207"/>
        <pc:sldMkLst>
          <pc:docMk/>
          <pc:sldMk cId="1238584135" sldId="308"/>
        </pc:sldMkLst>
        <pc:spChg chg="mod">
          <ac:chgData name="Matthew Purland" userId="8d07c89cff7dd31c" providerId="LiveId" clId="{D17784D4-9FE3-4F44-B03C-8FD6C02619DD}" dt="2023-04-24T11:29:19.219" v="131" actId="207"/>
          <ac:spMkLst>
            <pc:docMk/>
            <pc:sldMk cId="1238584135" sldId="308"/>
            <ac:spMk id="3" creationId="{E352E269-F028-A26B-A8CF-EA1FC264DC9E}"/>
          </ac:spMkLst>
        </pc:spChg>
      </pc:sldChg>
      <pc:sldChg chg="modSp mod">
        <pc:chgData name="Matthew Purland" userId="8d07c89cff7dd31c" providerId="LiveId" clId="{D17784D4-9FE3-4F44-B03C-8FD6C02619DD}" dt="2023-05-01T06:21:21.032" v="2345" actId="20577"/>
        <pc:sldMkLst>
          <pc:docMk/>
          <pc:sldMk cId="3012138569" sldId="309"/>
        </pc:sldMkLst>
        <pc:spChg chg="mod">
          <ac:chgData name="Matthew Purland" userId="8d07c89cff7dd31c" providerId="LiveId" clId="{D17784D4-9FE3-4F44-B03C-8FD6C02619DD}" dt="2023-05-01T06:21:21.032" v="2345" actId="20577"/>
          <ac:spMkLst>
            <pc:docMk/>
            <pc:sldMk cId="3012138569" sldId="309"/>
            <ac:spMk id="3" creationId="{E352E269-F028-A26B-A8CF-EA1FC264DC9E}"/>
          </ac:spMkLst>
        </pc:spChg>
      </pc:sldChg>
      <pc:sldChg chg="modSp mod">
        <pc:chgData name="Matthew Purland" userId="8d07c89cff7dd31c" providerId="LiveId" clId="{D17784D4-9FE3-4F44-B03C-8FD6C02619DD}" dt="2023-04-24T11:33:13.224" v="193" actId="20577"/>
        <pc:sldMkLst>
          <pc:docMk/>
          <pc:sldMk cId="1569301724" sldId="310"/>
        </pc:sldMkLst>
        <pc:spChg chg="mod">
          <ac:chgData name="Matthew Purland" userId="8d07c89cff7dd31c" providerId="LiveId" clId="{D17784D4-9FE3-4F44-B03C-8FD6C02619DD}" dt="2023-04-24T11:33:13.224" v="193" actId="20577"/>
          <ac:spMkLst>
            <pc:docMk/>
            <pc:sldMk cId="1569301724" sldId="310"/>
            <ac:spMk id="3" creationId="{E352E269-F028-A26B-A8CF-EA1FC264DC9E}"/>
          </ac:spMkLst>
        </pc:spChg>
      </pc:sldChg>
      <pc:sldChg chg="addSp delSp modSp mod setBg">
        <pc:chgData name="Matthew Purland" userId="8d07c89cff7dd31c" providerId="LiveId" clId="{D17784D4-9FE3-4F44-B03C-8FD6C02619DD}" dt="2023-04-24T11:37:12.315" v="262" actId="26606"/>
        <pc:sldMkLst>
          <pc:docMk/>
          <pc:sldMk cId="2775907622" sldId="311"/>
        </pc:sldMkLst>
        <pc:spChg chg="add del">
          <ac:chgData name="Matthew Purland" userId="8d07c89cff7dd31c" providerId="LiveId" clId="{D17784D4-9FE3-4F44-B03C-8FD6C02619DD}" dt="2023-04-24T11:33:41.247" v="195"/>
          <ac:spMkLst>
            <pc:docMk/>
            <pc:sldMk cId="2775907622" sldId="311"/>
            <ac:spMk id="2" creationId="{0F7F6C98-834C-577D-8490-4FB8B69C9F8D}"/>
          </ac:spMkLst>
        </pc:spChg>
        <pc:spChg chg="add del mod">
          <ac:chgData name="Matthew Purland" userId="8d07c89cff7dd31c" providerId="LiveId" clId="{D17784D4-9FE3-4F44-B03C-8FD6C02619DD}" dt="2023-04-24T11:37:12.315" v="262" actId="26606"/>
          <ac:spMkLst>
            <pc:docMk/>
            <pc:sldMk cId="2775907622" sldId="311"/>
            <ac:spMk id="3" creationId="{E352E269-F028-A26B-A8CF-EA1FC264DC9E}"/>
          </ac:spMkLst>
        </pc:spChg>
        <pc:spChg chg="add del mod">
          <ac:chgData name="Matthew Purland" userId="8d07c89cff7dd31c" providerId="LiveId" clId="{D17784D4-9FE3-4F44-B03C-8FD6C02619DD}" dt="2023-04-24T11:36:08.942" v="241" actId="478"/>
          <ac:spMkLst>
            <pc:docMk/>
            <pc:sldMk cId="2775907622" sldId="311"/>
            <ac:spMk id="8" creationId="{FF287C23-C7BB-57EE-0F59-2E3D2E9324DC}"/>
          </ac:spMkLst>
        </pc:spChg>
        <pc:spChg chg="add del">
          <ac:chgData name="Matthew Purland" userId="8d07c89cff7dd31c" providerId="LiveId" clId="{D17784D4-9FE3-4F44-B03C-8FD6C02619DD}" dt="2023-04-24T11:37:12.315" v="262" actId="26606"/>
          <ac:spMkLst>
            <pc:docMk/>
            <pc:sldMk cId="2775907622" sldId="311"/>
            <ac:spMk id="11" creationId="{2B97F24A-32CE-4C1C-A50D-3016B394DCFB}"/>
          </ac:spMkLst>
        </pc:spChg>
        <pc:spChg chg="add del">
          <ac:chgData name="Matthew Purland" userId="8d07c89cff7dd31c" providerId="LiveId" clId="{D17784D4-9FE3-4F44-B03C-8FD6C02619DD}" dt="2023-04-24T11:37:12.315" v="262" actId="26606"/>
          <ac:spMkLst>
            <pc:docMk/>
            <pc:sldMk cId="2775907622" sldId="311"/>
            <ac:spMk id="13" creationId="{CD8B4F24-440B-49E9-B85D-733523DC064B}"/>
          </ac:spMkLst>
        </pc:spChg>
        <pc:graphicFrameChg chg="add del">
          <ac:chgData name="Matthew Purland" userId="8d07c89cff7dd31c" providerId="LiveId" clId="{D17784D4-9FE3-4F44-B03C-8FD6C02619DD}" dt="2023-04-24T11:33:41.247" v="195"/>
          <ac:graphicFrameMkLst>
            <pc:docMk/>
            <pc:sldMk cId="2775907622" sldId="311"/>
            <ac:graphicFrameMk id="4" creationId="{3F508D28-BB53-EA68-AD79-F07C8D4BCCFF}"/>
          </ac:graphicFrameMkLst>
        </pc:graphicFrameChg>
        <pc:graphicFrameChg chg="add mod">
          <ac:chgData name="Matthew Purland" userId="8d07c89cff7dd31c" providerId="LiveId" clId="{D17784D4-9FE3-4F44-B03C-8FD6C02619DD}" dt="2023-04-24T11:34:29.959" v="209"/>
          <ac:graphicFrameMkLst>
            <pc:docMk/>
            <pc:sldMk cId="2775907622" sldId="311"/>
            <ac:graphicFrameMk id="5" creationId="{3F508D28-BB53-EA68-AD79-F07C8D4BCCFF}"/>
          </ac:graphicFrameMkLst>
        </pc:graphicFrameChg>
        <pc:graphicFrameChg chg="add mod">
          <ac:chgData name="Matthew Purland" userId="8d07c89cff7dd31c" providerId="LiveId" clId="{D17784D4-9FE3-4F44-B03C-8FD6C02619DD}" dt="2023-04-24T11:37:12.315" v="262" actId="26606"/>
          <ac:graphicFrameMkLst>
            <pc:docMk/>
            <pc:sldMk cId="2775907622" sldId="311"/>
            <ac:graphicFrameMk id="6" creationId="{3F508D28-BB53-EA68-AD79-F07C8D4BCCFF}"/>
          </ac:graphicFrameMkLst>
        </pc:graphicFrameChg>
      </pc:sldChg>
      <pc:sldChg chg="modSp mod">
        <pc:chgData name="Matthew Purland" userId="8d07c89cff7dd31c" providerId="LiveId" clId="{D17784D4-9FE3-4F44-B03C-8FD6C02619DD}" dt="2023-04-24T11:38:11.503" v="296" actId="207"/>
        <pc:sldMkLst>
          <pc:docMk/>
          <pc:sldMk cId="2436253448" sldId="312"/>
        </pc:sldMkLst>
        <pc:spChg chg="mod">
          <ac:chgData name="Matthew Purland" userId="8d07c89cff7dd31c" providerId="LiveId" clId="{D17784D4-9FE3-4F44-B03C-8FD6C02619DD}" dt="2023-04-24T11:38:11.503" v="296" actId="207"/>
          <ac:spMkLst>
            <pc:docMk/>
            <pc:sldMk cId="2436253448" sldId="312"/>
            <ac:spMk id="3" creationId="{E352E269-F028-A26B-A8CF-EA1FC264DC9E}"/>
          </ac:spMkLst>
        </pc:spChg>
      </pc:sldChg>
      <pc:sldChg chg="modSp mod">
        <pc:chgData name="Matthew Purland" userId="8d07c89cff7dd31c" providerId="LiveId" clId="{D17784D4-9FE3-4F44-B03C-8FD6C02619DD}" dt="2023-04-24T11:22:10.451" v="70" actId="20577"/>
        <pc:sldMkLst>
          <pc:docMk/>
          <pc:sldMk cId="3080008797" sldId="313"/>
        </pc:sldMkLst>
        <pc:spChg chg="mod">
          <ac:chgData name="Matthew Purland" userId="8d07c89cff7dd31c" providerId="LiveId" clId="{D17784D4-9FE3-4F44-B03C-8FD6C02619DD}" dt="2023-04-24T11:22:10.451" v="70" actId="20577"/>
          <ac:spMkLst>
            <pc:docMk/>
            <pc:sldMk cId="3080008797" sldId="313"/>
            <ac:spMk id="3" creationId="{E352E269-F028-A26B-A8CF-EA1FC264DC9E}"/>
          </ac:spMkLst>
        </pc:spChg>
      </pc:sldChg>
      <pc:sldChg chg="modSp mod">
        <pc:chgData name="Matthew Purland" userId="8d07c89cff7dd31c" providerId="LiveId" clId="{D17784D4-9FE3-4F44-B03C-8FD6C02619DD}" dt="2023-04-24T11:19:38.108" v="48" actId="207"/>
        <pc:sldMkLst>
          <pc:docMk/>
          <pc:sldMk cId="3340650579" sldId="314"/>
        </pc:sldMkLst>
        <pc:spChg chg="mod">
          <ac:chgData name="Matthew Purland" userId="8d07c89cff7dd31c" providerId="LiveId" clId="{D17784D4-9FE3-4F44-B03C-8FD6C02619DD}" dt="2023-04-24T11:19:38.108" v="48" actId="207"/>
          <ac:spMkLst>
            <pc:docMk/>
            <pc:sldMk cId="3340650579" sldId="314"/>
            <ac:spMk id="3" creationId="{E352E269-F028-A26B-A8CF-EA1FC264DC9E}"/>
          </ac:spMkLst>
        </pc:spChg>
      </pc:sldChg>
      <pc:sldChg chg="modSp mod">
        <pc:chgData name="Matthew Purland" userId="8d07c89cff7dd31c" providerId="LiveId" clId="{D17784D4-9FE3-4F44-B03C-8FD6C02619DD}" dt="2023-04-24T11:21:19.606" v="58" actId="20577"/>
        <pc:sldMkLst>
          <pc:docMk/>
          <pc:sldMk cId="3542085204" sldId="315"/>
        </pc:sldMkLst>
        <pc:spChg chg="mod">
          <ac:chgData name="Matthew Purland" userId="8d07c89cff7dd31c" providerId="LiveId" clId="{D17784D4-9FE3-4F44-B03C-8FD6C02619DD}" dt="2023-04-24T11:21:19.606" v="58" actId="20577"/>
          <ac:spMkLst>
            <pc:docMk/>
            <pc:sldMk cId="3542085204" sldId="315"/>
            <ac:spMk id="3" creationId="{E352E269-F028-A26B-A8CF-EA1FC264DC9E}"/>
          </ac:spMkLst>
        </pc:spChg>
      </pc:sldChg>
      <pc:sldChg chg="modSp mod">
        <pc:chgData name="Matthew Purland" userId="8d07c89cff7dd31c" providerId="LiveId" clId="{D17784D4-9FE3-4F44-B03C-8FD6C02619DD}" dt="2023-04-24T11:22:47.153" v="78" actId="20577"/>
        <pc:sldMkLst>
          <pc:docMk/>
          <pc:sldMk cId="2758929063" sldId="316"/>
        </pc:sldMkLst>
        <pc:spChg chg="mod">
          <ac:chgData name="Matthew Purland" userId="8d07c89cff7dd31c" providerId="LiveId" clId="{D17784D4-9FE3-4F44-B03C-8FD6C02619DD}" dt="2023-04-24T11:22:47.153" v="78" actId="20577"/>
          <ac:spMkLst>
            <pc:docMk/>
            <pc:sldMk cId="2758929063" sldId="316"/>
            <ac:spMk id="3" creationId="{E352E269-F028-A26B-A8CF-EA1FC264DC9E}"/>
          </ac:spMkLst>
        </pc:spChg>
      </pc:sldChg>
      <pc:sldChg chg="modSp mod">
        <pc:chgData name="Matthew Purland" userId="8d07c89cff7dd31c" providerId="LiveId" clId="{D17784D4-9FE3-4F44-B03C-8FD6C02619DD}" dt="2023-05-01T06:33:19.615" v="2472" actId="20577"/>
        <pc:sldMkLst>
          <pc:docMk/>
          <pc:sldMk cId="2372146117" sldId="317"/>
        </pc:sldMkLst>
        <pc:spChg chg="mod">
          <ac:chgData name="Matthew Purland" userId="8d07c89cff7dd31c" providerId="LiveId" clId="{D17784D4-9FE3-4F44-B03C-8FD6C02619DD}" dt="2023-05-01T06:33:19.615" v="2472" actId="20577"/>
          <ac:spMkLst>
            <pc:docMk/>
            <pc:sldMk cId="2372146117" sldId="317"/>
            <ac:spMk id="3" creationId="{E352E269-F028-A26B-A8CF-EA1FC264DC9E}"/>
          </ac:spMkLst>
        </pc:spChg>
      </pc:sldChg>
      <pc:sldChg chg="modSp mod">
        <pc:chgData name="Matthew Purland" userId="8d07c89cff7dd31c" providerId="LiveId" clId="{D17784D4-9FE3-4F44-B03C-8FD6C02619DD}" dt="2023-04-24T11:40:22.400" v="320" actId="207"/>
        <pc:sldMkLst>
          <pc:docMk/>
          <pc:sldMk cId="2468936208" sldId="318"/>
        </pc:sldMkLst>
        <pc:spChg chg="mod">
          <ac:chgData name="Matthew Purland" userId="8d07c89cff7dd31c" providerId="LiveId" clId="{D17784D4-9FE3-4F44-B03C-8FD6C02619DD}" dt="2023-04-24T11:40:22.400" v="320" actId="207"/>
          <ac:spMkLst>
            <pc:docMk/>
            <pc:sldMk cId="2468936208" sldId="318"/>
            <ac:spMk id="3" creationId="{E352E269-F028-A26B-A8CF-EA1FC264DC9E}"/>
          </ac:spMkLst>
        </pc:spChg>
      </pc:sldChg>
      <pc:sldChg chg="modSp mod">
        <pc:chgData name="Matthew Purland" userId="8d07c89cff7dd31c" providerId="LiveId" clId="{D17784D4-9FE3-4F44-B03C-8FD6C02619DD}" dt="2023-04-24T11:32:06.220" v="162" actId="20577"/>
        <pc:sldMkLst>
          <pc:docMk/>
          <pc:sldMk cId="2775800582" sldId="322"/>
        </pc:sldMkLst>
        <pc:spChg chg="mod">
          <ac:chgData name="Matthew Purland" userId="8d07c89cff7dd31c" providerId="LiveId" clId="{D17784D4-9FE3-4F44-B03C-8FD6C02619DD}" dt="2023-04-24T11:32:06.220" v="162" actId="20577"/>
          <ac:spMkLst>
            <pc:docMk/>
            <pc:sldMk cId="2775800582" sldId="322"/>
            <ac:spMk id="3" creationId="{E352E269-F028-A26B-A8CF-EA1FC264DC9E}"/>
          </ac:spMkLst>
        </pc:spChg>
      </pc:sldChg>
      <pc:sldChg chg="modSp mod">
        <pc:chgData name="Matthew Purland" userId="8d07c89cff7dd31c" providerId="LiveId" clId="{D17784D4-9FE3-4F44-B03C-8FD6C02619DD}" dt="2023-04-24T11:42:56.604" v="360" actId="207"/>
        <pc:sldMkLst>
          <pc:docMk/>
          <pc:sldMk cId="1151583892" sldId="323"/>
        </pc:sldMkLst>
        <pc:spChg chg="mod">
          <ac:chgData name="Matthew Purland" userId="8d07c89cff7dd31c" providerId="LiveId" clId="{D17784D4-9FE3-4F44-B03C-8FD6C02619DD}" dt="2023-04-24T11:42:56.604" v="360" actId="207"/>
          <ac:spMkLst>
            <pc:docMk/>
            <pc:sldMk cId="1151583892" sldId="323"/>
            <ac:spMk id="3" creationId="{E352E269-F028-A26B-A8CF-EA1FC264DC9E}"/>
          </ac:spMkLst>
        </pc:spChg>
      </pc:sldChg>
      <pc:sldChg chg="modSp mod">
        <pc:chgData name="Matthew Purland" userId="8d07c89cff7dd31c" providerId="LiveId" clId="{D17784D4-9FE3-4F44-B03C-8FD6C02619DD}" dt="2023-04-24T11:42:24.086" v="359"/>
        <pc:sldMkLst>
          <pc:docMk/>
          <pc:sldMk cId="2701183226" sldId="324"/>
        </pc:sldMkLst>
        <pc:spChg chg="mod">
          <ac:chgData name="Matthew Purland" userId="8d07c89cff7dd31c" providerId="LiveId" clId="{D17784D4-9FE3-4F44-B03C-8FD6C02619DD}" dt="2023-04-24T11:42:24.086" v="359"/>
          <ac:spMkLst>
            <pc:docMk/>
            <pc:sldMk cId="2701183226" sldId="324"/>
            <ac:spMk id="3" creationId="{E352E269-F028-A26B-A8CF-EA1FC264DC9E}"/>
          </ac:spMkLst>
        </pc:spChg>
      </pc:sldChg>
      <pc:sldChg chg="addSp delSp modSp mod">
        <pc:chgData name="Matthew Purland" userId="8d07c89cff7dd31c" providerId="LiveId" clId="{D17784D4-9FE3-4F44-B03C-8FD6C02619DD}" dt="2023-04-24T11:44:05.685" v="368" actId="20577"/>
        <pc:sldMkLst>
          <pc:docMk/>
          <pc:sldMk cId="96845296" sldId="325"/>
        </pc:sldMkLst>
        <pc:spChg chg="mod">
          <ac:chgData name="Matthew Purland" userId="8d07c89cff7dd31c" providerId="LiveId" clId="{D17784D4-9FE3-4F44-B03C-8FD6C02619DD}" dt="2023-04-24T11:44:05.685" v="368" actId="20577"/>
          <ac:spMkLst>
            <pc:docMk/>
            <pc:sldMk cId="96845296" sldId="325"/>
            <ac:spMk id="3" creationId="{E352E269-F028-A26B-A8CF-EA1FC264DC9E}"/>
          </ac:spMkLst>
        </pc:spChg>
        <pc:spChg chg="add del mod">
          <ac:chgData name="Matthew Purland" userId="8d07c89cff7dd31c" providerId="LiveId" clId="{D17784D4-9FE3-4F44-B03C-8FD6C02619DD}" dt="2023-04-24T11:43:32.522" v="362"/>
          <ac:spMkLst>
            <pc:docMk/>
            <pc:sldMk cId="96845296" sldId="325"/>
            <ac:spMk id="4" creationId="{07AF5E1C-7754-C608-7EC8-496A8E602AAC}"/>
          </ac:spMkLst>
        </pc:spChg>
        <pc:graphicFrameChg chg="add del mod">
          <ac:chgData name="Matthew Purland" userId="8d07c89cff7dd31c" providerId="LiveId" clId="{D17784D4-9FE3-4F44-B03C-8FD6C02619DD}" dt="2023-04-24T11:43:32.522" v="362"/>
          <ac:graphicFrameMkLst>
            <pc:docMk/>
            <pc:sldMk cId="96845296" sldId="325"/>
            <ac:graphicFrameMk id="2" creationId="{3DFE2B95-C553-0C5F-0288-047EF2CA535D}"/>
          </ac:graphicFrameMkLst>
        </pc:graphicFrameChg>
      </pc:sldChg>
      <pc:sldChg chg="del">
        <pc:chgData name="Matthew Purland" userId="8d07c89cff7dd31c" providerId="LiveId" clId="{D17784D4-9FE3-4F44-B03C-8FD6C02619DD}" dt="2023-04-24T11:48:22.546" v="419" actId="47"/>
        <pc:sldMkLst>
          <pc:docMk/>
          <pc:sldMk cId="593736018" sldId="326"/>
        </pc:sldMkLst>
      </pc:sldChg>
      <pc:sldChg chg="del">
        <pc:chgData name="Matthew Purland" userId="8d07c89cff7dd31c" providerId="LiveId" clId="{D17784D4-9FE3-4F44-B03C-8FD6C02619DD}" dt="2023-04-26T19:24:18.361" v="1875" actId="47"/>
        <pc:sldMkLst>
          <pc:docMk/>
          <pc:sldMk cId="4046948773" sldId="328"/>
        </pc:sldMkLst>
      </pc:sldChg>
      <pc:sldChg chg="del">
        <pc:chgData name="Matthew Purland" userId="8d07c89cff7dd31c" providerId="LiveId" clId="{D17784D4-9FE3-4F44-B03C-8FD6C02619DD}" dt="2023-04-26T19:24:21.381" v="1876" actId="47"/>
        <pc:sldMkLst>
          <pc:docMk/>
          <pc:sldMk cId="4065797031" sldId="329"/>
        </pc:sldMkLst>
      </pc:sldChg>
      <pc:sldChg chg="del">
        <pc:chgData name="Matthew Purland" userId="8d07c89cff7dd31c" providerId="LiveId" clId="{D17784D4-9FE3-4F44-B03C-8FD6C02619DD}" dt="2023-04-26T19:24:40.416" v="1878" actId="47"/>
        <pc:sldMkLst>
          <pc:docMk/>
          <pc:sldMk cId="1021803616" sldId="331"/>
        </pc:sldMkLst>
      </pc:sldChg>
      <pc:sldChg chg="add del">
        <pc:chgData name="Matthew Purland" userId="8d07c89cff7dd31c" providerId="LiveId" clId="{D17784D4-9FE3-4F44-B03C-8FD6C02619DD}" dt="2023-04-26T19:27:24.508" v="1889" actId="47"/>
        <pc:sldMkLst>
          <pc:docMk/>
          <pc:sldMk cId="742754337" sldId="332"/>
        </pc:sldMkLst>
      </pc:sldChg>
      <pc:sldChg chg="del">
        <pc:chgData name="Matthew Purland" userId="8d07c89cff7dd31c" providerId="LiveId" clId="{D17784D4-9FE3-4F44-B03C-8FD6C02619DD}" dt="2023-04-26T19:24:38.142" v="1877" actId="47"/>
        <pc:sldMkLst>
          <pc:docMk/>
          <pc:sldMk cId="1008929535" sldId="333"/>
        </pc:sldMkLst>
      </pc:sldChg>
      <pc:sldChg chg="add del">
        <pc:chgData name="Matthew Purland" userId="8d07c89cff7dd31c" providerId="LiveId" clId="{D17784D4-9FE3-4F44-B03C-8FD6C02619DD}" dt="2023-04-26T19:27:29.435" v="1890" actId="47"/>
        <pc:sldMkLst>
          <pc:docMk/>
          <pc:sldMk cId="300321486" sldId="334"/>
        </pc:sldMkLst>
      </pc:sldChg>
      <pc:sldChg chg="add del">
        <pc:chgData name="Matthew Purland" userId="8d07c89cff7dd31c" providerId="LiveId" clId="{D17784D4-9FE3-4F44-B03C-8FD6C02619DD}" dt="2023-04-26T19:27:35.910" v="1891" actId="47"/>
        <pc:sldMkLst>
          <pc:docMk/>
          <pc:sldMk cId="3870341593" sldId="335"/>
        </pc:sldMkLst>
      </pc:sldChg>
      <pc:sldChg chg="add del">
        <pc:chgData name="Matthew Purland" userId="8d07c89cff7dd31c" providerId="LiveId" clId="{D17784D4-9FE3-4F44-B03C-8FD6C02619DD}" dt="2023-04-26T19:27:42.376" v="1892" actId="47"/>
        <pc:sldMkLst>
          <pc:docMk/>
          <pc:sldMk cId="1430603730" sldId="336"/>
        </pc:sldMkLst>
      </pc:sldChg>
      <pc:sldChg chg="modSp mod">
        <pc:chgData name="Matthew Purland" userId="8d07c89cff7dd31c" providerId="LiveId" clId="{D17784D4-9FE3-4F44-B03C-8FD6C02619DD}" dt="2023-04-24T11:24:09.712" v="89" actId="27636"/>
        <pc:sldMkLst>
          <pc:docMk/>
          <pc:sldMk cId="3064958748" sldId="337"/>
        </pc:sldMkLst>
        <pc:spChg chg="mod">
          <ac:chgData name="Matthew Purland" userId="8d07c89cff7dd31c" providerId="LiveId" clId="{D17784D4-9FE3-4F44-B03C-8FD6C02619DD}" dt="2023-04-24T11:24:09.712" v="89" actId="27636"/>
          <ac:spMkLst>
            <pc:docMk/>
            <pc:sldMk cId="3064958748" sldId="337"/>
            <ac:spMk id="3" creationId="{E352E269-F028-A26B-A8CF-EA1FC264DC9E}"/>
          </ac:spMkLst>
        </pc:spChg>
      </pc:sldChg>
      <pc:sldChg chg="addSp delSp modSp add mod setBg">
        <pc:chgData name="Matthew Purland" userId="8d07c89cff7dd31c" providerId="LiveId" clId="{D17784D4-9FE3-4F44-B03C-8FD6C02619DD}" dt="2023-04-24T11:48:08.774" v="418" actId="113"/>
        <pc:sldMkLst>
          <pc:docMk/>
          <pc:sldMk cId="2517115542" sldId="338"/>
        </pc:sldMkLst>
        <pc:spChg chg="add del mod">
          <ac:chgData name="Matthew Purland" userId="8d07c89cff7dd31c" providerId="LiveId" clId="{D17784D4-9FE3-4F44-B03C-8FD6C02619DD}" dt="2023-04-24T11:47:57.573" v="417" actId="478"/>
          <ac:spMkLst>
            <pc:docMk/>
            <pc:sldMk cId="2517115542" sldId="338"/>
            <ac:spMk id="3" creationId="{E352E269-F028-A26B-A8CF-EA1FC264DC9E}"/>
          </ac:spMkLst>
        </pc:spChg>
        <pc:spChg chg="add del mod">
          <ac:chgData name="Matthew Purland" userId="8d07c89cff7dd31c" providerId="LiveId" clId="{D17784D4-9FE3-4F44-B03C-8FD6C02619DD}" dt="2023-04-24T11:47:57.573" v="417" actId="478"/>
          <ac:spMkLst>
            <pc:docMk/>
            <pc:sldMk cId="2517115542" sldId="338"/>
            <ac:spMk id="6" creationId="{C85B3A50-BEC6-CDEF-0FA1-8766E57F2568}"/>
          </ac:spMkLst>
        </pc:spChg>
        <pc:spChg chg="add del">
          <ac:chgData name="Matthew Purland" userId="8d07c89cff7dd31c" providerId="LiveId" clId="{D17784D4-9FE3-4F44-B03C-8FD6C02619DD}" dt="2023-04-24T11:44:47.063" v="373" actId="26606"/>
          <ac:spMkLst>
            <pc:docMk/>
            <pc:sldMk cId="2517115542" sldId="338"/>
            <ac:spMk id="8" creationId="{2B97F24A-32CE-4C1C-A50D-3016B394DCFB}"/>
          </ac:spMkLst>
        </pc:spChg>
        <pc:spChg chg="add del">
          <ac:chgData name="Matthew Purland" userId="8d07c89cff7dd31c" providerId="LiveId" clId="{D17784D4-9FE3-4F44-B03C-8FD6C02619DD}" dt="2023-04-24T11:44:47.063" v="373" actId="26606"/>
          <ac:spMkLst>
            <pc:docMk/>
            <pc:sldMk cId="2517115542" sldId="338"/>
            <ac:spMk id="10" creationId="{CD8B4F24-440B-49E9-B85D-733523DC064B}"/>
          </ac:spMkLst>
        </pc:spChg>
        <pc:spChg chg="add del">
          <ac:chgData name="Matthew Purland" userId="8d07c89cff7dd31c" providerId="LiveId" clId="{D17784D4-9FE3-4F44-B03C-8FD6C02619DD}" dt="2023-04-24T11:44:48.967" v="375" actId="26606"/>
          <ac:spMkLst>
            <pc:docMk/>
            <pc:sldMk cId="2517115542" sldId="338"/>
            <ac:spMk id="12" creationId="{32AEEBC8-9D30-42EF-95F2-386C2653FBF0}"/>
          </ac:spMkLst>
        </pc:spChg>
        <pc:spChg chg="add del">
          <ac:chgData name="Matthew Purland" userId="8d07c89cff7dd31c" providerId="LiveId" clId="{D17784D4-9FE3-4F44-B03C-8FD6C02619DD}" dt="2023-04-24T11:44:48.967" v="375" actId="26606"/>
          <ac:spMkLst>
            <pc:docMk/>
            <pc:sldMk cId="2517115542" sldId="338"/>
            <ac:spMk id="13" creationId="{2E92FA66-67D7-4CB4-94D3-E643A9AD4757}"/>
          </ac:spMkLst>
        </pc:spChg>
        <pc:spChg chg="add del">
          <ac:chgData name="Matthew Purland" userId="8d07c89cff7dd31c" providerId="LiveId" clId="{D17784D4-9FE3-4F44-B03C-8FD6C02619DD}" dt="2023-04-24T11:44:52.899" v="377" actId="26606"/>
          <ac:spMkLst>
            <pc:docMk/>
            <pc:sldMk cId="2517115542" sldId="338"/>
            <ac:spMk id="15" creationId="{131BAD53-4E89-4F62-BBB7-26359763ED39}"/>
          </ac:spMkLst>
        </pc:spChg>
        <pc:spChg chg="add del">
          <ac:chgData name="Matthew Purland" userId="8d07c89cff7dd31c" providerId="LiveId" clId="{D17784D4-9FE3-4F44-B03C-8FD6C02619DD}" dt="2023-04-24T11:44:52.899" v="377" actId="26606"/>
          <ac:spMkLst>
            <pc:docMk/>
            <pc:sldMk cId="2517115542" sldId="338"/>
            <ac:spMk id="16" creationId="{62756DA2-40EB-4C6F-B962-5822FFB54FB6}"/>
          </ac:spMkLst>
        </pc:spChg>
        <pc:spChg chg="add del">
          <ac:chgData name="Matthew Purland" userId="8d07c89cff7dd31c" providerId="LiveId" clId="{D17784D4-9FE3-4F44-B03C-8FD6C02619DD}" dt="2023-04-24T11:45:07.093" v="382" actId="26606"/>
          <ac:spMkLst>
            <pc:docMk/>
            <pc:sldMk cId="2517115542" sldId="338"/>
            <ac:spMk id="18" creationId="{131BAD53-4E89-4F62-BBB7-26359763ED39}"/>
          </ac:spMkLst>
        </pc:spChg>
        <pc:spChg chg="add del">
          <ac:chgData name="Matthew Purland" userId="8d07c89cff7dd31c" providerId="LiveId" clId="{D17784D4-9FE3-4F44-B03C-8FD6C02619DD}" dt="2023-04-24T11:45:07.093" v="382" actId="26606"/>
          <ac:spMkLst>
            <pc:docMk/>
            <pc:sldMk cId="2517115542" sldId="338"/>
            <ac:spMk id="19" creationId="{62756DA2-40EB-4C6F-B962-5822FFB54FB6}"/>
          </ac:spMkLst>
        </pc:spChg>
        <pc:spChg chg="add del">
          <ac:chgData name="Matthew Purland" userId="8d07c89cff7dd31c" providerId="LiveId" clId="{D17784D4-9FE3-4F44-B03C-8FD6C02619DD}" dt="2023-04-24T11:45:07.057" v="381" actId="26606"/>
          <ac:spMkLst>
            <pc:docMk/>
            <pc:sldMk cId="2517115542" sldId="338"/>
            <ac:spMk id="24" creationId="{F821940F-7A1D-4ACC-85B4-A932898ABB37}"/>
          </ac:spMkLst>
        </pc:spChg>
        <pc:spChg chg="add del">
          <ac:chgData name="Matthew Purland" userId="8d07c89cff7dd31c" providerId="LiveId" clId="{D17784D4-9FE3-4F44-B03C-8FD6C02619DD}" dt="2023-04-24T11:45:07.057" v="381" actId="26606"/>
          <ac:spMkLst>
            <pc:docMk/>
            <pc:sldMk cId="2517115542" sldId="338"/>
            <ac:spMk id="26" creationId="{16674508-81D3-48CF-96BF-7FC60EAA572A}"/>
          </ac:spMkLst>
        </pc:spChg>
        <pc:spChg chg="add del">
          <ac:chgData name="Matthew Purland" userId="8d07c89cff7dd31c" providerId="LiveId" clId="{D17784D4-9FE3-4F44-B03C-8FD6C02619DD}" dt="2023-04-24T11:47:57.573" v="417" actId="478"/>
          <ac:spMkLst>
            <pc:docMk/>
            <pc:sldMk cId="2517115542" sldId="338"/>
            <ac:spMk id="28" creationId="{D19BB8BE-1351-4D9B-B761-F84A0B5B6519}"/>
          </ac:spMkLst>
        </pc:spChg>
        <pc:graphicFrameChg chg="add del mod modGraphic">
          <ac:chgData name="Matthew Purland" userId="8d07c89cff7dd31c" providerId="LiveId" clId="{D17784D4-9FE3-4F44-B03C-8FD6C02619DD}" dt="2023-04-24T11:46:37.999" v="387" actId="478"/>
          <ac:graphicFrameMkLst>
            <pc:docMk/>
            <pc:sldMk cId="2517115542" sldId="338"/>
            <ac:graphicFrameMk id="2" creationId="{B6F7E23A-F293-D37D-2D53-13813EF63B9B}"/>
          </ac:graphicFrameMkLst>
        </pc:graphicFrameChg>
        <pc:graphicFrameChg chg="add del mod modGraphic">
          <ac:chgData name="Matthew Purland" userId="8d07c89cff7dd31c" providerId="LiveId" clId="{D17784D4-9FE3-4F44-B03C-8FD6C02619DD}" dt="2023-04-24T11:48:08.774" v="418" actId="113"/>
          <ac:graphicFrameMkLst>
            <pc:docMk/>
            <pc:sldMk cId="2517115542" sldId="338"/>
            <ac:graphicFrameMk id="4" creationId="{FA91E1FF-0D74-78D6-EFA5-E683DE7296C1}"/>
          </ac:graphicFrameMkLst>
        </pc:graphicFrameChg>
      </pc:sldChg>
      <pc:sldChg chg="modSp add mod">
        <pc:chgData name="Matthew Purland" userId="8d07c89cff7dd31c" providerId="LiveId" clId="{D17784D4-9FE3-4F44-B03C-8FD6C02619DD}" dt="2023-04-24T11:50:21.210" v="475" actId="20577"/>
        <pc:sldMkLst>
          <pc:docMk/>
          <pc:sldMk cId="1988095300" sldId="339"/>
        </pc:sldMkLst>
        <pc:spChg chg="mod">
          <ac:chgData name="Matthew Purland" userId="8d07c89cff7dd31c" providerId="LiveId" clId="{D17784D4-9FE3-4F44-B03C-8FD6C02619DD}" dt="2023-04-24T11:50:21.210" v="475" actId="20577"/>
          <ac:spMkLst>
            <pc:docMk/>
            <pc:sldMk cId="1988095300" sldId="339"/>
            <ac:spMk id="3" creationId="{E352E269-F028-A26B-A8CF-EA1FC264DC9E}"/>
          </ac:spMkLst>
        </pc:spChg>
      </pc:sldChg>
      <pc:sldChg chg="modSp add mod">
        <pc:chgData name="Matthew Purland" userId="8d07c89cff7dd31c" providerId="LiveId" clId="{D17784D4-9FE3-4F44-B03C-8FD6C02619DD}" dt="2023-04-25T12:35:48.451" v="536" actId="207"/>
        <pc:sldMkLst>
          <pc:docMk/>
          <pc:sldMk cId="2830740769" sldId="340"/>
        </pc:sldMkLst>
        <pc:spChg chg="mod">
          <ac:chgData name="Matthew Purland" userId="8d07c89cff7dd31c" providerId="LiveId" clId="{D17784D4-9FE3-4F44-B03C-8FD6C02619DD}" dt="2023-04-25T12:35:48.451" v="536" actId="207"/>
          <ac:spMkLst>
            <pc:docMk/>
            <pc:sldMk cId="2830740769" sldId="340"/>
            <ac:spMk id="3" creationId="{E352E269-F028-A26B-A8CF-EA1FC264DC9E}"/>
          </ac:spMkLst>
        </pc:spChg>
      </pc:sldChg>
      <pc:sldChg chg="modSp add mod">
        <pc:chgData name="Matthew Purland" userId="8d07c89cff7dd31c" providerId="LiveId" clId="{D17784D4-9FE3-4F44-B03C-8FD6C02619DD}" dt="2023-04-25T12:37:19.935" v="564" actId="207"/>
        <pc:sldMkLst>
          <pc:docMk/>
          <pc:sldMk cId="2666118414" sldId="341"/>
        </pc:sldMkLst>
        <pc:spChg chg="mod">
          <ac:chgData name="Matthew Purland" userId="8d07c89cff7dd31c" providerId="LiveId" clId="{D17784D4-9FE3-4F44-B03C-8FD6C02619DD}" dt="2023-04-25T12:37:19.935" v="564" actId="207"/>
          <ac:spMkLst>
            <pc:docMk/>
            <pc:sldMk cId="2666118414" sldId="341"/>
            <ac:spMk id="3" creationId="{E352E269-F028-A26B-A8CF-EA1FC264DC9E}"/>
          </ac:spMkLst>
        </pc:spChg>
      </pc:sldChg>
      <pc:sldChg chg="modSp add mod">
        <pc:chgData name="Matthew Purland" userId="8d07c89cff7dd31c" providerId="LiveId" clId="{D17784D4-9FE3-4F44-B03C-8FD6C02619DD}" dt="2023-04-25T12:38:59.279" v="573" actId="207"/>
        <pc:sldMkLst>
          <pc:docMk/>
          <pc:sldMk cId="1057797153" sldId="342"/>
        </pc:sldMkLst>
        <pc:spChg chg="mod">
          <ac:chgData name="Matthew Purland" userId="8d07c89cff7dd31c" providerId="LiveId" clId="{D17784D4-9FE3-4F44-B03C-8FD6C02619DD}" dt="2023-04-25T12:38:59.279" v="573" actId="207"/>
          <ac:spMkLst>
            <pc:docMk/>
            <pc:sldMk cId="1057797153" sldId="342"/>
            <ac:spMk id="3" creationId="{E352E269-F028-A26B-A8CF-EA1FC264DC9E}"/>
          </ac:spMkLst>
        </pc:spChg>
      </pc:sldChg>
      <pc:sldChg chg="modSp add mod">
        <pc:chgData name="Matthew Purland" userId="8d07c89cff7dd31c" providerId="LiveId" clId="{D17784D4-9FE3-4F44-B03C-8FD6C02619DD}" dt="2023-04-25T12:40:26.125" v="590" actId="207"/>
        <pc:sldMkLst>
          <pc:docMk/>
          <pc:sldMk cId="1768188448" sldId="343"/>
        </pc:sldMkLst>
        <pc:spChg chg="mod">
          <ac:chgData name="Matthew Purland" userId="8d07c89cff7dd31c" providerId="LiveId" clId="{D17784D4-9FE3-4F44-B03C-8FD6C02619DD}" dt="2023-04-25T12:40:26.125" v="590" actId="207"/>
          <ac:spMkLst>
            <pc:docMk/>
            <pc:sldMk cId="1768188448" sldId="343"/>
            <ac:spMk id="3" creationId="{E352E269-F028-A26B-A8CF-EA1FC264DC9E}"/>
          </ac:spMkLst>
        </pc:spChg>
      </pc:sldChg>
      <pc:sldChg chg="modSp add mod">
        <pc:chgData name="Matthew Purland" userId="8d07c89cff7dd31c" providerId="LiveId" clId="{D17784D4-9FE3-4F44-B03C-8FD6C02619DD}" dt="2023-05-01T06:23:57.508" v="2392" actId="20577"/>
        <pc:sldMkLst>
          <pc:docMk/>
          <pc:sldMk cId="2014314741" sldId="344"/>
        </pc:sldMkLst>
        <pc:spChg chg="mod">
          <ac:chgData name="Matthew Purland" userId="8d07c89cff7dd31c" providerId="LiveId" clId="{D17784D4-9FE3-4F44-B03C-8FD6C02619DD}" dt="2023-05-01T06:23:57.508" v="2392" actId="20577"/>
          <ac:spMkLst>
            <pc:docMk/>
            <pc:sldMk cId="2014314741" sldId="344"/>
            <ac:spMk id="3" creationId="{E352E269-F028-A26B-A8CF-EA1FC264DC9E}"/>
          </ac:spMkLst>
        </pc:spChg>
      </pc:sldChg>
      <pc:sldChg chg="modSp add mod">
        <pc:chgData name="Matthew Purland" userId="8d07c89cff7dd31c" providerId="LiveId" clId="{D17784D4-9FE3-4F44-B03C-8FD6C02619DD}" dt="2023-04-25T12:41:34.684" v="600" actId="20577"/>
        <pc:sldMkLst>
          <pc:docMk/>
          <pc:sldMk cId="1523760510" sldId="345"/>
        </pc:sldMkLst>
        <pc:spChg chg="mod">
          <ac:chgData name="Matthew Purland" userId="8d07c89cff7dd31c" providerId="LiveId" clId="{D17784D4-9FE3-4F44-B03C-8FD6C02619DD}" dt="2023-04-25T12:41:34.684" v="600" actId="20577"/>
          <ac:spMkLst>
            <pc:docMk/>
            <pc:sldMk cId="1523760510" sldId="345"/>
            <ac:spMk id="3" creationId="{E352E269-F028-A26B-A8CF-EA1FC264DC9E}"/>
          </ac:spMkLst>
        </pc:spChg>
      </pc:sldChg>
      <pc:sldChg chg="modSp add mod">
        <pc:chgData name="Matthew Purland" userId="8d07c89cff7dd31c" providerId="LiveId" clId="{D17784D4-9FE3-4F44-B03C-8FD6C02619DD}" dt="2023-05-01T07:00:31.499" v="3535" actId="403"/>
        <pc:sldMkLst>
          <pc:docMk/>
          <pc:sldMk cId="2756469437" sldId="346"/>
        </pc:sldMkLst>
        <pc:spChg chg="mod">
          <ac:chgData name="Matthew Purland" userId="8d07c89cff7dd31c" providerId="LiveId" clId="{D17784D4-9FE3-4F44-B03C-8FD6C02619DD}" dt="2023-05-01T07:00:31.499" v="3535" actId="403"/>
          <ac:spMkLst>
            <pc:docMk/>
            <pc:sldMk cId="2756469437" sldId="346"/>
            <ac:spMk id="3" creationId="{E352E269-F028-A26B-A8CF-EA1FC264DC9E}"/>
          </ac:spMkLst>
        </pc:spChg>
      </pc:sldChg>
      <pc:sldChg chg="modSp add mod">
        <pc:chgData name="Matthew Purland" userId="8d07c89cff7dd31c" providerId="LiveId" clId="{D17784D4-9FE3-4F44-B03C-8FD6C02619DD}" dt="2023-04-26T19:23:54.580" v="1872" actId="6549"/>
        <pc:sldMkLst>
          <pc:docMk/>
          <pc:sldMk cId="3724340291" sldId="347"/>
        </pc:sldMkLst>
        <pc:spChg chg="mod">
          <ac:chgData name="Matthew Purland" userId="8d07c89cff7dd31c" providerId="LiveId" clId="{D17784D4-9FE3-4F44-B03C-8FD6C02619DD}" dt="2023-04-26T19:23:54.580" v="1872" actId="6549"/>
          <ac:spMkLst>
            <pc:docMk/>
            <pc:sldMk cId="3724340291" sldId="347"/>
            <ac:spMk id="3" creationId="{E352E269-F028-A26B-A8CF-EA1FC264DC9E}"/>
          </ac:spMkLst>
        </pc:spChg>
      </pc:sldChg>
      <pc:sldChg chg="modSp add mod">
        <pc:chgData name="Matthew Purland" userId="8d07c89cff7dd31c" providerId="LiveId" clId="{D17784D4-9FE3-4F44-B03C-8FD6C02619DD}" dt="2023-04-25T13:17:27.668" v="1539" actId="20577"/>
        <pc:sldMkLst>
          <pc:docMk/>
          <pc:sldMk cId="3095628916" sldId="348"/>
        </pc:sldMkLst>
        <pc:spChg chg="mod">
          <ac:chgData name="Matthew Purland" userId="8d07c89cff7dd31c" providerId="LiveId" clId="{D17784D4-9FE3-4F44-B03C-8FD6C02619DD}" dt="2023-04-25T13:17:27.668" v="1539" actId="20577"/>
          <ac:spMkLst>
            <pc:docMk/>
            <pc:sldMk cId="3095628916" sldId="348"/>
            <ac:spMk id="3" creationId="{E352E269-F028-A26B-A8CF-EA1FC264DC9E}"/>
          </ac:spMkLst>
        </pc:spChg>
      </pc:sldChg>
      <pc:sldChg chg="modSp add mod">
        <pc:chgData name="Matthew Purland" userId="8d07c89cff7dd31c" providerId="LiveId" clId="{D17784D4-9FE3-4F44-B03C-8FD6C02619DD}" dt="2023-04-25T13:20:53.930" v="1566" actId="20577"/>
        <pc:sldMkLst>
          <pc:docMk/>
          <pc:sldMk cId="2925221850" sldId="349"/>
        </pc:sldMkLst>
        <pc:spChg chg="mod">
          <ac:chgData name="Matthew Purland" userId="8d07c89cff7dd31c" providerId="LiveId" clId="{D17784D4-9FE3-4F44-B03C-8FD6C02619DD}" dt="2023-04-25T13:20:53.930" v="1566" actId="20577"/>
          <ac:spMkLst>
            <pc:docMk/>
            <pc:sldMk cId="2925221850" sldId="349"/>
            <ac:spMk id="3" creationId="{E352E269-F028-A26B-A8CF-EA1FC264DC9E}"/>
          </ac:spMkLst>
        </pc:spChg>
      </pc:sldChg>
      <pc:sldChg chg="add del">
        <pc:chgData name="Matthew Purland" userId="8d07c89cff7dd31c" providerId="LiveId" clId="{D17784D4-9FE3-4F44-B03C-8FD6C02619DD}" dt="2023-04-26T19:24:10.499" v="1873" actId="47"/>
        <pc:sldMkLst>
          <pc:docMk/>
          <pc:sldMk cId="1042453513" sldId="350"/>
        </pc:sldMkLst>
      </pc:sldChg>
      <pc:sldChg chg="add del">
        <pc:chgData name="Matthew Purland" userId="8d07c89cff7dd31c" providerId="LiveId" clId="{D17784D4-9FE3-4F44-B03C-8FD6C02619DD}" dt="2023-04-26T19:24:14.508" v="1874" actId="47"/>
        <pc:sldMkLst>
          <pc:docMk/>
          <pc:sldMk cId="4018358993" sldId="351"/>
        </pc:sldMkLst>
      </pc:sldChg>
      <pc:sldChg chg="modSp add mod">
        <pc:chgData name="Matthew Purland" userId="8d07c89cff7dd31c" providerId="LiveId" clId="{D17784D4-9FE3-4F44-B03C-8FD6C02619DD}" dt="2023-05-01T06:47:48.271" v="3081" actId="20577"/>
        <pc:sldMkLst>
          <pc:docMk/>
          <pc:sldMk cId="1037690908" sldId="352"/>
        </pc:sldMkLst>
        <pc:spChg chg="mod">
          <ac:chgData name="Matthew Purland" userId="8d07c89cff7dd31c" providerId="LiveId" clId="{D17784D4-9FE3-4F44-B03C-8FD6C02619DD}" dt="2023-05-01T06:47:48.271" v="3081" actId="20577"/>
          <ac:spMkLst>
            <pc:docMk/>
            <pc:sldMk cId="1037690908" sldId="352"/>
            <ac:spMk id="3" creationId="{E352E269-F028-A26B-A8CF-EA1FC264DC9E}"/>
          </ac:spMkLst>
        </pc:spChg>
      </pc:sldChg>
      <pc:sldChg chg="modSp add mod">
        <pc:chgData name="Matthew Purland" userId="8d07c89cff7dd31c" providerId="LiveId" clId="{D17784D4-9FE3-4F44-B03C-8FD6C02619DD}" dt="2023-05-01T06:47:35.666" v="3074" actId="20577"/>
        <pc:sldMkLst>
          <pc:docMk/>
          <pc:sldMk cId="3990105969" sldId="353"/>
        </pc:sldMkLst>
        <pc:spChg chg="mod">
          <ac:chgData name="Matthew Purland" userId="8d07c89cff7dd31c" providerId="LiveId" clId="{D17784D4-9FE3-4F44-B03C-8FD6C02619DD}" dt="2023-05-01T06:47:35.666" v="3074" actId="20577"/>
          <ac:spMkLst>
            <pc:docMk/>
            <pc:sldMk cId="3990105969" sldId="353"/>
            <ac:spMk id="3" creationId="{E352E269-F028-A26B-A8CF-EA1FC264DC9E}"/>
          </ac:spMkLst>
        </pc:spChg>
      </pc:sldChg>
      <pc:sldChg chg="modSp add mod">
        <pc:chgData name="Matthew Purland" userId="8d07c89cff7dd31c" providerId="LiveId" clId="{D17784D4-9FE3-4F44-B03C-8FD6C02619DD}" dt="2023-05-01T06:58:01.023" v="3518" actId="20577"/>
        <pc:sldMkLst>
          <pc:docMk/>
          <pc:sldMk cId="2838005308" sldId="354"/>
        </pc:sldMkLst>
        <pc:spChg chg="mod">
          <ac:chgData name="Matthew Purland" userId="8d07c89cff7dd31c" providerId="LiveId" clId="{D17784D4-9FE3-4F44-B03C-8FD6C02619DD}" dt="2023-05-01T06:58:01.023" v="3518" actId="20577"/>
          <ac:spMkLst>
            <pc:docMk/>
            <pc:sldMk cId="2838005308" sldId="354"/>
            <ac:spMk id="3" creationId="{E352E269-F028-A26B-A8CF-EA1FC264DC9E}"/>
          </ac:spMkLst>
        </pc:spChg>
      </pc:sldChg>
      <pc:sldChg chg="modSp add mod">
        <pc:chgData name="Matthew Purland" userId="8d07c89cff7dd31c" providerId="LiveId" clId="{D17784D4-9FE3-4F44-B03C-8FD6C02619DD}" dt="2023-04-26T19:08:36.807" v="1605" actId="207"/>
        <pc:sldMkLst>
          <pc:docMk/>
          <pc:sldMk cId="3478940970" sldId="355"/>
        </pc:sldMkLst>
        <pc:spChg chg="mod">
          <ac:chgData name="Matthew Purland" userId="8d07c89cff7dd31c" providerId="LiveId" clId="{D17784D4-9FE3-4F44-B03C-8FD6C02619DD}" dt="2023-04-26T19:08:36.807" v="1605" actId="207"/>
          <ac:spMkLst>
            <pc:docMk/>
            <pc:sldMk cId="3478940970" sldId="355"/>
            <ac:spMk id="3" creationId="{E352E269-F028-A26B-A8CF-EA1FC264DC9E}"/>
          </ac:spMkLst>
        </pc:spChg>
      </pc:sldChg>
      <pc:sldChg chg="modSp add del mod">
        <pc:chgData name="Matthew Purland" userId="8d07c89cff7dd31c" providerId="LiveId" clId="{D17784D4-9FE3-4F44-B03C-8FD6C02619DD}" dt="2023-04-26T19:27:04.831" v="1886" actId="47"/>
        <pc:sldMkLst>
          <pc:docMk/>
          <pc:sldMk cId="95017503" sldId="356"/>
        </pc:sldMkLst>
        <pc:spChg chg="mod">
          <ac:chgData name="Matthew Purland" userId="8d07c89cff7dd31c" providerId="LiveId" clId="{D17784D4-9FE3-4F44-B03C-8FD6C02619DD}" dt="2023-04-26T19:11:39.491" v="1647" actId="207"/>
          <ac:spMkLst>
            <pc:docMk/>
            <pc:sldMk cId="95017503" sldId="356"/>
            <ac:spMk id="3" creationId="{E352E269-F028-A26B-A8CF-EA1FC264DC9E}"/>
          </ac:spMkLst>
        </pc:spChg>
      </pc:sldChg>
      <pc:sldChg chg="modSp add mod">
        <pc:chgData name="Matthew Purland" userId="8d07c89cff7dd31c" providerId="LiveId" clId="{D17784D4-9FE3-4F44-B03C-8FD6C02619DD}" dt="2023-04-26T19:23:36.837" v="1864" actId="403"/>
        <pc:sldMkLst>
          <pc:docMk/>
          <pc:sldMk cId="386494882" sldId="357"/>
        </pc:sldMkLst>
        <pc:spChg chg="mod">
          <ac:chgData name="Matthew Purland" userId="8d07c89cff7dd31c" providerId="LiveId" clId="{D17784D4-9FE3-4F44-B03C-8FD6C02619DD}" dt="2023-04-26T19:23:36.837" v="1864" actId="403"/>
          <ac:spMkLst>
            <pc:docMk/>
            <pc:sldMk cId="386494882" sldId="357"/>
            <ac:spMk id="3" creationId="{E352E269-F028-A26B-A8CF-EA1FC264DC9E}"/>
          </ac:spMkLst>
        </pc:spChg>
      </pc:sldChg>
    </pc:docChg>
  </pc:docChgLst>
  <pc:docChgLst>
    <pc:chgData name="Matthew Purland" userId="8d07c89cff7dd31c" providerId="LiveId" clId="{D775D3DD-122E-42FB-A92E-881B4FA51492}"/>
    <pc:docChg chg="modSld">
      <pc:chgData name="Matthew Purland" userId="8d07c89cff7dd31c" providerId="LiveId" clId="{D775D3DD-122E-42FB-A92E-881B4FA51492}" dt="2023-07-04T06:54:43.459" v="4" actId="20577"/>
      <pc:docMkLst>
        <pc:docMk/>
      </pc:docMkLst>
      <pc:sldChg chg="modSp mod">
        <pc:chgData name="Matthew Purland" userId="8d07c89cff7dd31c" providerId="LiveId" clId="{D775D3DD-122E-42FB-A92E-881B4FA51492}" dt="2023-07-04T06:54:43.459" v="4" actId="20577"/>
        <pc:sldMkLst>
          <pc:docMk/>
          <pc:sldMk cId="731249341" sldId="277"/>
        </pc:sldMkLst>
        <pc:spChg chg="mod">
          <ac:chgData name="Matthew Purland" userId="8d07c89cff7dd31c" providerId="LiveId" clId="{D775D3DD-122E-42FB-A92E-881B4FA51492}" dt="2023-07-04T06:54:43.459" v="4" actId="20577"/>
          <ac:spMkLst>
            <pc:docMk/>
            <pc:sldMk cId="731249341" sldId="277"/>
            <ac:spMk id="3" creationId="{E352E269-F028-A26B-A8CF-EA1FC264DC9E}"/>
          </ac:spMkLst>
        </pc:spChg>
      </pc:sldChg>
    </pc:docChg>
  </pc:docChgLst>
  <pc:docChgLst>
    <pc:chgData name="Matthew Purland" userId="8d07c89cff7dd31c" providerId="LiveId" clId="{26F9C108-3F10-4AA6-A134-0A560D1F881D}"/>
    <pc:docChg chg="undo custSel addSld delSld modSld">
      <pc:chgData name="Matthew Purland" userId="8d07c89cff7dd31c" providerId="LiveId" clId="{26F9C108-3F10-4AA6-A134-0A560D1F881D}" dt="2023-07-01T08:30:46.801" v="1523" actId="114"/>
      <pc:docMkLst>
        <pc:docMk/>
      </pc:docMkLst>
      <pc:sldChg chg="modSp mod">
        <pc:chgData name="Matthew Purland" userId="8d07c89cff7dd31c" providerId="LiveId" clId="{26F9C108-3F10-4AA6-A134-0A560D1F881D}" dt="2023-06-29T10:19:02.348" v="370" actId="207"/>
        <pc:sldMkLst>
          <pc:docMk/>
          <pc:sldMk cId="3132766640" sldId="276"/>
        </pc:sldMkLst>
        <pc:spChg chg="mod">
          <ac:chgData name="Matthew Purland" userId="8d07c89cff7dd31c" providerId="LiveId" clId="{26F9C108-3F10-4AA6-A134-0A560D1F881D}" dt="2023-06-29T10:19:02.348" v="370" actId="207"/>
          <ac:spMkLst>
            <pc:docMk/>
            <pc:sldMk cId="3132766640" sldId="276"/>
            <ac:spMk id="3" creationId="{E352E269-F028-A26B-A8CF-EA1FC264DC9E}"/>
          </ac:spMkLst>
        </pc:spChg>
      </pc:sldChg>
      <pc:sldChg chg="modSp mod">
        <pc:chgData name="Matthew Purland" userId="8d07c89cff7dd31c" providerId="LiveId" clId="{26F9C108-3F10-4AA6-A134-0A560D1F881D}" dt="2023-06-29T10:19:40.128" v="388" actId="20577"/>
        <pc:sldMkLst>
          <pc:docMk/>
          <pc:sldMk cId="731249341" sldId="277"/>
        </pc:sldMkLst>
        <pc:spChg chg="mod">
          <ac:chgData name="Matthew Purland" userId="8d07c89cff7dd31c" providerId="LiveId" clId="{26F9C108-3F10-4AA6-A134-0A560D1F881D}" dt="2023-06-29T10:19:40.128" v="388" actId="20577"/>
          <ac:spMkLst>
            <pc:docMk/>
            <pc:sldMk cId="731249341" sldId="277"/>
            <ac:spMk id="3" creationId="{E352E269-F028-A26B-A8CF-EA1FC264DC9E}"/>
          </ac:spMkLst>
        </pc:spChg>
      </pc:sldChg>
      <pc:sldChg chg="modSp mod">
        <pc:chgData name="Matthew Purland" userId="8d07c89cff7dd31c" providerId="LiveId" clId="{26F9C108-3F10-4AA6-A134-0A560D1F881D}" dt="2023-07-01T08:10:56.629" v="1484" actId="20577"/>
        <pc:sldMkLst>
          <pc:docMk/>
          <pc:sldMk cId="2281859132" sldId="278"/>
        </pc:sldMkLst>
        <pc:spChg chg="mod">
          <ac:chgData name="Matthew Purland" userId="8d07c89cff7dd31c" providerId="LiveId" clId="{26F9C108-3F10-4AA6-A134-0A560D1F881D}" dt="2023-07-01T08:10:56.629" v="1484" actId="20577"/>
          <ac:spMkLst>
            <pc:docMk/>
            <pc:sldMk cId="2281859132" sldId="278"/>
            <ac:spMk id="3" creationId="{E352E269-F028-A26B-A8CF-EA1FC264DC9E}"/>
          </ac:spMkLst>
        </pc:spChg>
      </pc:sldChg>
      <pc:sldChg chg="modSp mod">
        <pc:chgData name="Matthew Purland" userId="8d07c89cff7dd31c" providerId="LiveId" clId="{26F9C108-3F10-4AA6-A134-0A560D1F881D}" dt="2023-06-29T10:21:43.584" v="399" actId="207"/>
        <pc:sldMkLst>
          <pc:docMk/>
          <pc:sldMk cId="1118157973" sldId="279"/>
        </pc:sldMkLst>
        <pc:spChg chg="mod">
          <ac:chgData name="Matthew Purland" userId="8d07c89cff7dd31c" providerId="LiveId" clId="{26F9C108-3F10-4AA6-A134-0A560D1F881D}" dt="2023-06-29T10:21:43.584" v="399" actId="207"/>
          <ac:spMkLst>
            <pc:docMk/>
            <pc:sldMk cId="1118157973" sldId="279"/>
            <ac:spMk id="3" creationId="{E352E269-F028-A26B-A8CF-EA1FC264DC9E}"/>
          </ac:spMkLst>
        </pc:spChg>
      </pc:sldChg>
      <pc:sldChg chg="modSp mod">
        <pc:chgData name="Matthew Purland" userId="8d07c89cff7dd31c" providerId="LiveId" clId="{26F9C108-3F10-4AA6-A134-0A560D1F881D}" dt="2023-06-29T10:22:39.350" v="404" actId="207"/>
        <pc:sldMkLst>
          <pc:docMk/>
          <pc:sldMk cId="1935860450" sldId="280"/>
        </pc:sldMkLst>
        <pc:spChg chg="mod">
          <ac:chgData name="Matthew Purland" userId="8d07c89cff7dd31c" providerId="LiveId" clId="{26F9C108-3F10-4AA6-A134-0A560D1F881D}" dt="2023-06-29T10:22:39.350" v="404" actId="207"/>
          <ac:spMkLst>
            <pc:docMk/>
            <pc:sldMk cId="1935860450" sldId="280"/>
            <ac:spMk id="3" creationId="{E352E269-F028-A26B-A8CF-EA1FC264DC9E}"/>
          </ac:spMkLst>
        </pc:spChg>
      </pc:sldChg>
      <pc:sldChg chg="modSp mod">
        <pc:chgData name="Matthew Purland" userId="8d07c89cff7dd31c" providerId="LiveId" clId="{26F9C108-3F10-4AA6-A134-0A560D1F881D}" dt="2023-07-01T08:29:57.647" v="1520" actId="114"/>
        <pc:sldMkLst>
          <pc:docMk/>
          <pc:sldMk cId="928000352" sldId="281"/>
        </pc:sldMkLst>
        <pc:spChg chg="mod">
          <ac:chgData name="Matthew Purland" userId="8d07c89cff7dd31c" providerId="LiveId" clId="{26F9C108-3F10-4AA6-A134-0A560D1F881D}" dt="2023-07-01T08:29:57.647" v="1520" actId="114"/>
          <ac:spMkLst>
            <pc:docMk/>
            <pc:sldMk cId="928000352" sldId="281"/>
            <ac:spMk id="3" creationId="{E352E269-F028-A26B-A8CF-EA1FC264DC9E}"/>
          </ac:spMkLst>
        </pc:spChg>
      </pc:sldChg>
      <pc:sldChg chg="modSp mod">
        <pc:chgData name="Matthew Purland" userId="8d07c89cff7dd31c" providerId="LiveId" clId="{26F9C108-3F10-4AA6-A134-0A560D1F881D}" dt="2023-06-29T10:25:43.594" v="451" actId="207"/>
        <pc:sldMkLst>
          <pc:docMk/>
          <pc:sldMk cId="3490305796" sldId="284"/>
        </pc:sldMkLst>
        <pc:spChg chg="mod">
          <ac:chgData name="Matthew Purland" userId="8d07c89cff7dd31c" providerId="LiveId" clId="{26F9C108-3F10-4AA6-A134-0A560D1F881D}" dt="2023-06-29T10:25:43.594" v="451" actId="207"/>
          <ac:spMkLst>
            <pc:docMk/>
            <pc:sldMk cId="3490305796" sldId="284"/>
            <ac:spMk id="3" creationId="{E352E269-F028-A26B-A8CF-EA1FC264DC9E}"/>
          </ac:spMkLst>
        </pc:spChg>
      </pc:sldChg>
      <pc:sldChg chg="modSp mod">
        <pc:chgData name="Matthew Purland" userId="8d07c89cff7dd31c" providerId="LiveId" clId="{26F9C108-3F10-4AA6-A134-0A560D1F881D}" dt="2023-06-29T10:26:51.936" v="453" actId="207"/>
        <pc:sldMkLst>
          <pc:docMk/>
          <pc:sldMk cId="295390508" sldId="285"/>
        </pc:sldMkLst>
        <pc:spChg chg="mod">
          <ac:chgData name="Matthew Purland" userId="8d07c89cff7dd31c" providerId="LiveId" clId="{26F9C108-3F10-4AA6-A134-0A560D1F881D}" dt="2023-06-29T10:26:51.936" v="453" actId="207"/>
          <ac:spMkLst>
            <pc:docMk/>
            <pc:sldMk cId="295390508" sldId="285"/>
            <ac:spMk id="3" creationId="{E352E269-F028-A26B-A8CF-EA1FC264DC9E}"/>
          </ac:spMkLst>
        </pc:spChg>
      </pc:sldChg>
      <pc:sldChg chg="modSp mod">
        <pc:chgData name="Matthew Purland" userId="8d07c89cff7dd31c" providerId="LiveId" clId="{26F9C108-3F10-4AA6-A134-0A560D1F881D}" dt="2023-06-29T10:30:49.707" v="748" actId="27636"/>
        <pc:sldMkLst>
          <pc:docMk/>
          <pc:sldMk cId="4263118584" sldId="286"/>
        </pc:sldMkLst>
        <pc:spChg chg="mod">
          <ac:chgData name="Matthew Purland" userId="8d07c89cff7dd31c" providerId="LiveId" clId="{26F9C108-3F10-4AA6-A134-0A560D1F881D}" dt="2023-06-29T10:30:49.707" v="748" actId="27636"/>
          <ac:spMkLst>
            <pc:docMk/>
            <pc:sldMk cId="4263118584" sldId="286"/>
            <ac:spMk id="3" creationId="{E352E269-F028-A26B-A8CF-EA1FC264DC9E}"/>
          </ac:spMkLst>
        </pc:spChg>
      </pc:sldChg>
      <pc:sldChg chg="modSp mod">
        <pc:chgData name="Matthew Purland" userId="8d07c89cff7dd31c" providerId="LiveId" clId="{26F9C108-3F10-4AA6-A134-0A560D1F881D}" dt="2023-07-01T08:30:13.485" v="1521" actId="114"/>
        <pc:sldMkLst>
          <pc:docMk/>
          <pc:sldMk cId="3148102197" sldId="287"/>
        </pc:sldMkLst>
        <pc:spChg chg="mod">
          <ac:chgData name="Matthew Purland" userId="8d07c89cff7dd31c" providerId="LiveId" clId="{26F9C108-3F10-4AA6-A134-0A560D1F881D}" dt="2023-06-29T10:33:34.066" v="752" actId="207"/>
          <ac:spMkLst>
            <pc:docMk/>
            <pc:sldMk cId="3148102197" sldId="287"/>
            <ac:spMk id="3" creationId="{E352E269-F028-A26B-A8CF-EA1FC264DC9E}"/>
          </ac:spMkLst>
        </pc:spChg>
        <pc:graphicFrameChg chg="modGraphic">
          <ac:chgData name="Matthew Purland" userId="8d07c89cff7dd31c" providerId="LiveId" clId="{26F9C108-3F10-4AA6-A134-0A560D1F881D}" dt="2023-07-01T08:30:13.485" v="1521" actId="114"/>
          <ac:graphicFrameMkLst>
            <pc:docMk/>
            <pc:sldMk cId="3148102197" sldId="287"/>
            <ac:graphicFrameMk id="2" creationId="{C0ADBFB7-E405-3530-0066-791C4A29FED0}"/>
          </ac:graphicFrameMkLst>
        </pc:graphicFrameChg>
      </pc:sldChg>
      <pc:sldChg chg="modSp mod">
        <pc:chgData name="Matthew Purland" userId="8d07c89cff7dd31c" providerId="LiveId" clId="{26F9C108-3F10-4AA6-A134-0A560D1F881D}" dt="2023-06-30T07:55:54.230" v="1476" actId="207"/>
        <pc:sldMkLst>
          <pc:docMk/>
          <pc:sldMk cId="2605139597" sldId="288"/>
        </pc:sldMkLst>
        <pc:spChg chg="mod">
          <ac:chgData name="Matthew Purland" userId="8d07c89cff7dd31c" providerId="LiveId" clId="{26F9C108-3F10-4AA6-A134-0A560D1F881D}" dt="2023-06-29T10:34:38.546" v="765" actId="207"/>
          <ac:spMkLst>
            <pc:docMk/>
            <pc:sldMk cId="2605139597" sldId="288"/>
            <ac:spMk id="3" creationId="{E352E269-F028-A26B-A8CF-EA1FC264DC9E}"/>
          </ac:spMkLst>
        </pc:spChg>
        <pc:graphicFrameChg chg="modGraphic">
          <ac:chgData name="Matthew Purland" userId="8d07c89cff7dd31c" providerId="LiveId" clId="{26F9C108-3F10-4AA6-A134-0A560D1F881D}" dt="2023-06-30T07:55:54.230" v="1476" actId="207"/>
          <ac:graphicFrameMkLst>
            <pc:docMk/>
            <pc:sldMk cId="2605139597" sldId="288"/>
            <ac:graphicFrameMk id="2" creationId="{FF3D7689-5D5E-3732-0411-F0A326ABA1CD}"/>
          </ac:graphicFrameMkLst>
        </pc:graphicFrameChg>
      </pc:sldChg>
      <pc:sldChg chg="modSp mod">
        <pc:chgData name="Matthew Purland" userId="8d07c89cff7dd31c" providerId="LiveId" clId="{26F9C108-3F10-4AA6-A134-0A560D1F881D}" dt="2023-06-29T10:40:45.529" v="796" actId="20577"/>
        <pc:sldMkLst>
          <pc:docMk/>
          <pc:sldMk cId="3044068027" sldId="289"/>
        </pc:sldMkLst>
        <pc:spChg chg="mod">
          <ac:chgData name="Matthew Purland" userId="8d07c89cff7dd31c" providerId="LiveId" clId="{26F9C108-3F10-4AA6-A134-0A560D1F881D}" dt="2023-06-29T10:40:45.529" v="796" actId="20577"/>
          <ac:spMkLst>
            <pc:docMk/>
            <pc:sldMk cId="3044068027" sldId="289"/>
            <ac:spMk id="3" creationId="{E352E269-F028-A26B-A8CF-EA1FC264DC9E}"/>
          </ac:spMkLst>
        </pc:spChg>
      </pc:sldChg>
      <pc:sldChg chg="modSp mod">
        <pc:chgData name="Matthew Purland" userId="8d07c89cff7dd31c" providerId="LiveId" clId="{26F9C108-3F10-4AA6-A134-0A560D1F881D}" dt="2023-06-29T10:41:45.850" v="817" actId="20577"/>
        <pc:sldMkLst>
          <pc:docMk/>
          <pc:sldMk cId="3814324729" sldId="291"/>
        </pc:sldMkLst>
        <pc:spChg chg="mod">
          <ac:chgData name="Matthew Purland" userId="8d07c89cff7dd31c" providerId="LiveId" clId="{26F9C108-3F10-4AA6-A134-0A560D1F881D}" dt="2023-06-29T10:41:45.850" v="817" actId="20577"/>
          <ac:spMkLst>
            <pc:docMk/>
            <pc:sldMk cId="3814324729" sldId="291"/>
            <ac:spMk id="3" creationId="{E352E269-F028-A26B-A8CF-EA1FC264DC9E}"/>
          </ac:spMkLst>
        </pc:spChg>
      </pc:sldChg>
      <pc:sldChg chg="modSp mod">
        <pc:chgData name="Matthew Purland" userId="8d07c89cff7dd31c" providerId="LiveId" clId="{26F9C108-3F10-4AA6-A134-0A560D1F881D}" dt="2023-06-29T10:42:26.265" v="818" actId="207"/>
        <pc:sldMkLst>
          <pc:docMk/>
          <pc:sldMk cId="587143521" sldId="292"/>
        </pc:sldMkLst>
        <pc:spChg chg="mod">
          <ac:chgData name="Matthew Purland" userId="8d07c89cff7dd31c" providerId="LiveId" clId="{26F9C108-3F10-4AA6-A134-0A560D1F881D}" dt="2023-06-29T10:42:26.265" v="818" actId="207"/>
          <ac:spMkLst>
            <pc:docMk/>
            <pc:sldMk cId="587143521" sldId="292"/>
            <ac:spMk id="3" creationId="{E352E269-F028-A26B-A8CF-EA1FC264DC9E}"/>
          </ac:spMkLst>
        </pc:spChg>
      </pc:sldChg>
      <pc:sldChg chg="modSp mod">
        <pc:chgData name="Matthew Purland" userId="8d07c89cff7dd31c" providerId="LiveId" clId="{26F9C108-3F10-4AA6-A134-0A560D1F881D}" dt="2023-06-29T10:44:15.309" v="835" actId="20577"/>
        <pc:sldMkLst>
          <pc:docMk/>
          <pc:sldMk cId="2122849813" sldId="293"/>
        </pc:sldMkLst>
        <pc:spChg chg="mod">
          <ac:chgData name="Matthew Purland" userId="8d07c89cff7dd31c" providerId="LiveId" clId="{26F9C108-3F10-4AA6-A134-0A560D1F881D}" dt="2023-06-29T10:44:15.309" v="835" actId="20577"/>
          <ac:spMkLst>
            <pc:docMk/>
            <pc:sldMk cId="2122849813" sldId="293"/>
            <ac:spMk id="3" creationId="{E352E269-F028-A26B-A8CF-EA1FC264DC9E}"/>
          </ac:spMkLst>
        </pc:spChg>
      </pc:sldChg>
      <pc:sldChg chg="modSp mod">
        <pc:chgData name="Matthew Purland" userId="8d07c89cff7dd31c" providerId="LiveId" clId="{26F9C108-3F10-4AA6-A134-0A560D1F881D}" dt="2023-06-29T10:51:25.928" v="1102" actId="122"/>
        <pc:sldMkLst>
          <pc:docMk/>
          <pc:sldMk cId="3927925413" sldId="295"/>
        </pc:sldMkLst>
        <pc:spChg chg="mod">
          <ac:chgData name="Matthew Purland" userId="8d07c89cff7dd31c" providerId="LiveId" clId="{26F9C108-3F10-4AA6-A134-0A560D1F881D}" dt="2023-06-29T10:51:25.928" v="1102" actId="122"/>
          <ac:spMkLst>
            <pc:docMk/>
            <pc:sldMk cId="3927925413" sldId="295"/>
            <ac:spMk id="3" creationId="{E352E269-F028-A26B-A8CF-EA1FC264DC9E}"/>
          </ac:spMkLst>
        </pc:spChg>
      </pc:sldChg>
      <pc:sldChg chg="modSp mod">
        <pc:chgData name="Matthew Purland" userId="8d07c89cff7dd31c" providerId="LiveId" clId="{26F9C108-3F10-4AA6-A134-0A560D1F881D}" dt="2023-06-29T10:53:31.280" v="1274" actId="122"/>
        <pc:sldMkLst>
          <pc:docMk/>
          <pc:sldMk cId="3605517836" sldId="296"/>
        </pc:sldMkLst>
        <pc:spChg chg="mod">
          <ac:chgData name="Matthew Purland" userId="8d07c89cff7dd31c" providerId="LiveId" clId="{26F9C108-3F10-4AA6-A134-0A560D1F881D}" dt="2023-06-29T10:53:31.280" v="1274" actId="122"/>
          <ac:spMkLst>
            <pc:docMk/>
            <pc:sldMk cId="3605517836" sldId="296"/>
            <ac:spMk id="3" creationId="{E352E269-F028-A26B-A8CF-EA1FC264DC9E}"/>
          </ac:spMkLst>
        </pc:spChg>
      </pc:sldChg>
      <pc:sldChg chg="modSp mod">
        <pc:chgData name="Matthew Purland" userId="8d07c89cff7dd31c" providerId="LiveId" clId="{26F9C108-3F10-4AA6-A134-0A560D1F881D}" dt="2023-06-29T13:34:00.326" v="1424" actId="207"/>
        <pc:sldMkLst>
          <pc:docMk/>
          <pc:sldMk cId="1804444450" sldId="298"/>
        </pc:sldMkLst>
        <pc:graphicFrameChg chg="modGraphic">
          <ac:chgData name="Matthew Purland" userId="8d07c89cff7dd31c" providerId="LiveId" clId="{26F9C108-3F10-4AA6-A134-0A560D1F881D}" dt="2023-06-29T13:34:00.326" v="1424" actId="207"/>
          <ac:graphicFrameMkLst>
            <pc:docMk/>
            <pc:sldMk cId="1804444450" sldId="298"/>
            <ac:graphicFrameMk id="4" creationId="{0CD9F757-E145-03DB-BB21-25598EC00B0B}"/>
          </ac:graphicFrameMkLst>
        </pc:graphicFrameChg>
      </pc:sldChg>
      <pc:sldChg chg="modSp mod">
        <pc:chgData name="Matthew Purland" userId="8d07c89cff7dd31c" providerId="LiveId" clId="{26F9C108-3F10-4AA6-A134-0A560D1F881D}" dt="2023-07-01T08:30:32.759" v="1522" actId="114"/>
        <pc:sldMkLst>
          <pc:docMk/>
          <pc:sldMk cId="3122794536" sldId="301"/>
        </pc:sldMkLst>
        <pc:spChg chg="mod">
          <ac:chgData name="Matthew Purland" userId="8d07c89cff7dd31c" providerId="LiveId" clId="{26F9C108-3F10-4AA6-A134-0A560D1F881D}" dt="2023-07-01T08:30:32.759" v="1522" actId="114"/>
          <ac:spMkLst>
            <pc:docMk/>
            <pc:sldMk cId="3122794536" sldId="301"/>
            <ac:spMk id="3" creationId="{E352E269-F028-A26B-A8CF-EA1FC264DC9E}"/>
          </ac:spMkLst>
        </pc:spChg>
      </pc:sldChg>
      <pc:sldChg chg="modSp mod">
        <pc:chgData name="Matthew Purland" userId="8d07c89cff7dd31c" providerId="LiveId" clId="{26F9C108-3F10-4AA6-A134-0A560D1F881D}" dt="2023-06-29T11:03:25.706" v="1314" actId="20577"/>
        <pc:sldMkLst>
          <pc:docMk/>
          <pc:sldMk cId="212909169" sldId="304"/>
        </pc:sldMkLst>
        <pc:spChg chg="mod">
          <ac:chgData name="Matthew Purland" userId="8d07c89cff7dd31c" providerId="LiveId" clId="{26F9C108-3F10-4AA6-A134-0A560D1F881D}" dt="2023-06-29T11:03:25.706" v="1314" actId="20577"/>
          <ac:spMkLst>
            <pc:docMk/>
            <pc:sldMk cId="212909169" sldId="304"/>
            <ac:spMk id="3" creationId="{E352E269-F028-A26B-A8CF-EA1FC264DC9E}"/>
          </ac:spMkLst>
        </pc:spChg>
      </pc:sldChg>
      <pc:sldChg chg="modSp mod">
        <pc:chgData name="Matthew Purland" userId="8d07c89cff7dd31c" providerId="LiveId" clId="{26F9C108-3F10-4AA6-A134-0A560D1F881D}" dt="2023-06-29T11:13:13.964" v="1378" actId="20577"/>
        <pc:sldMkLst>
          <pc:docMk/>
          <pc:sldMk cId="4277197158" sldId="308"/>
        </pc:sldMkLst>
        <pc:spChg chg="mod">
          <ac:chgData name="Matthew Purland" userId="8d07c89cff7dd31c" providerId="LiveId" clId="{26F9C108-3F10-4AA6-A134-0A560D1F881D}" dt="2023-06-29T11:13:13.964" v="1378" actId="20577"/>
          <ac:spMkLst>
            <pc:docMk/>
            <pc:sldMk cId="4277197158" sldId="308"/>
            <ac:spMk id="3" creationId="{E352E269-F028-A26B-A8CF-EA1FC264DC9E}"/>
          </ac:spMkLst>
        </pc:spChg>
      </pc:sldChg>
      <pc:sldChg chg="modSp mod">
        <pc:chgData name="Matthew Purland" userId="8d07c89cff7dd31c" providerId="LiveId" clId="{26F9C108-3F10-4AA6-A134-0A560D1F881D}" dt="2023-06-29T11:14:38.146" v="1386" actId="20577"/>
        <pc:sldMkLst>
          <pc:docMk/>
          <pc:sldMk cId="1862289839" sldId="309"/>
        </pc:sldMkLst>
        <pc:spChg chg="mod">
          <ac:chgData name="Matthew Purland" userId="8d07c89cff7dd31c" providerId="LiveId" clId="{26F9C108-3F10-4AA6-A134-0A560D1F881D}" dt="2023-06-29T11:14:38.146" v="1386" actId="20577"/>
          <ac:spMkLst>
            <pc:docMk/>
            <pc:sldMk cId="1862289839" sldId="309"/>
            <ac:spMk id="3" creationId="{E352E269-F028-A26B-A8CF-EA1FC264DC9E}"/>
          </ac:spMkLst>
        </pc:spChg>
      </pc:sldChg>
      <pc:sldChg chg="modSp mod">
        <pc:chgData name="Matthew Purland" userId="8d07c89cff7dd31c" providerId="LiveId" clId="{26F9C108-3F10-4AA6-A134-0A560D1F881D}" dt="2023-06-29T11:08:21.736" v="1354" actId="20577"/>
        <pc:sldMkLst>
          <pc:docMk/>
          <pc:sldMk cId="3324597755" sldId="315"/>
        </pc:sldMkLst>
        <pc:spChg chg="mod">
          <ac:chgData name="Matthew Purland" userId="8d07c89cff7dd31c" providerId="LiveId" clId="{26F9C108-3F10-4AA6-A134-0A560D1F881D}" dt="2023-06-29T11:08:21.736" v="1354" actId="20577"/>
          <ac:spMkLst>
            <pc:docMk/>
            <pc:sldMk cId="3324597755" sldId="315"/>
            <ac:spMk id="3" creationId="{E352E269-F028-A26B-A8CF-EA1FC264DC9E}"/>
          </ac:spMkLst>
        </pc:spChg>
      </pc:sldChg>
      <pc:sldChg chg="modSp mod">
        <pc:chgData name="Matthew Purland" userId="8d07c89cff7dd31c" providerId="LiveId" clId="{26F9C108-3F10-4AA6-A134-0A560D1F881D}" dt="2023-06-29T11:09:45.644" v="1356" actId="20577"/>
        <pc:sldMkLst>
          <pc:docMk/>
          <pc:sldMk cId="850912812" sldId="316"/>
        </pc:sldMkLst>
        <pc:spChg chg="mod">
          <ac:chgData name="Matthew Purland" userId="8d07c89cff7dd31c" providerId="LiveId" clId="{26F9C108-3F10-4AA6-A134-0A560D1F881D}" dt="2023-06-29T11:09:45.644" v="1356" actId="20577"/>
          <ac:spMkLst>
            <pc:docMk/>
            <pc:sldMk cId="850912812" sldId="316"/>
            <ac:spMk id="3" creationId="{E352E269-F028-A26B-A8CF-EA1FC264DC9E}"/>
          </ac:spMkLst>
        </pc:spChg>
      </pc:sldChg>
      <pc:sldChg chg="modSp mod">
        <pc:chgData name="Matthew Purland" userId="8d07c89cff7dd31c" providerId="LiveId" clId="{26F9C108-3F10-4AA6-A134-0A560D1F881D}" dt="2023-06-29T11:19:59.355" v="1387" actId="207"/>
        <pc:sldMkLst>
          <pc:docMk/>
          <pc:sldMk cId="630913684" sldId="317"/>
        </pc:sldMkLst>
        <pc:spChg chg="mod">
          <ac:chgData name="Matthew Purland" userId="8d07c89cff7dd31c" providerId="LiveId" clId="{26F9C108-3F10-4AA6-A134-0A560D1F881D}" dt="2023-06-29T11:19:59.355" v="1387" actId="207"/>
          <ac:spMkLst>
            <pc:docMk/>
            <pc:sldMk cId="630913684" sldId="317"/>
            <ac:spMk id="3" creationId="{E352E269-F028-A26B-A8CF-EA1FC264DC9E}"/>
          </ac:spMkLst>
        </pc:spChg>
      </pc:sldChg>
      <pc:sldChg chg="modSp mod">
        <pc:chgData name="Matthew Purland" userId="8d07c89cff7dd31c" providerId="LiveId" clId="{26F9C108-3F10-4AA6-A134-0A560D1F881D}" dt="2023-07-01T08:30:46.801" v="1523" actId="114"/>
        <pc:sldMkLst>
          <pc:docMk/>
          <pc:sldMk cId="3651396808" sldId="318"/>
        </pc:sldMkLst>
        <pc:spChg chg="mod">
          <ac:chgData name="Matthew Purland" userId="8d07c89cff7dd31c" providerId="LiveId" clId="{26F9C108-3F10-4AA6-A134-0A560D1F881D}" dt="2023-07-01T08:30:46.801" v="1523" actId="114"/>
          <ac:spMkLst>
            <pc:docMk/>
            <pc:sldMk cId="3651396808" sldId="318"/>
            <ac:spMk id="3" creationId="{E352E269-F028-A26B-A8CF-EA1FC264DC9E}"/>
          </ac:spMkLst>
        </pc:spChg>
      </pc:sldChg>
      <pc:sldChg chg="modSp add del mod">
        <pc:chgData name="Matthew Purland" userId="8d07c89cff7dd31c" providerId="LiveId" clId="{26F9C108-3F10-4AA6-A134-0A560D1F881D}" dt="2023-06-29T10:32:25.680" v="751" actId="47"/>
        <pc:sldMkLst>
          <pc:docMk/>
          <pc:sldMk cId="3648292802" sldId="320"/>
        </pc:sldMkLst>
        <pc:spChg chg="mod">
          <ac:chgData name="Matthew Purland" userId="8d07c89cff7dd31c" providerId="LiveId" clId="{26F9C108-3F10-4AA6-A134-0A560D1F881D}" dt="2023-06-23T17:34:35.969" v="171" actId="6549"/>
          <ac:spMkLst>
            <pc:docMk/>
            <pc:sldMk cId="3648292802" sldId="320"/>
            <ac:spMk id="3" creationId="{E352E269-F028-A26B-A8CF-EA1FC264DC9E}"/>
          </ac:spMkLst>
        </pc:spChg>
      </pc:sldChg>
      <pc:sldChg chg="modSp add mod">
        <pc:chgData name="Matthew Purland" userId="8d07c89cff7dd31c" providerId="LiveId" clId="{26F9C108-3F10-4AA6-A134-0A560D1F881D}" dt="2023-07-01T08:14:46.855" v="1519" actId="114"/>
        <pc:sldMkLst>
          <pc:docMk/>
          <pc:sldMk cId="2083476620" sldId="321"/>
        </pc:sldMkLst>
        <pc:spChg chg="mod">
          <ac:chgData name="Matthew Purland" userId="8d07c89cff7dd31c" providerId="LiveId" clId="{26F9C108-3F10-4AA6-A134-0A560D1F881D}" dt="2023-07-01T08:14:46.855" v="1519" actId="114"/>
          <ac:spMkLst>
            <pc:docMk/>
            <pc:sldMk cId="2083476620" sldId="321"/>
            <ac:spMk id="3" creationId="{E352E269-F028-A26B-A8CF-EA1FC264DC9E}"/>
          </ac:spMkLst>
        </pc:spChg>
      </pc:sldChg>
      <pc:sldChg chg="modSp add mod">
        <pc:chgData name="Matthew Purland" userId="8d07c89cff7dd31c" providerId="LiveId" clId="{26F9C108-3F10-4AA6-A134-0A560D1F881D}" dt="2023-07-01T08:11:41.752" v="1502" actId="207"/>
        <pc:sldMkLst>
          <pc:docMk/>
          <pc:sldMk cId="863456506" sldId="334"/>
        </pc:sldMkLst>
        <pc:spChg chg="mod">
          <ac:chgData name="Matthew Purland" userId="8d07c89cff7dd31c" providerId="LiveId" clId="{26F9C108-3F10-4AA6-A134-0A560D1F881D}" dt="2023-07-01T08:11:41.752" v="1502" actId="207"/>
          <ac:spMkLst>
            <pc:docMk/>
            <pc:sldMk cId="863456506" sldId="334"/>
            <ac:spMk id="3" creationId="{E352E269-F028-A26B-A8CF-EA1FC264DC9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428DC-60EA-EE89-12ED-7641FE58AD0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00EE7DC3-2F8D-9FE6-2F13-6C3CB0E51F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6388BFC0-10AC-FEFC-2F20-8466690F1AD0}"/>
              </a:ext>
            </a:extLst>
          </p:cNvPr>
          <p:cNvSpPr>
            <a:spLocks noGrp="1"/>
          </p:cNvSpPr>
          <p:nvPr>
            <p:ph type="dt" sz="half" idx="10"/>
          </p:nvPr>
        </p:nvSpPr>
        <p:spPr/>
        <p:txBody>
          <a:bodyPr/>
          <a:lstStyle/>
          <a:p>
            <a:fld id="{F9D00D3F-1C4F-482B-AF52-D222E39F3822}" type="datetimeFigureOut">
              <a:rPr lang="en-GB" smtClean="0"/>
              <a:t>04/07/2023</a:t>
            </a:fld>
            <a:endParaRPr lang="en-GB"/>
          </a:p>
        </p:txBody>
      </p:sp>
      <p:sp>
        <p:nvSpPr>
          <p:cNvPr id="5" name="Footer Placeholder 4">
            <a:extLst>
              <a:ext uri="{FF2B5EF4-FFF2-40B4-BE49-F238E27FC236}">
                <a16:creationId xmlns:a16="http://schemas.microsoft.com/office/drawing/2014/main" id="{373B639D-287B-5026-8A33-D2620DCC6E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200370-B8A0-DD15-A9F9-091731F1D331}"/>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3862494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8A5F5-FE88-3CB1-C91B-01AEA7514D6A}"/>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756E50CE-E704-49A5-0C75-3956BB722A3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315346A-858F-A8E6-898E-808F2D2B0AD5}"/>
              </a:ext>
            </a:extLst>
          </p:cNvPr>
          <p:cNvSpPr>
            <a:spLocks noGrp="1"/>
          </p:cNvSpPr>
          <p:nvPr>
            <p:ph type="dt" sz="half" idx="10"/>
          </p:nvPr>
        </p:nvSpPr>
        <p:spPr/>
        <p:txBody>
          <a:bodyPr/>
          <a:lstStyle/>
          <a:p>
            <a:fld id="{F9D00D3F-1C4F-482B-AF52-D222E39F3822}" type="datetimeFigureOut">
              <a:rPr lang="en-GB" smtClean="0"/>
              <a:t>04/07/2023</a:t>
            </a:fld>
            <a:endParaRPr lang="en-GB"/>
          </a:p>
        </p:txBody>
      </p:sp>
      <p:sp>
        <p:nvSpPr>
          <p:cNvPr id="5" name="Footer Placeholder 4">
            <a:extLst>
              <a:ext uri="{FF2B5EF4-FFF2-40B4-BE49-F238E27FC236}">
                <a16:creationId xmlns:a16="http://schemas.microsoft.com/office/drawing/2014/main" id="{DA98B0C2-5DAD-D47B-2EFA-A770A2C10F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08DB70-72DB-2302-21A1-246E56019CB9}"/>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915312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EAC6ED-F84E-6CA3-7EEB-43FF4E4D4640}"/>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28EE1D04-B3DA-BB04-5DC5-1033E9DED75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879D804-8C19-E345-6A0A-6920CD69B907}"/>
              </a:ext>
            </a:extLst>
          </p:cNvPr>
          <p:cNvSpPr>
            <a:spLocks noGrp="1"/>
          </p:cNvSpPr>
          <p:nvPr>
            <p:ph type="dt" sz="half" idx="10"/>
          </p:nvPr>
        </p:nvSpPr>
        <p:spPr/>
        <p:txBody>
          <a:bodyPr/>
          <a:lstStyle/>
          <a:p>
            <a:fld id="{F9D00D3F-1C4F-482B-AF52-D222E39F3822}" type="datetimeFigureOut">
              <a:rPr lang="en-GB" smtClean="0"/>
              <a:t>04/07/2023</a:t>
            </a:fld>
            <a:endParaRPr lang="en-GB"/>
          </a:p>
        </p:txBody>
      </p:sp>
      <p:sp>
        <p:nvSpPr>
          <p:cNvPr id="5" name="Footer Placeholder 4">
            <a:extLst>
              <a:ext uri="{FF2B5EF4-FFF2-40B4-BE49-F238E27FC236}">
                <a16:creationId xmlns:a16="http://schemas.microsoft.com/office/drawing/2014/main" id="{51773A1C-49A9-B05A-E004-C3B37C2568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8C684B-4AB0-13FB-E947-C3090718A4DB}"/>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1890884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47C96-093B-2C51-9E98-B13CE72FA89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448DA41-C4AF-26E7-E8E3-F5154BFF567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7A2FDDE-DF30-04D5-E4D7-58BB3AB9D094}"/>
              </a:ext>
            </a:extLst>
          </p:cNvPr>
          <p:cNvSpPr>
            <a:spLocks noGrp="1"/>
          </p:cNvSpPr>
          <p:nvPr>
            <p:ph type="dt" sz="half" idx="10"/>
          </p:nvPr>
        </p:nvSpPr>
        <p:spPr/>
        <p:txBody>
          <a:bodyPr/>
          <a:lstStyle/>
          <a:p>
            <a:fld id="{F9D00D3F-1C4F-482B-AF52-D222E39F3822}" type="datetimeFigureOut">
              <a:rPr lang="en-GB" smtClean="0"/>
              <a:t>04/07/2023</a:t>
            </a:fld>
            <a:endParaRPr lang="en-GB"/>
          </a:p>
        </p:txBody>
      </p:sp>
      <p:sp>
        <p:nvSpPr>
          <p:cNvPr id="5" name="Footer Placeholder 4">
            <a:extLst>
              <a:ext uri="{FF2B5EF4-FFF2-40B4-BE49-F238E27FC236}">
                <a16:creationId xmlns:a16="http://schemas.microsoft.com/office/drawing/2014/main" id="{010C54C2-23A6-EA36-9A04-5019BD01D4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ECFB9D-D75C-389D-ABDF-C69310D2A72F}"/>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3552406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621BB-8AFF-9244-61B9-DCC677CE1FD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CA5DC7CF-64CB-6D93-E675-64D5227729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32FCACF-6BDA-B67D-7959-B6EA80550EC8}"/>
              </a:ext>
            </a:extLst>
          </p:cNvPr>
          <p:cNvSpPr>
            <a:spLocks noGrp="1"/>
          </p:cNvSpPr>
          <p:nvPr>
            <p:ph type="dt" sz="half" idx="10"/>
          </p:nvPr>
        </p:nvSpPr>
        <p:spPr/>
        <p:txBody>
          <a:bodyPr/>
          <a:lstStyle/>
          <a:p>
            <a:fld id="{F9D00D3F-1C4F-482B-AF52-D222E39F3822}" type="datetimeFigureOut">
              <a:rPr lang="en-GB" smtClean="0"/>
              <a:t>04/07/2023</a:t>
            </a:fld>
            <a:endParaRPr lang="en-GB"/>
          </a:p>
        </p:txBody>
      </p:sp>
      <p:sp>
        <p:nvSpPr>
          <p:cNvPr id="5" name="Footer Placeholder 4">
            <a:extLst>
              <a:ext uri="{FF2B5EF4-FFF2-40B4-BE49-F238E27FC236}">
                <a16:creationId xmlns:a16="http://schemas.microsoft.com/office/drawing/2014/main" id="{A5581C76-CBD7-0D3A-5EFE-7880E3681C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053240-F520-E372-9A2A-E738BCC10FB1}"/>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780312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222AB-00F6-7CB6-651B-9CB7E62F8D8B}"/>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FDEEF87-CD24-B47E-2D65-DD3D07A7036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3F6D3F9C-6EE0-72E6-6E05-D8474DB22AF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74D983BB-1B51-0E67-A53F-C80BEE05B49C}"/>
              </a:ext>
            </a:extLst>
          </p:cNvPr>
          <p:cNvSpPr>
            <a:spLocks noGrp="1"/>
          </p:cNvSpPr>
          <p:nvPr>
            <p:ph type="dt" sz="half" idx="10"/>
          </p:nvPr>
        </p:nvSpPr>
        <p:spPr/>
        <p:txBody>
          <a:bodyPr/>
          <a:lstStyle/>
          <a:p>
            <a:fld id="{F9D00D3F-1C4F-482B-AF52-D222E39F3822}" type="datetimeFigureOut">
              <a:rPr lang="en-GB" smtClean="0"/>
              <a:t>04/07/2023</a:t>
            </a:fld>
            <a:endParaRPr lang="en-GB"/>
          </a:p>
        </p:txBody>
      </p:sp>
      <p:sp>
        <p:nvSpPr>
          <p:cNvPr id="6" name="Footer Placeholder 5">
            <a:extLst>
              <a:ext uri="{FF2B5EF4-FFF2-40B4-BE49-F238E27FC236}">
                <a16:creationId xmlns:a16="http://schemas.microsoft.com/office/drawing/2014/main" id="{F1758DA4-9A22-AAC4-06DA-DD434288AB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74CE78-64AE-F89C-BF37-3B54E2CABD4A}"/>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1809173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03BB7-0FC8-6335-65C8-D0C4D5EA6C60}"/>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362653D-D84B-44C3-EFED-EFCEC8D70C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940F0AE-98C7-F10C-D88E-F7C17BF7EE5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6AF69B64-E4E1-721D-EA66-2A97F4C553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C19E699-F902-F26E-D181-A3027DD1C35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CE828593-1F44-40DC-5ADD-C953538FFBE0}"/>
              </a:ext>
            </a:extLst>
          </p:cNvPr>
          <p:cNvSpPr>
            <a:spLocks noGrp="1"/>
          </p:cNvSpPr>
          <p:nvPr>
            <p:ph type="dt" sz="half" idx="10"/>
          </p:nvPr>
        </p:nvSpPr>
        <p:spPr/>
        <p:txBody>
          <a:bodyPr/>
          <a:lstStyle/>
          <a:p>
            <a:fld id="{F9D00D3F-1C4F-482B-AF52-D222E39F3822}" type="datetimeFigureOut">
              <a:rPr lang="en-GB" smtClean="0"/>
              <a:t>04/07/2023</a:t>
            </a:fld>
            <a:endParaRPr lang="en-GB"/>
          </a:p>
        </p:txBody>
      </p:sp>
      <p:sp>
        <p:nvSpPr>
          <p:cNvPr id="8" name="Footer Placeholder 7">
            <a:extLst>
              <a:ext uri="{FF2B5EF4-FFF2-40B4-BE49-F238E27FC236}">
                <a16:creationId xmlns:a16="http://schemas.microsoft.com/office/drawing/2014/main" id="{F3BBE918-EA2B-48BA-CAD4-6A567C6476D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F302A2A-C9AB-7AE8-3EB2-427E91180833}"/>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640680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6BDEC-BB9C-EB58-A94E-0F8E03A10191}"/>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9D5F81AE-8C29-2388-A214-DA8B93B1C015}"/>
              </a:ext>
            </a:extLst>
          </p:cNvPr>
          <p:cNvSpPr>
            <a:spLocks noGrp="1"/>
          </p:cNvSpPr>
          <p:nvPr>
            <p:ph type="dt" sz="half" idx="10"/>
          </p:nvPr>
        </p:nvSpPr>
        <p:spPr/>
        <p:txBody>
          <a:bodyPr/>
          <a:lstStyle/>
          <a:p>
            <a:fld id="{F9D00D3F-1C4F-482B-AF52-D222E39F3822}" type="datetimeFigureOut">
              <a:rPr lang="en-GB" smtClean="0"/>
              <a:t>04/07/2023</a:t>
            </a:fld>
            <a:endParaRPr lang="en-GB"/>
          </a:p>
        </p:txBody>
      </p:sp>
      <p:sp>
        <p:nvSpPr>
          <p:cNvPr id="4" name="Footer Placeholder 3">
            <a:extLst>
              <a:ext uri="{FF2B5EF4-FFF2-40B4-BE49-F238E27FC236}">
                <a16:creationId xmlns:a16="http://schemas.microsoft.com/office/drawing/2014/main" id="{A26C4A7E-BCCE-209B-724C-3952FD2F761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CA391D-4DAB-179E-810E-47BFCD1FC974}"/>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825572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67ED75-D903-7BE4-19F1-EC939E434F0F}"/>
              </a:ext>
            </a:extLst>
          </p:cNvPr>
          <p:cNvSpPr>
            <a:spLocks noGrp="1"/>
          </p:cNvSpPr>
          <p:nvPr>
            <p:ph type="dt" sz="half" idx="10"/>
          </p:nvPr>
        </p:nvSpPr>
        <p:spPr/>
        <p:txBody>
          <a:bodyPr/>
          <a:lstStyle/>
          <a:p>
            <a:fld id="{F9D00D3F-1C4F-482B-AF52-D222E39F3822}" type="datetimeFigureOut">
              <a:rPr lang="en-GB" smtClean="0"/>
              <a:t>04/07/2023</a:t>
            </a:fld>
            <a:endParaRPr lang="en-GB"/>
          </a:p>
        </p:txBody>
      </p:sp>
      <p:sp>
        <p:nvSpPr>
          <p:cNvPr id="3" name="Footer Placeholder 2">
            <a:extLst>
              <a:ext uri="{FF2B5EF4-FFF2-40B4-BE49-F238E27FC236}">
                <a16:creationId xmlns:a16="http://schemas.microsoft.com/office/drawing/2014/main" id="{C77D36F2-59A4-C82C-54F0-36B5B8E7B6D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CD44B5D-818E-721A-C472-DD55AB05A6ED}"/>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3502137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57521-BC28-BB2A-A474-C1FA4E47FC5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F85023CB-3606-44D4-DEEB-4BF011C07E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7EA4E991-2EE7-5082-FAFE-FB08536D2F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784F530-EA16-6B2E-72B5-64321CA85725}"/>
              </a:ext>
            </a:extLst>
          </p:cNvPr>
          <p:cNvSpPr>
            <a:spLocks noGrp="1"/>
          </p:cNvSpPr>
          <p:nvPr>
            <p:ph type="dt" sz="half" idx="10"/>
          </p:nvPr>
        </p:nvSpPr>
        <p:spPr/>
        <p:txBody>
          <a:bodyPr/>
          <a:lstStyle/>
          <a:p>
            <a:fld id="{F9D00D3F-1C4F-482B-AF52-D222E39F3822}" type="datetimeFigureOut">
              <a:rPr lang="en-GB" smtClean="0"/>
              <a:t>04/07/2023</a:t>
            </a:fld>
            <a:endParaRPr lang="en-GB"/>
          </a:p>
        </p:txBody>
      </p:sp>
      <p:sp>
        <p:nvSpPr>
          <p:cNvPr id="6" name="Footer Placeholder 5">
            <a:extLst>
              <a:ext uri="{FF2B5EF4-FFF2-40B4-BE49-F238E27FC236}">
                <a16:creationId xmlns:a16="http://schemas.microsoft.com/office/drawing/2014/main" id="{062EBD47-7BA4-6734-8A72-448A761BB6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CAB6B1-048D-DE1C-04AA-91258342B294}"/>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1295410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0EFBB-5288-D490-EE37-2A3B2F2CF13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171E9620-25C0-8217-6D1E-B6F913790C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7D9AEAD-9F25-B112-B439-523BBC1ED4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ED177A7-2F49-B876-D057-E8F30420ECFE}"/>
              </a:ext>
            </a:extLst>
          </p:cNvPr>
          <p:cNvSpPr>
            <a:spLocks noGrp="1"/>
          </p:cNvSpPr>
          <p:nvPr>
            <p:ph type="dt" sz="half" idx="10"/>
          </p:nvPr>
        </p:nvSpPr>
        <p:spPr/>
        <p:txBody>
          <a:bodyPr/>
          <a:lstStyle/>
          <a:p>
            <a:fld id="{F9D00D3F-1C4F-482B-AF52-D222E39F3822}" type="datetimeFigureOut">
              <a:rPr lang="en-GB" smtClean="0"/>
              <a:t>04/07/2023</a:t>
            </a:fld>
            <a:endParaRPr lang="en-GB"/>
          </a:p>
        </p:txBody>
      </p:sp>
      <p:sp>
        <p:nvSpPr>
          <p:cNvPr id="6" name="Footer Placeholder 5">
            <a:extLst>
              <a:ext uri="{FF2B5EF4-FFF2-40B4-BE49-F238E27FC236}">
                <a16:creationId xmlns:a16="http://schemas.microsoft.com/office/drawing/2014/main" id="{75B31075-8364-D53B-DC01-2EE15BC6BD7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CCADBF-471C-C910-7EF1-05522D6CE030}"/>
              </a:ext>
            </a:extLst>
          </p:cNvPr>
          <p:cNvSpPr>
            <a:spLocks noGrp="1"/>
          </p:cNvSpPr>
          <p:nvPr>
            <p:ph type="sldNum" sz="quarter" idx="12"/>
          </p:nvPr>
        </p:nvSpPr>
        <p:spPr/>
        <p:txBody>
          <a:bodyPr/>
          <a:lstStyle/>
          <a:p>
            <a:fld id="{E323EE48-15C4-452C-A683-AE3D88A47BB0}" type="slidenum">
              <a:rPr lang="en-GB" smtClean="0"/>
              <a:t>‹#›</a:t>
            </a:fld>
            <a:endParaRPr lang="en-GB"/>
          </a:p>
        </p:txBody>
      </p:sp>
    </p:spTree>
    <p:extLst>
      <p:ext uri="{BB962C8B-B14F-4D97-AF65-F5344CB8AC3E}">
        <p14:creationId xmlns:p14="http://schemas.microsoft.com/office/powerpoint/2010/main" val="2187837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638CC3-9511-01E9-970F-EFAE6F0434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FA8A8E24-4A68-DF98-FDF4-066F358D68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BD708CC-8726-5E44-806C-531127409F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D00D3F-1C4F-482B-AF52-D222E39F3822}" type="datetimeFigureOut">
              <a:rPr lang="en-GB" smtClean="0"/>
              <a:t>04/07/2023</a:t>
            </a:fld>
            <a:endParaRPr lang="en-GB"/>
          </a:p>
        </p:txBody>
      </p:sp>
      <p:sp>
        <p:nvSpPr>
          <p:cNvPr id="5" name="Footer Placeholder 4">
            <a:extLst>
              <a:ext uri="{FF2B5EF4-FFF2-40B4-BE49-F238E27FC236}">
                <a16:creationId xmlns:a16="http://schemas.microsoft.com/office/drawing/2014/main" id="{64774325-9DF4-3231-1157-CC6A85BC1D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A50DBE7-BC9D-1420-82CE-C0E2A6449C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23EE48-15C4-452C-A683-AE3D88A47BB0}" type="slidenum">
              <a:rPr lang="en-GB" smtClean="0"/>
              <a:t>‹#›</a:t>
            </a:fld>
            <a:endParaRPr lang="en-GB"/>
          </a:p>
        </p:txBody>
      </p:sp>
    </p:spTree>
    <p:extLst>
      <p:ext uri="{BB962C8B-B14F-4D97-AF65-F5344CB8AC3E}">
        <p14:creationId xmlns:p14="http://schemas.microsoft.com/office/powerpoint/2010/main" val="1930347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40269D-6DED-F2E7-DFE0-1FB44C095B75}"/>
              </a:ext>
            </a:extLst>
          </p:cNvPr>
          <p:cNvSpPr txBox="1"/>
          <p:nvPr/>
        </p:nvSpPr>
        <p:spPr>
          <a:xfrm>
            <a:off x="548951" y="1536174"/>
            <a:ext cx="11094098" cy="4216539"/>
          </a:xfrm>
          <a:prstGeom prst="rect">
            <a:avLst/>
          </a:prstGeom>
          <a:noFill/>
        </p:spPr>
        <p:txBody>
          <a:bodyPr wrap="square" rtlCol="0">
            <a:spAutoFit/>
          </a:bodyPr>
          <a:lstStyle/>
          <a:p>
            <a:pPr algn="ctr"/>
            <a:r>
              <a:rPr lang="en-GB" sz="8000" dirty="0">
                <a:solidFill>
                  <a:srgbClr val="00B0F0"/>
                </a:solidFill>
                <a:latin typeface="Congenial Black" panose="02000503040000020004" pitchFamily="2" charset="0"/>
                <a:cs typeface="Dreaming Outloud Script Pro" panose="020B0604020202020204" pitchFamily="66" charset="0"/>
              </a:rPr>
              <a:t>Learn</a:t>
            </a:r>
          </a:p>
          <a:p>
            <a:pPr algn="ctr"/>
            <a:r>
              <a:rPr lang="en-GB" sz="8000" dirty="0">
                <a:solidFill>
                  <a:srgbClr val="00B0F0"/>
                </a:solidFill>
                <a:latin typeface="Congenial Black" panose="02000503040000020004" pitchFamily="2" charset="0"/>
                <a:cs typeface="Dreaming Outloud Script Pro" panose="020B0604020202020204" pitchFamily="66" charset="0"/>
              </a:rPr>
              <a:t>Connected Speech</a:t>
            </a:r>
          </a:p>
          <a:p>
            <a:pPr algn="ctr"/>
            <a:endParaRPr lang="en-GB" sz="2800" dirty="0">
              <a:cs typeface="Dreaming Outloud Script Pro" panose="020B0604020202020204" pitchFamily="66" charset="0"/>
            </a:endParaRPr>
          </a:p>
          <a:p>
            <a:pPr algn="ctr"/>
            <a:r>
              <a:rPr lang="en-GB" sz="8000" dirty="0">
                <a:latin typeface="Cochocib Script Latin Pro" panose="020F0502020204030204" pitchFamily="2" charset="0"/>
                <a:cs typeface="Dreaming Outloud Script Pro" panose="020B0604020202020204" pitchFamily="66" charset="0"/>
              </a:rPr>
              <a:t>with Matt Purland</a:t>
            </a:r>
          </a:p>
        </p:txBody>
      </p:sp>
    </p:spTree>
    <p:extLst>
      <p:ext uri="{BB962C8B-B14F-4D97-AF65-F5344CB8AC3E}">
        <p14:creationId xmlns:p14="http://schemas.microsoft.com/office/powerpoint/2010/main" val="1051611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lstStyle/>
          <a:p>
            <a:pPr marL="0" indent="0">
              <a:buNone/>
            </a:pPr>
            <a:endParaRPr lang="en-GB" dirty="0"/>
          </a:p>
          <a:p>
            <a:pPr marL="0" indent="0">
              <a:buNone/>
            </a:pPr>
            <a:endParaRPr lang="en-GB" dirty="0"/>
          </a:p>
          <a:p>
            <a:pPr marL="0" indent="0">
              <a:buNone/>
            </a:pPr>
            <a:r>
              <a:rPr lang="en-GB" dirty="0"/>
              <a:t>For example, you see a VC connection like ‘a book’ and you know to take no action; you see a CV connection like ‘take on’ and you know to move forward the  k, and so on.</a:t>
            </a:r>
          </a:p>
        </p:txBody>
      </p:sp>
    </p:spTree>
    <p:extLst>
      <p:ext uri="{BB962C8B-B14F-4D97-AF65-F5344CB8AC3E}">
        <p14:creationId xmlns:p14="http://schemas.microsoft.com/office/powerpoint/2010/main" val="489857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lstStyle/>
          <a:p>
            <a:pPr marL="0" indent="0">
              <a:buNone/>
            </a:pPr>
            <a:endParaRPr lang="en-GB" dirty="0"/>
          </a:p>
          <a:p>
            <a:pPr marL="0" indent="0">
              <a:buNone/>
            </a:pPr>
            <a:endParaRPr lang="en-GB" dirty="0"/>
          </a:p>
          <a:p>
            <a:pPr marL="0" indent="0">
              <a:buNone/>
            </a:pPr>
            <a:r>
              <a:rPr lang="en-GB" dirty="0"/>
              <a:t>Apart from the 7 sounds mentioned above, all English consonant sounds can move forward – in both CV and CC connections.</a:t>
            </a:r>
          </a:p>
          <a:p>
            <a:pPr marL="0" indent="0">
              <a:buNone/>
            </a:pPr>
            <a:endParaRPr lang="en-GB" dirty="0">
              <a:solidFill>
                <a:srgbClr val="FF0000"/>
              </a:solidFill>
            </a:endParaRPr>
          </a:p>
          <a:p>
            <a:pPr marL="0" indent="0">
              <a:buNone/>
            </a:pPr>
            <a:r>
              <a:rPr lang="en-GB" dirty="0">
                <a:solidFill>
                  <a:srgbClr val="FF0000"/>
                </a:solidFill>
              </a:rPr>
              <a:t>So, when you see any of the above sounds at the end of the first syllable in a pair, you can be confident of moving forward.</a:t>
            </a:r>
          </a:p>
          <a:p>
            <a:pPr marL="0" indent="0">
              <a:buNone/>
            </a:pPr>
            <a:endParaRPr lang="en-GB" i="1" dirty="0"/>
          </a:p>
          <a:p>
            <a:pPr marL="0" indent="0">
              <a:buNone/>
            </a:pPr>
            <a:r>
              <a:rPr lang="en-GB" dirty="0"/>
              <a:t>Don’t think twice about it – just move it forward!</a:t>
            </a:r>
          </a:p>
        </p:txBody>
      </p:sp>
    </p:spTree>
    <p:extLst>
      <p:ext uri="{BB962C8B-B14F-4D97-AF65-F5344CB8AC3E}">
        <p14:creationId xmlns:p14="http://schemas.microsoft.com/office/powerpoint/2010/main" val="3814324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lstStyle/>
          <a:p>
            <a:pPr marL="0" indent="0">
              <a:buNone/>
            </a:pPr>
            <a:endParaRPr lang="en-GB" dirty="0"/>
          </a:p>
          <a:p>
            <a:pPr marL="0" indent="0">
              <a:buNone/>
            </a:pPr>
            <a:endParaRPr lang="en-GB" dirty="0"/>
          </a:p>
          <a:p>
            <a:pPr marL="0" indent="0">
              <a:buNone/>
            </a:pPr>
            <a:r>
              <a:rPr lang="en-GB" dirty="0"/>
              <a:t>If you are looking at a sound connection and you see one of the spellings, above, </a:t>
            </a:r>
            <a:r>
              <a:rPr lang="en-GB" dirty="0">
                <a:solidFill>
                  <a:srgbClr val="FF0000"/>
                </a:solidFill>
              </a:rPr>
              <a:t>you can be sure </a:t>
            </a:r>
            <a:r>
              <a:rPr lang="en-GB" dirty="0"/>
              <a:t>that the sound moves forward – whether the connection is CV or CC. If the sound is voiced (</a:t>
            </a:r>
            <a:r>
              <a:rPr lang="en-GB" dirty="0">
                <a:solidFill>
                  <a:srgbClr val="FF0000"/>
                </a:solidFill>
              </a:rPr>
              <a:t>in red</a:t>
            </a:r>
            <a:r>
              <a:rPr lang="en-GB" dirty="0"/>
              <a:t>), you need to change it to unvoiced in CC connections.</a:t>
            </a:r>
          </a:p>
        </p:txBody>
      </p:sp>
    </p:spTree>
    <p:extLst>
      <p:ext uri="{BB962C8B-B14F-4D97-AF65-F5344CB8AC3E}">
        <p14:creationId xmlns:p14="http://schemas.microsoft.com/office/powerpoint/2010/main" val="587143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normAutofit/>
          </a:bodyPr>
          <a:lstStyle/>
          <a:p>
            <a:pPr marL="0" indent="0">
              <a:buNone/>
            </a:pPr>
            <a:endParaRPr lang="en-GB" dirty="0"/>
          </a:p>
          <a:p>
            <a:pPr marL="0" indent="0">
              <a:buNone/>
            </a:pPr>
            <a:endParaRPr lang="en-GB" dirty="0"/>
          </a:p>
          <a:p>
            <a:pPr marL="0" indent="0">
              <a:buNone/>
            </a:pPr>
            <a:r>
              <a:rPr lang="en-GB" dirty="0"/>
              <a:t>In this lesson we will focus on the </a:t>
            </a:r>
            <a:r>
              <a:rPr lang="en-GB" dirty="0">
                <a:solidFill>
                  <a:srgbClr val="FF0000"/>
                </a:solidFill>
              </a:rPr>
              <a:t>four most common pairs </a:t>
            </a:r>
            <a:r>
              <a:rPr lang="en-GB" dirty="0"/>
              <a:t>of consonant sounds that move forward, according to our research:</a:t>
            </a:r>
          </a:p>
          <a:p>
            <a:pPr marL="0" indent="0">
              <a:buNone/>
            </a:pPr>
            <a:endParaRPr lang="en-GB" dirty="0"/>
          </a:p>
          <a:p>
            <a:pPr marL="0" indent="0">
              <a:buNone/>
            </a:pPr>
            <a:r>
              <a:rPr lang="en-GB" dirty="0"/>
              <a:t>	</a:t>
            </a:r>
            <a:r>
              <a:rPr lang="en-GB" dirty="0">
                <a:solidFill>
                  <a:srgbClr val="FF0000"/>
                </a:solidFill>
              </a:rPr>
              <a:t>z</a:t>
            </a:r>
            <a:r>
              <a:rPr lang="en-GB" dirty="0"/>
              <a:t>  (31%)  /  </a:t>
            </a:r>
            <a:r>
              <a:rPr lang="en-GB" dirty="0">
                <a:solidFill>
                  <a:srgbClr val="FF0000"/>
                </a:solidFill>
              </a:rPr>
              <a:t>s</a:t>
            </a:r>
            <a:r>
              <a:rPr lang="en-GB" dirty="0"/>
              <a:t>  (8%)</a:t>
            </a:r>
          </a:p>
          <a:p>
            <a:pPr marL="0" indent="0">
              <a:buNone/>
            </a:pPr>
            <a:r>
              <a:rPr lang="en-GB" dirty="0"/>
              <a:t>	</a:t>
            </a:r>
            <a:r>
              <a:rPr lang="en-GB" dirty="0">
                <a:solidFill>
                  <a:srgbClr val="FF0000"/>
                </a:solidFill>
              </a:rPr>
              <a:t>d</a:t>
            </a:r>
            <a:r>
              <a:rPr lang="en-GB" dirty="0"/>
              <a:t>  (10%)  /  </a:t>
            </a:r>
            <a:r>
              <a:rPr lang="en-GB" dirty="0">
                <a:solidFill>
                  <a:srgbClr val="FF0000"/>
                </a:solidFill>
              </a:rPr>
              <a:t>t</a:t>
            </a:r>
            <a:r>
              <a:rPr lang="en-GB" dirty="0"/>
              <a:t>  (10%)</a:t>
            </a:r>
          </a:p>
          <a:p>
            <a:pPr marL="0" indent="0">
              <a:buNone/>
            </a:pPr>
            <a:r>
              <a:rPr lang="en-GB" dirty="0"/>
              <a:t>	</a:t>
            </a:r>
            <a:r>
              <a:rPr lang="en-GB" dirty="0">
                <a:solidFill>
                  <a:srgbClr val="FF0000"/>
                </a:solidFill>
              </a:rPr>
              <a:t>g</a:t>
            </a:r>
            <a:r>
              <a:rPr lang="en-GB" dirty="0"/>
              <a:t>  (1%)  /  </a:t>
            </a:r>
            <a:r>
              <a:rPr lang="en-GB" dirty="0">
                <a:solidFill>
                  <a:srgbClr val="FF0000"/>
                </a:solidFill>
              </a:rPr>
              <a:t>k</a:t>
            </a:r>
            <a:r>
              <a:rPr lang="en-GB" dirty="0"/>
              <a:t>  (8%)</a:t>
            </a:r>
          </a:p>
          <a:p>
            <a:pPr marL="0" indent="0">
              <a:buNone/>
            </a:pPr>
            <a:r>
              <a:rPr lang="en-GB" dirty="0"/>
              <a:t>	</a:t>
            </a:r>
            <a:r>
              <a:rPr lang="en-GB" dirty="0">
                <a:solidFill>
                  <a:srgbClr val="FF0000"/>
                </a:solidFill>
              </a:rPr>
              <a:t>v</a:t>
            </a:r>
            <a:r>
              <a:rPr lang="en-GB" dirty="0"/>
              <a:t>  (10%)  /  </a:t>
            </a:r>
            <a:r>
              <a:rPr lang="en-GB" dirty="0">
                <a:solidFill>
                  <a:srgbClr val="FF0000"/>
                </a:solidFill>
              </a:rPr>
              <a:t>f</a:t>
            </a:r>
            <a:r>
              <a:rPr lang="en-GB" dirty="0"/>
              <a:t>  (5%)</a:t>
            </a:r>
          </a:p>
          <a:p>
            <a:pPr marL="0" indent="0">
              <a:buNone/>
            </a:pPr>
            <a:endParaRPr lang="en-GB" dirty="0"/>
          </a:p>
          <a:p>
            <a:pPr marL="0" indent="0">
              <a:buNone/>
            </a:pPr>
            <a:r>
              <a:rPr lang="en-GB" dirty="0"/>
              <a:t>In Lesson 5, we will explore the remaining consonant sounds.</a:t>
            </a:r>
          </a:p>
        </p:txBody>
      </p:sp>
    </p:spTree>
    <p:extLst>
      <p:ext uri="{BB962C8B-B14F-4D97-AF65-F5344CB8AC3E}">
        <p14:creationId xmlns:p14="http://schemas.microsoft.com/office/powerpoint/2010/main" val="2122849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lstStyle/>
          <a:p>
            <a:pPr marL="0" indent="0">
              <a:buNone/>
            </a:pPr>
            <a:endParaRPr lang="en-GB" dirty="0"/>
          </a:p>
          <a:p>
            <a:pPr marL="0" indent="0">
              <a:buNone/>
            </a:pPr>
            <a:endParaRPr lang="en-GB" dirty="0"/>
          </a:p>
          <a:p>
            <a:pPr marL="0" indent="0" algn="ctr">
              <a:buNone/>
            </a:pPr>
            <a:endParaRPr lang="en-GB" dirty="0"/>
          </a:p>
          <a:p>
            <a:pPr marL="0" indent="0" algn="ctr">
              <a:buNone/>
            </a:pPr>
            <a:endParaRPr lang="en-GB" dirty="0"/>
          </a:p>
          <a:p>
            <a:pPr marL="0" indent="0" algn="ctr">
              <a:buNone/>
            </a:pPr>
            <a:r>
              <a:rPr lang="en-GB" dirty="0">
                <a:solidFill>
                  <a:srgbClr val="FF0000"/>
                </a:solidFill>
              </a:rPr>
              <a:t>Believe</a:t>
            </a:r>
            <a:r>
              <a:rPr lang="en-GB" dirty="0"/>
              <a:t> in the power of connected speech!</a:t>
            </a:r>
          </a:p>
        </p:txBody>
      </p:sp>
    </p:spTree>
    <p:extLst>
      <p:ext uri="{BB962C8B-B14F-4D97-AF65-F5344CB8AC3E}">
        <p14:creationId xmlns:p14="http://schemas.microsoft.com/office/powerpoint/2010/main" val="1766089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lstStyle/>
          <a:p>
            <a:pPr marL="0" indent="0">
              <a:buNone/>
            </a:pPr>
            <a:endParaRPr lang="en-GB" dirty="0"/>
          </a:p>
          <a:p>
            <a:pPr marL="0" indent="0">
              <a:buNone/>
            </a:pPr>
            <a:endParaRPr lang="en-GB" dirty="0"/>
          </a:p>
          <a:p>
            <a:pPr marL="0" indent="0" algn="ctr">
              <a:buNone/>
            </a:pPr>
            <a:endParaRPr lang="en-GB" dirty="0"/>
          </a:p>
          <a:p>
            <a:pPr marL="0" indent="0" algn="ctr">
              <a:buNone/>
            </a:pPr>
            <a:endParaRPr lang="en-GB" dirty="0"/>
          </a:p>
          <a:p>
            <a:pPr marL="0" indent="0" algn="ctr">
              <a:buNone/>
            </a:pPr>
            <a:r>
              <a:rPr lang="en-GB" dirty="0"/>
              <a:t>A new 8-part English </a:t>
            </a:r>
            <a:r>
              <a:rPr lang="en-GB" dirty="0">
                <a:solidFill>
                  <a:srgbClr val="FF0000"/>
                </a:solidFill>
              </a:rPr>
              <a:t>pronunciation</a:t>
            </a:r>
            <a:r>
              <a:rPr lang="en-GB" dirty="0"/>
              <a:t> course by Matt Purland</a:t>
            </a:r>
          </a:p>
        </p:txBody>
      </p:sp>
    </p:spTree>
    <p:extLst>
      <p:ext uri="{BB962C8B-B14F-4D97-AF65-F5344CB8AC3E}">
        <p14:creationId xmlns:p14="http://schemas.microsoft.com/office/powerpoint/2010/main" val="4245887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40269D-6DED-F2E7-DFE0-1FB44C095B75}"/>
              </a:ext>
            </a:extLst>
          </p:cNvPr>
          <p:cNvSpPr txBox="1"/>
          <p:nvPr/>
        </p:nvSpPr>
        <p:spPr>
          <a:xfrm>
            <a:off x="548951" y="2367171"/>
            <a:ext cx="11094098" cy="2123658"/>
          </a:xfrm>
          <a:prstGeom prst="rect">
            <a:avLst/>
          </a:prstGeom>
          <a:noFill/>
        </p:spPr>
        <p:txBody>
          <a:bodyPr wrap="square" rtlCol="0">
            <a:spAutoFit/>
          </a:bodyPr>
          <a:lstStyle/>
          <a:p>
            <a:pPr algn="ctr"/>
            <a:r>
              <a:rPr lang="en-GB" sz="6600" dirty="0">
                <a:solidFill>
                  <a:schemeClr val="accent1"/>
                </a:solidFill>
                <a:latin typeface="Congenial Black" panose="02000503040000020004" pitchFamily="2" charset="0"/>
                <a:cs typeface="Dreaming Outloud Script Pro" panose="020B0604020202020204" pitchFamily="66" charset="0"/>
              </a:rPr>
              <a:t>Lesson 4:</a:t>
            </a:r>
          </a:p>
          <a:p>
            <a:pPr algn="ctr"/>
            <a:r>
              <a:rPr lang="en-GB" sz="6600" dirty="0">
                <a:solidFill>
                  <a:schemeClr val="accent1"/>
                </a:solidFill>
                <a:latin typeface="Congenial Black" panose="02000503040000020004" pitchFamily="2" charset="0"/>
                <a:cs typeface="Dreaming Outloud Script Pro" panose="020B0604020202020204" pitchFamily="66" charset="0"/>
              </a:rPr>
              <a:t>Moving Forward – Part 1</a:t>
            </a:r>
          </a:p>
        </p:txBody>
      </p:sp>
    </p:spTree>
    <p:extLst>
      <p:ext uri="{BB962C8B-B14F-4D97-AF65-F5344CB8AC3E}">
        <p14:creationId xmlns:p14="http://schemas.microsoft.com/office/powerpoint/2010/main" val="576565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40269D-6DED-F2E7-DFE0-1FB44C095B75}"/>
              </a:ext>
            </a:extLst>
          </p:cNvPr>
          <p:cNvSpPr txBox="1"/>
          <p:nvPr/>
        </p:nvSpPr>
        <p:spPr>
          <a:xfrm>
            <a:off x="548951" y="2367171"/>
            <a:ext cx="11094098" cy="3139321"/>
          </a:xfrm>
          <a:prstGeom prst="rect">
            <a:avLst/>
          </a:prstGeom>
          <a:noFill/>
        </p:spPr>
        <p:txBody>
          <a:bodyPr wrap="square" rtlCol="0">
            <a:spAutoFit/>
          </a:bodyPr>
          <a:lstStyle/>
          <a:p>
            <a:pPr algn="ctr"/>
            <a:r>
              <a:rPr lang="en-GB" sz="6600" dirty="0">
                <a:solidFill>
                  <a:schemeClr val="accent1"/>
                </a:solidFill>
                <a:latin typeface="Congenial Black" panose="02000503040000020004" pitchFamily="2" charset="0"/>
                <a:cs typeface="Dreaming Outloud Script Pro" panose="020B0604020202020204" pitchFamily="66" charset="0"/>
              </a:rPr>
              <a:t>Unit 4.3</a:t>
            </a:r>
          </a:p>
          <a:p>
            <a:pPr algn="ctr"/>
            <a:r>
              <a:rPr lang="en-GB" sz="6600" dirty="0">
                <a:solidFill>
                  <a:schemeClr val="accent1"/>
                </a:solidFill>
                <a:latin typeface="Congenial Black" panose="02000503040000020004" pitchFamily="2" charset="0"/>
                <a:cs typeface="Dreaming Outloud Script Pro" panose="020B0604020202020204" pitchFamily="66" charset="0"/>
              </a:rPr>
              <a:t>Frequency of consonant sounds moving forward</a:t>
            </a:r>
          </a:p>
        </p:txBody>
      </p:sp>
    </p:spTree>
    <p:extLst>
      <p:ext uri="{BB962C8B-B14F-4D97-AF65-F5344CB8AC3E}">
        <p14:creationId xmlns:p14="http://schemas.microsoft.com/office/powerpoint/2010/main" val="1926787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normAutofit fontScale="92500" lnSpcReduction="10000"/>
          </a:bodyPr>
          <a:lstStyle/>
          <a:p>
            <a:pPr marL="0" indent="0">
              <a:buNone/>
            </a:pPr>
            <a:endParaRPr lang="en-GB" dirty="0"/>
          </a:p>
          <a:p>
            <a:pPr marL="0" indent="0">
              <a:buNone/>
            </a:pPr>
            <a:endParaRPr lang="en-GB"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7 out of 25 consonant sounds do not move forward, for various reasons:</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dirty="0">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2000" dirty="0">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2000" dirty="0">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2000" dirty="0">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2000" dirty="0">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b="0" i="0" u="none" strike="noStrike" cap="none" normalizeH="0" baseline="0" dirty="0">
                <a:ln>
                  <a:noFill/>
                </a:ln>
                <a:solidFill>
                  <a:schemeClr val="tx1"/>
                </a:solidFill>
                <a:effectLst/>
              </a:rPr>
              <a:t>In addition, </a:t>
            </a:r>
            <a:r>
              <a:rPr kumimoji="0" lang="en-GB" altLang="en-US" b="0" i="0" u="none" strike="noStrike" cap="none" normalizeH="0" baseline="0" dirty="0">
                <a:ln>
                  <a:noFill/>
                </a:ln>
                <a:solidFill>
                  <a:srgbClr val="FF0000"/>
                </a:solidFill>
                <a:effectLst/>
              </a:rPr>
              <a:t>t</a:t>
            </a:r>
            <a:r>
              <a:rPr kumimoji="0" lang="en-GB" altLang="en-US" b="0" i="0" u="none" strike="noStrike" cap="none" normalizeH="0" baseline="0" dirty="0">
                <a:ln>
                  <a:noFill/>
                </a:ln>
                <a:solidFill>
                  <a:schemeClr val="tx1"/>
                </a:solidFill>
                <a:effectLst/>
              </a:rPr>
              <a:t>  does not move forward in CC connections; it is deleted and replaced by a </a:t>
            </a:r>
            <a:r>
              <a:rPr kumimoji="0" lang="en-GB" altLang="en-US" b="0" i="0" u="none" strike="noStrike" cap="none" normalizeH="0" baseline="0" dirty="0">
                <a:ln>
                  <a:noFill/>
                </a:ln>
                <a:solidFill>
                  <a:srgbClr val="FF0000"/>
                </a:solidFill>
                <a:effectLst/>
              </a:rPr>
              <a:t>glottal stop</a:t>
            </a:r>
            <a:r>
              <a:rPr kumimoji="0" lang="en-GB" altLang="en-US" b="0" i="0" u="none" strike="noStrike" cap="none" normalizeH="0" baseline="0" dirty="0">
                <a:ln>
                  <a:noFill/>
                </a:ln>
                <a:solidFill>
                  <a:schemeClr val="tx1"/>
                </a:solidFill>
                <a:effectLst/>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dirty="0">
              <a:ln>
                <a:noFill/>
              </a:ln>
              <a:solidFill>
                <a:schemeClr val="tx1"/>
              </a:solidFill>
              <a:effectLst/>
            </a:endParaRPr>
          </a:p>
        </p:txBody>
      </p:sp>
      <p:graphicFrame>
        <p:nvGraphicFramePr>
          <p:cNvPr id="2" name="Table 1">
            <a:extLst>
              <a:ext uri="{FF2B5EF4-FFF2-40B4-BE49-F238E27FC236}">
                <a16:creationId xmlns:a16="http://schemas.microsoft.com/office/drawing/2014/main" id="{C0ADBFB7-E405-3530-0066-791C4A29FED0}"/>
              </a:ext>
            </a:extLst>
          </p:cNvPr>
          <p:cNvGraphicFramePr>
            <a:graphicFrameLocks noGrp="1"/>
          </p:cNvGraphicFramePr>
          <p:nvPr>
            <p:extLst>
              <p:ext uri="{D42A27DB-BD31-4B8C-83A1-F6EECF244321}">
                <p14:modId xmlns:p14="http://schemas.microsoft.com/office/powerpoint/2010/main" val="4020831004"/>
              </p:ext>
            </p:extLst>
          </p:nvPr>
        </p:nvGraphicFramePr>
        <p:xfrm>
          <a:off x="1838131" y="2491272"/>
          <a:ext cx="8808097" cy="2249680"/>
        </p:xfrm>
        <a:graphic>
          <a:graphicData uri="http://schemas.openxmlformats.org/drawingml/2006/table">
            <a:tbl>
              <a:tblPr firstRow="1" firstCol="1" bandRow="1">
                <a:tableStyleId>{69CF1AB2-1976-4502-BF36-3FF5EA218861}</a:tableStyleId>
              </a:tblPr>
              <a:tblGrid>
                <a:gridCol w="1221621">
                  <a:extLst>
                    <a:ext uri="{9D8B030D-6E8A-4147-A177-3AD203B41FA5}">
                      <a16:colId xmlns:a16="http://schemas.microsoft.com/office/drawing/2014/main" val="1279812701"/>
                    </a:ext>
                  </a:extLst>
                </a:gridCol>
                <a:gridCol w="7586476">
                  <a:extLst>
                    <a:ext uri="{9D8B030D-6E8A-4147-A177-3AD203B41FA5}">
                      <a16:colId xmlns:a16="http://schemas.microsoft.com/office/drawing/2014/main" val="2875838933"/>
                    </a:ext>
                  </a:extLst>
                </a:gridCol>
              </a:tblGrid>
              <a:tr h="737517">
                <a:tc>
                  <a:txBody>
                    <a:bodyPr/>
                    <a:lstStyle/>
                    <a:p>
                      <a:pPr>
                        <a:lnSpc>
                          <a:spcPct val="107000"/>
                        </a:lnSpc>
                        <a:spcAft>
                          <a:spcPts val="800"/>
                        </a:spcAft>
                      </a:pPr>
                      <a:r>
                        <a:rPr lang="en-GB" sz="2400" kern="100" dirty="0">
                          <a:solidFill>
                            <a:srgbClr val="FF0000"/>
                          </a:solidFill>
                          <a:effectLst/>
                        </a:rPr>
                        <a:t>r</a:t>
                      </a:r>
                      <a:r>
                        <a:rPr lang="en-GB" sz="2400" kern="100" dirty="0">
                          <a:effectLst/>
                        </a:rPr>
                        <a:t>  </a:t>
                      </a:r>
                      <a:r>
                        <a:rPr lang="en-GB" sz="2400" kern="100" dirty="0">
                          <a:solidFill>
                            <a:srgbClr val="FF0000"/>
                          </a:solidFill>
                          <a:effectLst/>
                        </a:rPr>
                        <a:t>w</a:t>
                      </a:r>
                      <a:r>
                        <a:rPr lang="en-GB" sz="2400" kern="100" dirty="0">
                          <a:effectLst/>
                        </a:rPr>
                        <a:t>  </a:t>
                      </a:r>
                      <a:r>
                        <a:rPr lang="en-GB" sz="2400" kern="100" dirty="0">
                          <a:solidFill>
                            <a:srgbClr val="FF0000"/>
                          </a:solidFill>
                          <a:effectLst/>
                        </a:rPr>
                        <a:t>y</a:t>
                      </a:r>
                      <a:r>
                        <a:rPr lang="en-GB" sz="2400" kern="100" dirty="0">
                          <a:effectLst/>
                        </a:rPr>
                        <a:t>  </a:t>
                      </a:r>
                      <a:endParaRPr lang="en-GB" sz="2400" kern="1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800"/>
                        </a:spcAft>
                      </a:pPr>
                      <a:r>
                        <a:rPr lang="en-GB" sz="2400" b="0" kern="100" dirty="0">
                          <a:effectLst/>
                        </a:rPr>
                        <a:t>are never pronounced at the end of a syllable. We use them for linking in VV connections </a:t>
                      </a:r>
                      <a:r>
                        <a:rPr lang="en-GB" sz="2400" b="0" i="1" kern="100" dirty="0">
                          <a:effectLst/>
                        </a:rPr>
                        <a:t>(Lesson 7)</a:t>
                      </a:r>
                      <a:endParaRPr lang="en-GB" sz="2400" b="0" i="1" kern="100" dirty="0">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4289418427"/>
                  </a:ext>
                </a:extLst>
              </a:tr>
              <a:tr h="359182">
                <a:tc>
                  <a:txBody>
                    <a:bodyPr/>
                    <a:lstStyle/>
                    <a:p>
                      <a:pPr>
                        <a:lnSpc>
                          <a:spcPct val="107000"/>
                        </a:lnSpc>
                        <a:spcAft>
                          <a:spcPts val="800"/>
                        </a:spcAft>
                      </a:pPr>
                      <a:r>
                        <a:rPr lang="en-GB" sz="2400" kern="100" dirty="0">
                          <a:solidFill>
                            <a:srgbClr val="FF0000"/>
                          </a:solidFill>
                          <a:effectLst/>
                        </a:rPr>
                        <a:t>h</a:t>
                      </a:r>
                      <a:endParaRPr lang="en-GB" sz="2400" kern="100" dirty="0">
                        <a:solidFill>
                          <a:srgbClr val="FF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800"/>
                        </a:spcAft>
                      </a:pPr>
                      <a:r>
                        <a:rPr lang="en-GB" sz="2400" kern="100" dirty="0">
                          <a:effectLst/>
                        </a:rPr>
                        <a:t>is never pronounced at the end of a syllable</a:t>
                      </a:r>
                      <a:endParaRPr lang="en-GB" sz="2400" kern="100" dirty="0">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179358407"/>
                  </a:ext>
                </a:extLst>
              </a:tr>
              <a:tr h="359182">
                <a:tc>
                  <a:txBody>
                    <a:bodyPr/>
                    <a:lstStyle/>
                    <a:p>
                      <a:pPr>
                        <a:lnSpc>
                          <a:spcPct val="107000"/>
                        </a:lnSpc>
                        <a:spcAft>
                          <a:spcPts val="800"/>
                        </a:spcAft>
                      </a:pPr>
                      <a:r>
                        <a:rPr lang="en-GB" sz="2400" kern="100" dirty="0">
                          <a:solidFill>
                            <a:srgbClr val="FF0000"/>
                          </a:solidFill>
                          <a:effectLst/>
                        </a:rPr>
                        <a:t>hh</a:t>
                      </a:r>
                      <a:endParaRPr lang="en-GB" sz="2400" kern="100" dirty="0">
                        <a:solidFill>
                          <a:srgbClr val="FF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800"/>
                        </a:spcAft>
                      </a:pPr>
                      <a:r>
                        <a:rPr lang="en-GB" sz="2400" kern="100">
                          <a:effectLst/>
                        </a:rPr>
                        <a:t>is not in general use in Standard English</a:t>
                      </a:r>
                      <a:endParaRPr lang="en-GB" sz="2400" kern="100">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2812861638"/>
                  </a:ext>
                </a:extLst>
              </a:tr>
              <a:tr h="359182">
                <a:tc>
                  <a:txBody>
                    <a:bodyPr/>
                    <a:lstStyle/>
                    <a:p>
                      <a:pPr>
                        <a:lnSpc>
                          <a:spcPct val="107000"/>
                        </a:lnSpc>
                        <a:spcAft>
                          <a:spcPts val="800"/>
                        </a:spcAft>
                      </a:pPr>
                      <a:r>
                        <a:rPr lang="en-GB" sz="2400" kern="100" dirty="0">
                          <a:solidFill>
                            <a:srgbClr val="FF0000"/>
                          </a:solidFill>
                          <a:effectLst/>
                        </a:rPr>
                        <a:t>zz</a:t>
                      </a:r>
                      <a:endParaRPr lang="en-GB" sz="2400" kern="100" dirty="0">
                        <a:solidFill>
                          <a:srgbClr val="FF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800"/>
                        </a:spcAft>
                      </a:pPr>
                      <a:r>
                        <a:rPr lang="en-GB" sz="2400" kern="100">
                          <a:effectLst/>
                        </a:rPr>
                        <a:t>never appears at the end of a syllable in English</a:t>
                      </a:r>
                      <a:endParaRPr lang="en-GB" sz="2400" kern="100">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228578675"/>
                  </a:ext>
                </a:extLst>
              </a:tr>
              <a:tr h="359182">
                <a:tc>
                  <a:txBody>
                    <a:bodyPr/>
                    <a:lstStyle/>
                    <a:p>
                      <a:pPr>
                        <a:lnSpc>
                          <a:spcPct val="107000"/>
                        </a:lnSpc>
                        <a:spcAft>
                          <a:spcPts val="800"/>
                        </a:spcAft>
                      </a:pPr>
                      <a:r>
                        <a:rPr lang="en-GB" sz="2400" kern="100" dirty="0">
                          <a:solidFill>
                            <a:srgbClr val="FF0000"/>
                          </a:solidFill>
                          <a:effectLst/>
                        </a:rPr>
                        <a:t>ng</a:t>
                      </a:r>
                      <a:endParaRPr lang="en-GB" sz="2400" kern="100" dirty="0">
                        <a:solidFill>
                          <a:srgbClr val="FF0000"/>
                        </a:solidFill>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800"/>
                        </a:spcAft>
                      </a:pPr>
                      <a:r>
                        <a:rPr lang="en-GB" sz="2400" kern="100" dirty="0">
                          <a:effectLst/>
                        </a:rPr>
                        <a:t>never moves forward, as we learned in Lesson 3</a:t>
                      </a:r>
                      <a:endParaRPr lang="en-GB" sz="2400" kern="100" dirty="0">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3775985534"/>
                  </a:ext>
                </a:extLst>
              </a:tr>
            </a:tbl>
          </a:graphicData>
        </a:graphic>
      </p:graphicFrame>
    </p:spTree>
    <p:extLst>
      <p:ext uri="{BB962C8B-B14F-4D97-AF65-F5344CB8AC3E}">
        <p14:creationId xmlns:p14="http://schemas.microsoft.com/office/powerpoint/2010/main" val="3148102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C6133C-0615-4CE4-9132-37E609A9B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6533" y="1944913"/>
            <a:ext cx="40233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645066" y="671805"/>
            <a:ext cx="4282984" cy="4871240"/>
          </a:xfrm>
        </p:spPr>
        <p:txBody>
          <a:bodyPr anchor="ctr">
            <a:normAutofit/>
          </a:bodyPr>
          <a:lstStyle/>
          <a:p>
            <a:pPr marL="0" indent="0">
              <a:buNone/>
            </a:pPr>
            <a:r>
              <a:rPr lang="en-GB" sz="2400" dirty="0"/>
              <a:t>Order of frequency of consonant sounds that move forward:</a:t>
            </a:r>
          </a:p>
          <a:p>
            <a:pPr marL="0" indent="0">
              <a:buNone/>
            </a:pPr>
            <a:endParaRPr lang="en-GB" sz="2400" dirty="0"/>
          </a:p>
          <a:p>
            <a:pPr marL="0" indent="0">
              <a:buNone/>
            </a:pPr>
            <a:r>
              <a:rPr lang="en-GB" sz="2400" i="1" dirty="0"/>
              <a:t>A reminder that, when discussing sound connections, we are focused on the </a:t>
            </a:r>
            <a:r>
              <a:rPr lang="en-GB" sz="2400" i="1" dirty="0">
                <a:solidFill>
                  <a:srgbClr val="FF0000"/>
                </a:solidFill>
              </a:rPr>
              <a:t>sounds</a:t>
            </a:r>
            <a:r>
              <a:rPr lang="en-GB" sz="2400" i="1" dirty="0"/>
              <a:t>, rather than the </a:t>
            </a:r>
            <a:r>
              <a:rPr lang="en-GB" sz="2400" i="1" dirty="0">
                <a:solidFill>
                  <a:srgbClr val="FF0000"/>
                </a:solidFill>
              </a:rPr>
              <a:t>spelling</a:t>
            </a:r>
            <a:r>
              <a:rPr lang="en-GB" sz="2400" i="1" dirty="0"/>
              <a:t> of words. Below you can see the various ways each sound may be spelled.</a:t>
            </a:r>
          </a:p>
          <a:p>
            <a:pPr marL="0" indent="0">
              <a:buNone/>
            </a:pPr>
            <a:endParaRPr lang="en-GB" sz="2400" dirty="0"/>
          </a:p>
          <a:p>
            <a:pPr marL="0" indent="0">
              <a:buNone/>
            </a:pPr>
            <a:r>
              <a:rPr lang="en-GB" sz="2400" dirty="0"/>
              <a:t>Table – Part 1:</a:t>
            </a:r>
          </a:p>
          <a:p>
            <a:pPr marL="0" indent="0">
              <a:buNone/>
            </a:pPr>
            <a:endParaRPr lang="en-GB" sz="1800" dirty="0"/>
          </a:p>
        </p:txBody>
      </p:sp>
      <p:sp>
        <p:nvSpPr>
          <p:cNvPr id="12" name="Rectangle 11">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25843" y="6053360"/>
            <a:ext cx="740664" cy="154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4923" y="215201"/>
            <a:ext cx="740664" cy="118334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6793" y="354959"/>
            <a:ext cx="6184973"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id="{FF3D7689-5D5E-3732-0411-F0A326ABA1CD}"/>
              </a:ext>
            </a:extLst>
          </p:cNvPr>
          <p:cNvGraphicFramePr>
            <a:graphicFrameLocks noGrp="1"/>
          </p:cNvGraphicFramePr>
          <p:nvPr>
            <p:extLst>
              <p:ext uri="{D42A27DB-BD31-4B8C-83A1-F6EECF244321}">
                <p14:modId xmlns:p14="http://schemas.microsoft.com/office/powerpoint/2010/main" val="1036455635"/>
              </p:ext>
            </p:extLst>
          </p:nvPr>
        </p:nvGraphicFramePr>
        <p:xfrm>
          <a:off x="5987738" y="936499"/>
          <a:ext cx="5628020" cy="5158334"/>
        </p:xfrm>
        <a:graphic>
          <a:graphicData uri="http://schemas.openxmlformats.org/drawingml/2006/table">
            <a:tbl>
              <a:tblPr firstRow="1" firstCol="1" bandRow="1">
                <a:tableStyleId>{5C22544A-7EE6-4342-B048-85BDC9FD1C3A}</a:tableStyleId>
              </a:tblPr>
              <a:tblGrid>
                <a:gridCol w="1221248">
                  <a:extLst>
                    <a:ext uri="{9D8B030D-6E8A-4147-A177-3AD203B41FA5}">
                      <a16:colId xmlns:a16="http://schemas.microsoft.com/office/drawing/2014/main" val="3703026950"/>
                    </a:ext>
                  </a:extLst>
                </a:gridCol>
                <a:gridCol w="1008294">
                  <a:extLst>
                    <a:ext uri="{9D8B030D-6E8A-4147-A177-3AD203B41FA5}">
                      <a16:colId xmlns:a16="http://schemas.microsoft.com/office/drawing/2014/main" val="1580701439"/>
                    </a:ext>
                  </a:extLst>
                </a:gridCol>
                <a:gridCol w="1961960">
                  <a:extLst>
                    <a:ext uri="{9D8B030D-6E8A-4147-A177-3AD203B41FA5}">
                      <a16:colId xmlns:a16="http://schemas.microsoft.com/office/drawing/2014/main" val="2627180465"/>
                    </a:ext>
                  </a:extLst>
                </a:gridCol>
                <a:gridCol w="1436518">
                  <a:extLst>
                    <a:ext uri="{9D8B030D-6E8A-4147-A177-3AD203B41FA5}">
                      <a16:colId xmlns:a16="http://schemas.microsoft.com/office/drawing/2014/main" val="3089116839"/>
                    </a:ext>
                  </a:extLst>
                </a:gridCol>
              </a:tblGrid>
              <a:tr h="1135234">
                <a:tc>
                  <a:txBody>
                    <a:bodyPr/>
                    <a:lstStyle/>
                    <a:p>
                      <a:pPr algn="ctr">
                        <a:lnSpc>
                          <a:spcPct val="107000"/>
                        </a:lnSpc>
                        <a:spcAft>
                          <a:spcPts val="800"/>
                        </a:spcAft>
                      </a:pPr>
                      <a:r>
                        <a:rPr lang="en-GB" sz="1500" kern="100" dirty="0">
                          <a:effectLst/>
                        </a:rPr>
                        <a:t>Frequency (%):</a:t>
                      </a:r>
                      <a:endParaRPr lang="en-GB" sz="1500" kern="100" dirty="0">
                        <a:effectLst/>
                        <a:latin typeface="Arial" panose="020B0604020202020204" pitchFamily="34" charset="0"/>
                        <a:ea typeface="Calibri" panose="020F0502020204030204" pitchFamily="34" charset="0"/>
                      </a:endParaRPr>
                    </a:p>
                  </a:txBody>
                  <a:tcPr marL="99996" marR="99996" marT="0" marB="0"/>
                </a:tc>
                <a:tc>
                  <a:txBody>
                    <a:bodyPr/>
                    <a:lstStyle/>
                    <a:p>
                      <a:pPr algn="ctr">
                        <a:lnSpc>
                          <a:spcPct val="107000"/>
                        </a:lnSpc>
                        <a:spcAft>
                          <a:spcPts val="800"/>
                        </a:spcAft>
                      </a:pPr>
                      <a:r>
                        <a:rPr lang="en-GB" sz="1500" kern="100" dirty="0">
                          <a:effectLst/>
                        </a:rPr>
                        <a:t>Sound: (</a:t>
                      </a:r>
                      <a:r>
                        <a:rPr lang="en-GB" sz="1500" kern="100" dirty="0">
                          <a:solidFill>
                            <a:srgbClr val="FF0000"/>
                          </a:solidFill>
                          <a:effectLst/>
                        </a:rPr>
                        <a:t>voiced</a:t>
                      </a:r>
                      <a:r>
                        <a:rPr lang="en-GB" sz="1500" kern="100" dirty="0">
                          <a:effectLst/>
                        </a:rPr>
                        <a:t>)</a:t>
                      </a:r>
                      <a:endParaRPr lang="en-GB" sz="1500" kern="100" dirty="0">
                        <a:effectLst/>
                        <a:latin typeface="Arial" panose="020B0604020202020204" pitchFamily="34" charset="0"/>
                        <a:ea typeface="Calibri" panose="020F0502020204030204" pitchFamily="34" charset="0"/>
                      </a:endParaRPr>
                    </a:p>
                  </a:txBody>
                  <a:tcPr marL="99996" marR="99996" marT="0" marB="0"/>
                </a:tc>
                <a:tc>
                  <a:txBody>
                    <a:bodyPr/>
                    <a:lstStyle/>
                    <a:p>
                      <a:pPr algn="ctr">
                        <a:lnSpc>
                          <a:spcPct val="107000"/>
                        </a:lnSpc>
                        <a:spcAft>
                          <a:spcPts val="800"/>
                        </a:spcAft>
                      </a:pPr>
                      <a:r>
                        <a:rPr lang="en-GB" sz="1500" kern="100">
                          <a:effectLst/>
                        </a:rPr>
                        <a:t>Examples of Spellings:</a:t>
                      </a:r>
                      <a:endParaRPr lang="en-GB" sz="1500" kern="100">
                        <a:effectLst/>
                        <a:latin typeface="Arial" panose="020B0604020202020204" pitchFamily="34" charset="0"/>
                        <a:ea typeface="Calibri" panose="020F0502020204030204" pitchFamily="34" charset="0"/>
                      </a:endParaRPr>
                    </a:p>
                  </a:txBody>
                  <a:tcPr marL="99996" marR="99996" marT="0" marB="0"/>
                </a:tc>
                <a:tc>
                  <a:txBody>
                    <a:bodyPr/>
                    <a:lstStyle/>
                    <a:p>
                      <a:pPr algn="ctr">
                        <a:lnSpc>
                          <a:spcPct val="107000"/>
                        </a:lnSpc>
                        <a:spcAft>
                          <a:spcPts val="800"/>
                        </a:spcAft>
                      </a:pPr>
                      <a:r>
                        <a:rPr lang="en-GB" sz="1500" kern="100" dirty="0">
                          <a:effectLst/>
                        </a:rPr>
                        <a:t>In CC connections,</a:t>
                      </a:r>
                    </a:p>
                    <a:p>
                      <a:pPr algn="ctr">
                        <a:lnSpc>
                          <a:spcPct val="107000"/>
                        </a:lnSpc>
                        <a:spcAft>
                          <a:spcPts val="800"/>
                        </a:spcAft>
                      </a:pPr>
                      <a:r>
                        <a:rPr lang="en-GB" sz="1500" kern="100" dirty="0">
                          <a:effectLst/>
                        </a:rPr>
                        <a:t>the sound changes to:</a:t>
                      </a:r>
                      <a:endParaRPr lang="en-GB" sz="1500" kern="100" dirty="0">
                        <a:effectLst/>
                        <a:latin typeface="Arial" panose="020B0604020202020204" pitchFamily="34" charset="0"/>
                        <a:ea typeface="Calibri" panose="020F0502020204030204" pitchFamily="34" charset="0"/>
                      </a:endParaRPr>
                    </a:p>
                  </a:txBody>
                  <a:tcPr marL="99996" marR="99996" marT="0" marB="0"/>
                </a:tc>
                <a:extLst>
                  <a:ext uri="{0D108BD9-81ED-4DB2-BD59-A6C34878D82A}">
                    <a16:rowId xmlns:a16="http://schemas.microsoft.com/office/drawing/2014/main" val="4257886051"/>
                  </a:ext>
                </a:extLst>
              </a:tr>
              <a:tr h="511555">
                <a:tc>
                  <a:txBody>
                    <a:bodyPr/>
                    <a:lstStyle/>
                    <a:p>
                      <a:pPr>
                        <a:lnSpc>
                          <a:spcPct val="107000"/>
                        </a:lnSpc>
                        <a:spcAft>
                          <a:spcPts val="800"/>
                        </a:spcAft>
                      </a:pPr>
                      <a:r>
                        <a:rPr lang="en-GB" sz="1500" kern="100">
                          <a:effectLst/>
                        </a:rPr>
                        <a:t>31%</a:t>
                      </a:r>
                      <a:endParaRPr lang="en-GB" sz="1500" kern="100">
                        <a:effectLst/>
                        <a:latin typeface="Arial" panose="020B0604020202020204" pitchFamily="34" charset="0"/>
                        <a:ea typeface="Calibri" panose="020F0502020204030204" pitchFamily="34" charset="0"/>
                      </a:endParaRPr>
                    </a:p>
                  </a:txBody>
                  <a:tcPr marL="99996" marR="99996" marT="0" marB="0"/>
                </a:tc>
                <a:tc>
                  <a:txBody>
                    <a:bodyPr/>
                    <a:lstStyle/>
                    <a:p>
                      <a:pPr>
                        <a:lnSpc>
                          <a:spcPct val="107000"/>
                        </a:lnSpc>
                        <a:spcAft>
                          <a:spcPts val="800"/>
                        </a:spcAft>
                      </a:pPr>
                      <a:r>
                        <a:rPr lang="en-GB" sz="1500" kern="100" dirty="0">
                          <a:solidFill>
                            <a:srgbClr val="FF0000"/>
                          </a:solidFill>
                          <a:effectLst/>
                        </a:rPr>
                        <a:t>z</a:t>
                      </a:r>
                      <a:endParaRPr lang="en-GB" sz="1500" kern="100" dirty="0">
                        <a:solidFill>
                          <a:srgbClr val="FF0000"/>
                        </a:solidFill>
                        <a:effectLst/>
                        <a:latin typeface="Arial" panose="020B0604020202020204" pitchFamily="34" charset="0"/>
                        <a:ea typeface="Calibri" panose="020F0502020204030204" pitchFamily="34" charset="0"/>
                      </a:endParaRPr>
                    </a:p>
                  </a:txBody>
                  <a:tcPr marL="99996" marR="99996" marT="0" marB="0"/>
                </a:tc>
                <a:tc>
                  <a:txBody>
                    <a:bodyPr/>
                    <a:lstStyle/>
                    <a:p>
                      <a:pPr>
                        <a:lnSpc>
                          <a:spcPct val="107000"/>
                        </a:lnSpc>
                        <a:spcAft>
                          <a:spcPts val="800"/>
                        </a:spcAft>
                      </a:pPr>
                      <a:r>
                        <a:rPr lang="en-GB" sz="1500" kern="100" dirty="0">
                          <a:effectLst/>
                        </a:rPr>
                        <a:t>hit</a:t>
                      </a:r>
                      <a:r>
                        <a:rPr lang="en-GB" sz="1500" kern="100" dirty="0">
                          <a:solidFill>
                            <a:srgbClr val="FF0000"/>
                          </a:solidFill>
                          <a:effectLst/>
                        </a:rPr>
                        <a:t>s</a:t>
                      </a:r>
                      <a:r>
                        <a:rPr lang="en-GB" sz="1500" kern="100" dirty="0">
                          <a:effectLst/>
                        </a:rPr>
                        <a:t>, blou</a:t>
                      </a:r>
                      <a:r>
                        <a:rPr lang="en-GB" sz="1500" kern="100" dirty="0">
                          <a:solidFill>
                            <a:srgbClr val="FF0000"/>
                          </a:solidFill>
                          <a:effectLst/>
                        </a:rPr>
                        <a:t>se</a:t>
                      </a:r>
                      <a:r>
                        <a:rPr lang="en-GB" sz="1500" kern="100" dirty="0">
                          <a:effectLst/>
                        </a:rPr>
                        <a:t>, he</a:t>
                      </a:r>
                      <a:r>
                        <a:rPr lang="en-GB" sz="1500" kern="100" dirty="0">
                          <a:solidFill>
                            <a:srgbClr val="FF0000"/>
                          </a:solidFill>
                          <a:effectLst/>
                        </a:rPr>
                        <a:t>’s</a:t>
                      </a:r>
                      <a:r>
                        <a:rPr lang="en-GB" sz="1500" kern="100" dirty="0">
                          <a:effectLst/>
                        </a:rPr>
                        <a:t>, showbi</a:t>
                      </a:r>
                      <a:r>
                        <a:rPr lang="en-GB" sz="1500" kern="100" dirty="0">
                          <a:solidFill>
                            <a:srgbClr val="FF0000"/>
                          </a:solidFill>
                          <a:effectLst/>
                        </a:rPr>
                        <a:t>z</a:t>
                      </a:r>
                      <a:r>
                        <a:rPr lang="en-GB" sz="1500" kern="100" dirty="0">
                          <a:effectLst/>
                        </a:rPr>
                        <a:t>, </a:t>
                      </a:r>
                      <a:r>
                        <a:rPr lang="en-GB" sz="1500" kern="100" dirty="0">
                          <a:solidFill>
                            <a:schemeClr val="tx1"/>
                          </a:solidFill>
                          <a:effectLst/>
                        </a:rPr>
                        <a:t>bu</a:t>
                      </a:r>
                      <a:r>
                        <a:rPr lang="en-GB" sz="1500" kern="100" dirty="0">
                          <a:solidFill>
                            <a:srgbClr val="FF0000"/>
                          </a:solidFill>
                          <a:effectLst/>
                        </a:rPr>
                        <a:t>zz</a:t>
                      </a:r>
                      <a:endParaRPr lang="en-GB" sz="1500" kern="100" dirty="0">
                        <a:solidFill>
                          <a:srgbClr val="FF0000"/>
                        </a:solidFill>
                        <a:effectLst/>
                        <a:latin typeface="Arial" panose="020B0604020202020204" pitchFamily="34" charset="0"/>
                        <a:ea typeface="Calibri" panose="020F0502020204030204" pitchFamily="34" charset="0"/>
                      </a:endParaRPr>
                    </a:p>
                  </a:txBody>
                  <a:tcPr marL="99996" marR="99996" marT="0" marB="0"/>
                </a:tc>
                <a:tc>
                  <a:txBody>
                    <a:bodyPr/>
                    <a:lstStyle/>
                    <a:p>
                      <a:pPr>
                        <a:lnSpc>
                          <a:spcPct val="107000"/>
                        </a:lnSpc>
                        <a:spcAft>
                          <a:spcPts val="800"/>
                        </a:spcAft>
                      </a:pPr>
                      <a:r>
                        <a:rPr lang="en-GB" sz="1500" kern="100">
                          <a:effectLst/>
                        </a:rPr>
                        <a:t>s</a:t>
                      </a:r>
                      <a:endParaRPr lang="en-GB" sz="1500" kern="100">
                        <a:effectLst/>
                        <a:latin typeface="Arial" panose="020B0604020202020204" pitchFamily="34" charset="0"/>
                        <a:ea typeface="Calibri" panose="020F0502020204030204" pitchFamily="34" charset="0"/>
                      </a:endParaRPr>
                    </a:p>
                  </a:txBody>
                  <a:tcPr marL="99996" marR="99996" marT="0" marB="0"/>
                </a:tc>
                <a:extLst>
                  <a:ext uri="{0D108BD9-81ED-4DB2-BD59-A6C34878D82A}">
                    <a16:rowId xmlns:a16="http://schemas.microsoft.com/office/drawing/2014/main" val="4206731805"/>
                  </a:ext>
                </a:extLst>
              </a:tr>
              <a:tr h="273787">
                <a:tc>
                  <a:txBody>
                    <a:bodyPr/>
                    <a:lstStyle/>
                    <a:p>
                      <a:pPr>
                        <a:lnSpc>
                          <a:spcPct val="107000"/>
                        </a:lnSpc>
                        <a:spcAft>
                          <a:spcPts val="800"/>
                        </a:spcAft>
                      </a:pPr>
                      <a:r>
                        <a:rPr lang="en-GB" sz="1500" kern="100">
                          <a:effectLst/>
                        </a:rPr>
                        <a:t>10%</a:t>
                      </a:r>
                      <a:endParaRPr lang="en-GB" sz="1500" kern="100">
                        <a:effectLst/>
                        <a:latin typeface="Arial" panose="020B0604020202020204" pitchFamily="34" charset="0"/>
                        <a:ea typeface="Calibri" panose="020F0502020204030204" pitchFamily="34" charset="0"/>
                      </a:endParaRPr>
                    </a:p>
                  </a:txBody>
                  <a:tcPr marL="99996" marR="99996" marT="0" marB="0"/>
                </a:tc>
                <a:tc>
                  <a:txBody>
                    <a:bodyPr/>
                    <a:lstStyle/>
                    <a:p>
                      <a:pPr>
                        <a:lnSpc>
                          <a:spcPct val="107000"/>
                        </a:lnSpc>
                        <a:spcAft>
                          <a:spcPts val="800"/>
                        </a:spcAft>
                      </a:pPr>
                      <a:r>
                        <a:rPr lang="en-GB" sz="1500" kern="100" dirty="0">
                          <a:solidFill>
                            <a:srgbClr val="FF0000"/>
                          </a:solidFill>
                          <a:effectLst/>
                        </a:rPr>
                        <a:t>d</a:t>
                      </a:r>
                      <a:endParaRPr lang="en-GB" sz="1500" kern="100" dirty="0">
                        <a:solidFill>
                          <a:srgbClr val="FF0000"/>
                        </a:solidFill>
                        <a:effectLst/>
                        <a:latin typeface="Arial" panose="020B0604020202020204" pitchFamily="34" charset="0"/>
                        <a:ea typeface="Calibri" panose="020F0502020204030204" pitchFamily="34" charset="0"/>
                      </a:endParaRPr>
                    </a:p>
                  </a:txBody>
                  <a:tcPr marL="99996" marR="99996" marT="0" marB="0"/>
                </a:tc>
                <a:tc>
                  <a:txBody>
                    <a:bodyPr/>
                    <a:lstStyle/>
                    <a:p>
                      <a:pPr>
                        <a:lnSpc>
                          <a:spcPct val="107000"/>
                        </a:lnSpc>
                        <a:spcAft>
                          <a:spcPts val="800"/>
                        </a:spcAft>
                      </a:pPr>
                      <a:r>
                        <a:rPr lang="en-GB" sz="1500" kern="100" dirty="0">
                          <a:effectLst/>
                        </a:rPr>
                        <a:t>hea</a:t>
                      </a:r>
                      <a:r>
                        <a:rPr lang="en-GB" sz="1500" kern="100" dirty="0">
                          <a:solidFill>
                            <a:srgbClr val="FF0000"/>
                          </a:solidFill>
                          <a:effectLst/>
                        </a:rPr>
                        <a:t>d</a:t>
                      </a:r>
                      <a:r>
                        <a:rPr lang="en-GB" sz="1500" kern="100" dirty="0">
                          <a:effectLst/>
                        </a:rPr>
                        <a:t>, ma</a:t>
                      </a:r>
                      <a:r>
                        <a:rPr lang="en-GB" sz="1500" kern="100" dirty="0">
                          <a:solidFill>
                            <a:srgbClr val="FF0000"/>
                          </a:solidFill>
                          <a:effectLst/>
                        </a:rPr>
                        <a:t>de</a:t>
                      </a:r>
                      <a:r>
                        <a:rPr lang="en-GB" sz="1500" kern="100" dirty="0">
                          <a:effectLst/>
                        </a:rPr>
                        <a:t>, cou</a:t>
                      </a:r>
                      <a:r>
                        <a:rPr lang="en-GB" sz="1500" kern="100" dirty="0">
                          <a:solidFill>
                            <a:srgbClr val="FF0000"/>
                          </a:solidFill>
                          <a:effectLst/>
                        </a:rPr>
                        <a:t>ld</a:t>
                      </a:r>
                      <a:r>
                        <a:rPr lang="en-GB" sz="1500" kern="100" dirty="0">
                          <a:effectLst/>
                        </a:rPr>
                        <a:t>, a</a:t>
                      </a:r>
                      <a:r>
                        <a:rPr lang="en-GB" sz="1500" kern="100" dirty="0">
                          <a:solidFill>
                            <a:srgbClr val="FF0000"/>
                          </a:solidFill>
                          <a:effectLst/>
                        </a:rPr>
                        <a:t>dd</a:t>
                      </a:r>
                      <a:r>
                        <a:rPr lang="en-GB" sz="1500" kern="100" dirty="0">
                          <a:effectLst/>
                        </a:rPr>
                        <a:t>, she</a:t>
                      </a:r>
                      <a:r>
                        <a:rPr lang="en-GB" sz="1500" kern="100" dirty="0">
                          <a:solidFill>
                            <a:srgbClr val="FF0000"/>
                          </a:solidFill>
                          <a:effectLst/>
                        </a:rPr>
                        <a:t>’d</a:t>
                      </a:r>
                      <a:endParaRPr lang="en-GB" sz="1500" kern="100" dirty="0">
                        <a:solidFill>
                          <a:srgbClr val="FF0000"/>
                        </a:solidFill>
                        <a:effectLst/>
                        <a:latin typeface="Arial" panose="020B0604020202020204" pitchFamily="34" charset="0"/>
                        <a:ea typeface="Calibri" panose="020F0502020204030204" pitchFamily="34" charset="0"/>
                      </a:endParaRPr>
                    </a:p>
                  </a:txBody>
                  <a:tcPr marL="99996" marR="99996" marT="0" marB="0"/>
                </a:tc>
                <a:tc>
                  <a:txBody>
                    <a:bodyPr/>
                    <a:lstStyle/>
                    <a:p>
                      <a:pPr>
                        <a:lnSpc>
                          <a:spcPct val="107000"/>
                        </a:lnSpc>
                        <a:spcAft>
                          <a:spcPts val="800"/>
                        </a:spcAft>
                      </a:pPr>
                      <a:r>
                        <a:rPr lang="en-GB" sz="1500" kern="100">
                          <a:effectLst/>
                        </a:rPr>
                        <a:t>t</a:t>
                      </a:r>
                      <a:endParaRPr lang="en-GB" sz="1500" kern="100">
                        <a:effectLst/>
                        <a:latin typeface="Arial" panose="020B0604020202020204" pitchFamily="34" charset="0"/>
                        <a:ea typeface="Calibri" panose="020F0502020204030204" pitchFamily="34" charset="0"/>
                      </a:endParaRPr>
                    </a:p>
                  </a:txBody>
                  <a:tcPr marL="99996" marR="99996" marT="0" marB="0"/>
                </a:tc>
                <a:extLst>
                  <a:ext uri="{0D108BD9-81ED-4DB2-BD59-A6C34878D82A}">
                    <a16:rowId xmlns:a16="http://schemas.microsoft.com/office/drawing/2014/main" val="1087827505"/>
                  </a:ext>
                </a:extLst>
              </a:tr>
              <a:tr h="273787">
                <a:tc>
                  <a:txBody>
                    <a:bodyPr/>
                    <a:lstStyle/>
                    <a:p>
                      <a:pPr>
                        <a:lnSpc>
                          <a:spcPct val="107000"/>
                        </a:lnSpc>
                        <a:spcAft>
                          <a:spcPts val="800"/>
                        </a:spcAft>
                      </a:pPr>
                      <a:r>
                        <a:rPr lang="en-GB" sz="1500" kern="100">
                          <a:effectLst/>
                        </a:rPr>
                        <a:t>10%</a:t>
                      </a:r>
                      <a:endParaRPr lang="en-GB" sz="1500" kern="100">
                        <a:effectLst/>
                        <a:latin typeface="Arial" panose="020B0604020202020204" pitchFamily="34" charset="0"/>
                        <a:ea typeface="Calibri" panose="020F0502020204030204" pitchFamily="34" charset="0"/>
                      </a:endParaRPr>
                    </a:p>
                  </a:txBody>
                  <a:tcPr marL="99996" marR="99996" marT="0" marB="0"/>
                </a:tc>
                <a:tc>
                  <a:txBody>
                    <a:bodyPr/>
                    <a:lstStyle/>
                    <a:p>
                      <a:pPr>
                        <a:lnSpc>
                          <a:spcPct val="107000"/>
                        </a:lnSpc>
                        <a:spcAft>
                          <a:spcPts val="800"/>
                        </a:spcAft>
                      </a:pPr>
                      <a:r>
                        <a:rPr lang="en-GB" sz="1500" kern="100">
                          <a:effectLst/>
                        </a:rPr>
                        <a:t>t</a:t>
                      </a:r>
                      <a:endParaRPr lang="en-GB" sz="1500" kern="100">
                        <a:effectLst/>
                        <a:latin typeface="Arial" panose="020B0604020202020204" pitchFamily="34" charset="0"/>
                        <a:ea typeface="Calibri" panose="020F0502020204030204" pitchFamily="34" charset="0"/>
                      </a:endParaRPr>
                    </a:p>
                  </a:txBody>
                  <a:tcPr marL="99996" marR="99996" marT="0" marB="0"/>
                </a:tc>
                <a:tc>
                  <a:txBody>
                    <a:bodyPr/>
                    <a:lstStyle/>
                    <a:p>
                      <a:pPr>
                        <a:lnSpc>
                          <a:spcPct val="107000"/>
                        </a:lnSpc>
                        <a:spcAft>
                          <a:spcPts val="800"/>
                        </a:spcAft>
                      </a:pPr>
                      <a:r>
                        <a:rPr lang="en-GB" sz="1500" kern="100" dirty="0">
                          <a:effectLst/>
                        </a:rPr>
                        <a:t>ho</a:t>
                      </a:r>
                      <a:r>
                        <a:rPr lang="en-GB" sz="1500" kern="100" dirty="0">
                          <a:solidFill>
                            <a:srgbClr val="FF0000"/>
                          </a:solidFill>
                          <a:effectLst/>
                        </a:rPr>
                        <a:t>t</a:t>
                      </a:r>
                      <a:r>
                        <a:rPr lang="en-GB" sz="1500" kern="100" dirty="0">
                          <a:effectLst/>
                        </a:rPr>
                        <a:t>, ma</a:t>
                      </a:r>
                      <a:r>
                        <a:rPr lang="en-GB" sz="1500" kern="100" dirty="0">
                          <a:solidFill>
                            <a:srgbClr val="FF0000"/>
                          </a:solidFill>
                          <a:effectLst/>
                        </a:rPr>
                        <a:t>te</a:t>
                      </a:r>
                      <a:r>
                        <a:rPr lang="en-GB" sz="1500" kern="100" dirty="0">
                          <a:solidFill>
                            <a:schemeClr val="tx1"/>
                          </a:solidFill>
                          <a:effectLst/>
                        </a:rPr>
                        <a:t>, bak</a:t>
                      </a:r>
                      <a:r>
                        <a:rPr lang="en-GB" sz="1500" kern="100" dirty="0">
                          <a:solidFill>
                            <a:srgbClr val="FF0000"/>
                          </a:solidFill>
                          <a:effectLst/>
                        </a:rPr>
                        <a:t>ed</a:t>
                      </a:r>
                      <a:r>
                        <a:rPr lang="en-GB" sz="1500" kern="100" dirty="0">
                          <a:solidFill>
                            <a:schemeClr val="tx1"/>
                          </a:solidFill>
                          <a:effectLst/>
                        </a:rPr>
                        <a:t>, mi</a:t>
                      </a:r>
                      <a:r>
                        <a:rPr lang="en-GB" sz="1500" kern="100" dirty="0">
                          <a:solidFill>
                            <a:srgbClr val="FF0000"/>
                          </a:solidFill>
                          <a:effectLst/>
                        </a:rPr>
                        <a:t>ght</a:t>
                      </a:r>
                      <a:r>
                        <a:rPr lang="en-GB" sz="1500" kern="100" dirty="0">
                          <a:solidFill>
                            <a:schemeClr val="tx1"/>
                          </a:solidFill>
                          <a:effectLst/>
                        </a:rPr>
                        <a:t>, wa</a:t>
                      </a:r>
                      <a:r>
                        <a:rPr lang="en-GB" sz="1500" kern="100" dirty="0">
                          <a:solidFill>
                            <a:srgbClr val="FF0000"/>
                          </a:solidFill>
                          <a:effectLst/>
                        </a:rPr>
                        <a:t>tt</a:t>
                      </a:r>
                      <a:r>
                        <a:rPr lang="en-GB" sz="1500" kern="100" dirty="0">
                          <a:solidFill>
                            <a:schemeClr val="tx1"/>
                          </a:solidFill>
                          <a:effectLst/>
                        </a:rPr>
                        <a:t>, dou</a:t>
                      </a:r>
                      <a:r>
                        <a:rPr lang="en-GB" sz="1500" kern="100" dirty="0">
                          <a:solidFill>
                            <a:srgbClr val="FF0000"/>
                          </a:solidFill>
                          <a:effectLst/>
                        </a:rPr>
                        <a:t>bt</a:t>
                      </a:r>
                      <a:endParaRPr lang="en-GB" sz="1500" kern="100" dirty="0">
                        <a:solidFill>
                          <a:srgbClr val="FF0000"/>
                        </a:solidFill>
                        <a:effectLst/>
                        <a:latin typeface="Arial" panose="020B0604020202020204" pitchFamily="34" charset="0"/>
                        <a:ea typeface="Calibri" panose="020F0502020204030204" pitchFamily="34" charset="0"/>
                      </a:endParaRPr>
                    </a:p>
                  </a:txBody>
                  <a:tcPr marL="99996" marR="99996" marT="0" marB="0"/>
                </a:tc>
                <a:tc>
                  <a:txBody>
                    <a:bodyPr/>
                    <a:lstStyle/>
                    <a:p>
                      <a:pPr>
                        <a:lnSpc>
                          <a:spcPct val="107000"/>
                        </a:lnSpc>
                        <a:spcAft>
                          <a:spcPts val="800"/>
                        </a:spcAft>
                      </a:pPr>
                      <a:r>
                        <a:rPr lang="en-GB" sz="1500" kern="100">
                          <a:effectLst/>
                        </a:rPr>
                        <a:t>-</a:t>
                      </a:r>
                      <a:endParaRPr lang="en-GB" sz="1500" kern="100">
                        <a:effectLst/>
                        <a:latin typeface="Arial" panose="020B0604020202020204" pitchFamily="34" charset="0"/>
                        <a:ea typeface="Calibri" panose="020F0502020204030204" pitchFamily="34" charset="0"/>
                      </a:endParaRPr>
                    </a:p>
                  </a:txBody>
                  <a:tcPr marL="99996" marR="99996" marT="0" marB="0"/>
                </a:tc>
                <a:extLst>
                  <a:ext uri="{0D108BD9-81ED-4DB2-BD59-A6C34878D82A}">
                    <a16:rowId xmlns:a16="http://schemas.microsoft.com/office/drawing/2014/main" val="3878781155"/>
                  </a:ext>
                </a:extLst>
              </a:tr>
              <a:tr h="273787">
                <a:tc>
                  <a:txBody>
                    <a:bodyPr/>
                    <a:lstStyle/>
                    <a:p>
                      <a:pPr>
                        <a:lnSpc>
                          <a:spcPct val="107000"/>
                        </a:lnSpc>
                        <a:spcAft>
                          <a:spcPts val="800"/>
                        </a:spcAft>
                      </a:pPr>
                      <a:r>
                        <a:rPr lang="en-GB" sz="1500" kern="100">
                          <a:effectLst/>
                        </a:rPr>
                        <a:t>10%</a:t>
                      </a:r>
                      <a:endParaRPr lang="en-GB" sz="1500" kern="100">
                        <a:effectLst/>
                        <a:latin typeface="Arial" panose="020B0604020202020204" pitchFamily="34" charset="0"/>
                        <a:ea typeface="Calibri" panose="020F0502020204030204" pitchFamily="34" charset="0"/>
                      </a:endParaRPr>
                    </a:p>
                  </a:txBody>
                  <a:tcPr marL="99996" marR="99996" marT="0" marB="0"/>
                </a:tc>
                <a:tc>
                  <a:txBody>
                    <a:bodyPr/>
                    <a:lstStyle/>
                    <a:p>
                      <a:pPr>
                        <a:lnSpc>
                          <a:spcPct val="107000"/>
                        </a:lnSpc>
                        <a:spcAft>
                          <a:spcPts val="800"/>
                        </a:spcAft>
                      </a:pPr>
                      <a:r>
                        <a:rPr lang="en-GB" sz="1500" kern="100" dirty="0">
                          <a:solidFill>
                            <a:srgbClr val="FF0000"/>
                          </a:solidFill>
                          <a:effectLst/>
                        </a:rPr>
                        <a:t>v</a:t>
                      </a:r>
                      <a:endParaRPr lang="en-GB" sz="1500" kern="100" dirty="0">
                        <a:solidFill>
                          <a:srgbClr val="FF0000"/>
                        </a:solidFill>
                        <a:effectLst/>
                        <a:latin typeface="Arial" panose="020B0604020202020204" pitchFamily="34" charset="0"/>
                        <a:ea typeface="Calibri" panose="020F0502020204030204" pitchFamily="34" charset="0"/>
                      </a:endParaRPr>
                    </a:p>
                  </a:txBody>
                  <a:tcPr marL="99996" marR="99996" marT="0" marB="0"/>
                </a:tc>
                <a:tc>
                  <a:txBody>
                    <a:bodyPr/>
                    <a:lstStyle/>
                    <a:p>
                      <a:pPr>
                        <a:lnSpc>
                          <a:spcPct val="107000"/>
                        </a:lnSpc>
                        <a:spcAft>
                          <a:spcPts val="800"/>
                        </a:spcAft>
                      </a:pPr>
                      <a:r>
                        <a:rPr lang="en-GB" sz="1500" kern="100" dirty="0">
                          <a:effectLst/>
                        </a:rPr>
                        <a:t>ha</a:t>
                      </a:r>
                      <a:r>
                        <a:rPr lang="en-GB" sz="1500" kern="100" dirty="0">
                          <a:solidFill>
                            <a:srgbClr val="FF0000"/>
                          </a:solidFill>
                          <a:effectLst/>
                        </a:rPr>
                        <a:t>ve</a:t>
                      </a:r>
                      <a:r>
                        <a:rPr lang="en-GB" sz="1500" kern="100" dirty="0">
                          <a:effectLst/>
                        </a:rPr>
                        <a:t>, I</a:t>
                      </a:r>
                      <a:r>
                        <a:rPr lang="en-GB" sz="1500" kern="100" dirty="0">
                          <a:solidFill>
                            <a:srgbClr val="FF0000"/>
                          </a:solidFill>
                          <a:effectLst/>
                        </a:rPr>
                        <a:t>’ve</a:t>
                      </a:r>
                      <a:r>
                        <a:rPr lang="en-GB" sz="1500" kern="100" dirty="0">
                          <a:effectLst/>
                        </a:rPr>
                        <a:t>, impro</a:t>
                      </a:r>
                      <a:r>
                        <a:rPr lang="en-GB" sz="1500" kern="100" dirty="0">
                          <a:solidFill>
                            <a:srgbClr val="FF0000"/>
                          </a:solidFill>
                          <a:effectLst/>
                        </a:rPr>
                        <a:t>v</a:t>
                      </a:r>
                      <a:r>
                        <a:rPr lang="en-GB" sz="1500" kern="100" dirty="0">
                          <a:effectLst/>
                        </a:rPr>
                        <a:t>, o</a:t>
                      </a:r>
                      <a:r>
                        <a:rPr lang="en-GB" sz="1500" kern="100" dirty="0">
                          <a:solidFill>
                            <a:srgbClr val="FF0000"/>
                          </a:solidFill>
                          <a:effectLst/>
                        </a:rPr>
                        <a:t>f</a:t>
                      </a:r>
                      <a:endParaRPr lang="en-GB" sz="1500" kern="100" dirty="0">
                        <a:solidFill>
                          <a:srgbClr val="FF0000"/>
                        </a:solidFill>
                        <a:effectLst/>
                        <a:latin typeface="Arial" panose="020B0604020202020204" pitchFamily="34" charset="0"/>
                        <a:ea typeface="Calibri" panose="020F0502020204030204" pitchFamily="34" charset="0"/>
                      </a:endParaRPr>
                    </a:p>
                  </a:txBody>
                  <a:tcPr marL="99996" marR="99996" marT="0" marB="0"/>
                </a:tc>
                <a:tc>
                  <a:txBody>
                    <a:bodyPr/>
                    <a:lstStyle/>
                    <a:p>
                      <a:pPr>
                        <a:lnSpc>
                          <a:spcPct val="107000"/>
                        </a:lnSpc>
                        <a:spcAft>
                          <a:spcPts val="800"/>
                        </a:spcAft>
                      </a:pPr>
                      <a:r>
                        <a:rPr lang="en-GB" sz="1500" kern="100">
                          <a:effectLst/>
                        </a:rPr>
                        <a:t>f</a:t>
                      </a:r>
                      <a:endParaRPr lang="en-GB" sz="1500" kern="100">
                        <a:effectLst/>
                        <a:latin typeface="Arial" panose="020B0604020202020204" pitchFamily="34" charset="0"/>
                        <a:ea typeface="Calibri" panose="020F0502020204030204" pitchFamily="34" charset="0"/>
                      </a:endParaRPr>
                    </a:p>
                  </a:txBody>
                  <a:tcPr marL="99996" marR="99996" marT="0" marB="0"/>
                </a:tc>
                <a:extLst>
                  <a:ext uri="{0D108BD9-81ED-4DB2-BD59-A6C34878D82A}">
                    <a16:rowId xmlns:a16="http://schemas.microsoft.com/office/drawing/2014/main" val="3834431264"/>
                  </a:ext>
                </a:extLst>
              </a:tr>
              <a:tr h="511555">
                <a:tc>
                  <a:txBody>
                    <a:bodyPr/>
                    <a:lstStyle/>
                    <a:p>
                      <a:pPr>
                        <a:lnSpc>
                          <a:spcPct val="107000"/>
                        </a:lnSpc>
                        <a:spcAft>
                          <a:spcPts val="800"/>
                        </a:spcAft>
                      </a:pPr>
                      <a:r>
                        <a:rPr lang="en-GB" sz="1500" kern="100">
                          <a:effectLst/>
                        </a:rPr>
                        <a:t>8%</a:t>
                      </a:r>
                      <a:endParaRPr lang="en-GB" sz="1500" kern="100">
                        <a:effectLst/>
                        <a:latin typeface="Arial" panose="020B0604020202020204" pitchFamily="34" charset="0"/>
                        <a:ea typeface="Calibri" panose="020F0502020204030204" pitchFamily="34" charset="0"/>
                      </a:endParaRPr>
                    </a:p>
                  </a:txBody>
                  <a:tcPr marL="99996" marR="99996" marT="0" marB="0"/>
                </a:tc>
                <a:tc>
                  <a:txBody>
                    <a:bodyPr/>
                    <a:lstStyle/>
                    <a:p>
                      <a:pPr>
                        <a:lnSpc>
                          <a:spcPct val="107000"/>
                        </a:lnSpc>
                        <a:spcAft>
                          <a:spcPts val="800"/>
                        </a:spcAft>
                      </a:pPr>
                      <a:r>
                        <a:rPr lang="en-GB" sz="1500" kern="100">
                          <a:effectLst/>
                        </a:rPr>
                        <a:t>k</a:t>
                      </a:r>
                      <a:endParaRPr lang="en-GB" sz="1500" kern="100">
                        <a:effectLst/>
                        <a:latin typeface="Arial" panose="020B0604020202020204" pitchFamily="34" charset="0"/>
                        <a:ea typeface="Calibri" panose="020F0502020204030204" pitchFamily="34" charset="0"/>
                      </a:endParaRPr>
                    </a:p>
                  </a:txBody>
                  <a:tcPr marL="99996" marR="99996" marT="0" marB="0"/>
                </a:tc>
                <a:tc>
                  <a:txBody>
                    <a:bodyPr/>
                    <a:lstStyle/>
                    <a:p>
                      <a:pPr>
                        <a:lnSpc>
                          <a:spcPct val="107000"/>
                        </a:lnSpc>
                        <a:spcAft>
                          <a:spcPts val="800"/>
                        </a:spcAft>
                      </a:pPr>
                      <a:r>
                        <a:rPr lang="en-GB" sz="1500" kern="100" dirty="0">
                          <a:effectLst/>
                        </a:rPr>
                        <a:t>ba</a:t>
                      </a:r>
                      <a:r>
                        <a:rPr lang="en-GB" sz="1500" kern="100" dirty="0">
                          <a:solidFill>
                            <a:srgbClr val="FF0000"/>
                          </a:solidFill>
                          <a:effectLst/>
                        </a:rPr>
                        <a:t>ck</a:t>
                      </a:r>
                      <a:r>
                        <a:rPr lang="en-GB" sz="1500" kern="100" dirty="0">
                          <a:effectLst/>
                        </a:rPr>
                        <a:t>, in</a:t>
                      </a:r>
                      <a:r>
                        <a:rPr lang="en-GB" sz="1500" kern="100" dirty="0">
                          <a:solidFill>
                            <a:srgbClr val="FF0000"/>
                          </a:solidFill>
                          <a:effectLst/>
                        </a:rPr>
                        <a:t>k</a:t>
                      </a:r>
                      <a:r>
                        <a:rPr lang="en-GB" sz="1500" kern="100" dirty="0">
                          <a:effectLst/>
                        </a:rPr>
                        <a:t>, ma</a:t>
                      </a:r>
                      <a:r>
                        <a:rPr lang="en-GB" sz="1500" kern="100" dirty="0">
                          <a:solidFill>
                            <a:srgbClr val="FF0000"/>
                          </a:solidFill>
                          <a:effectLst/>
                        </a:rPr>
                        <a:t>ke</a:t>
                      </a:r>
                      <a:r>
                        <a:rPr lang="en-GB" sz="1500" kern="100" dirty="0">
                          <a:effectLst/>
                        </a:rPr>
                        <a:t>, mi</a:t>
                      </a:r>
                      <a:r>
                        <a:rPr lang="en-GB" sz="1500" kern="100" dirty="0">
                          <a:solidFill>
                            <a:srgbClr val="FF0000"/>
                          </a:solidFill>
                          <a:effectLst/>
                        </a:rPr>
                        <a:t>c</a:t>
                      </a:r>
                      <a:r>
                        <a:rPr lang="en-GB" sz="1500" kern="100" dirty="0">
                          <a:effectLst/>
                        </a:rPr>
                        <a:t>, te</a:t>
                      </a:r>
                      <a:r>
                        <a:rPr lang="en-GB" sz="1500" kern="100" dirty="0">
                          <a:solidFill>
                            <a:srgbClr val="FF0000"/>
                          </a:solidFill>
                          <a:effectLst/>
                        </a:rPr>
                        <a:t>ch</a:t>
                      </a:r>
                      <a:r>
                        <a:rPr lang="en-GB" sz="1500" kern="100" dirty="0">
                          <a:effectLst/>
                        </a:rPr>
                        <a:t>, pla</a:t>
                      </a:r>
                      <a:r>
                        <a:rPr lang="en-GB" sz="1500" kern="100" dirty="0">
                          <a:solidFill>
                            <a:srgbClr val="FF0000"/>
                          </a:solidFill>
                          <a:effectLst/>
                        </a:rPr>
                        <a:t>que</a:t>
                      </a:r>
                      <a:endParaRPr lang="en-GB" sz="1500" kern="100" dirty="0">
                        <a:solidFill>
                          <a:srgbClr val="FF0000"/>
                        </a:solidFill>
                        <a:effectLst/>
                        <a:latin typeface="Arial" panose="020B0604020202020204" pitchFamily="34" charset="0"/>
                        <a:ea typeface="Calibri" panose="020F0502020204030204" pitchFamily="34" charset="0"/>
                      </a:endParaRPr>
                    </a:p>
                  </a:txBody>
                  <a:tcPr marL="99996" marR="99996" marT="0" marB="0"/>
                </a:tc>
                <a:tc>
                  <a:txBody>
                    <a:bodyPr/>
                    <a:lstStyle/>
                    <a:p>
                      <a:pPr>
                        <a:lnSpc>
                          <a:spcPct val="107000"/>
                        </a:lnSpc>
                        <a:spcAft>
                          <a:spcPts val="800"/>
                        </a:spcAft>
                      </a:pPr>
                      <a:r>
                        <a:rPr lang="en-GB" sz="1500" kern="100">
                          <a:effectLst/>
                        </a:rPr>
                        <a:t>-</a:t>
                      </a:r>
                      <a:endParaRPr lang="en-GB" sz="1500" kern="100">
                        <a:effectLst/>
                        <a:latin typeface="Arial" panose="020B0604020202020204" pitchFamily="34" charset="0"/>
                        <a:ea typeface="Calibri" panose="020F0502020204030204" pitchFamily="34" charset="0"/>
                      </a:endParaRPr>
                    </a:p>
                  </a:txBody>
                  <a:tcPr marL="99996" marR="99996" marT="0" marB="0"/>
                </a:tc>
                <a:extLst>
                  <a:ext uri="{0D108BD9-81ED-4DB2-BD59-A6C34878D82A}">
                    <a16:rowId xmlns:a16="http://schemas.microsoft.com/office/drawing/2014/main" val="2364986054"/>
                  </a:ext>
                </a:extLst>
              </a:tr>
              <a:tr h="511555">
                <a:tc>
                  <a:txBody>
                    <a:bodyPr/>
                    <a:lstStyle/>
                    <a:p>
                      <a:pPr>
                        <a:lnSpc>
                          <a:spcPct val="107000"/>
                        </a:lnSpc>
                        <a:spcAft>
                          <a:spcPts val="800"/>
                        </a:spcAft>
                      </a:pPr>
                      <a:r>
                        <a:rPr lang="en-GB" sz="1500" kern="100">
                          <a:effectLst/>
                        </a:rPr>
                        <a:t>8%</a:t>
                      </a:r>
                      <a:endParaRPr lang="en-GB" sz="1500" kern="100">
                        <a:effectLst/>
                        <a:latin typeface="Arial" panose="020B0604020202020204" pitchFamily="34" charset="0"/>
                        <a:ea typeface="Calibri" panose="020F0502020204030204" pitchFamily="34" charset="0"/>
                      </a:endParaRPr>
                    </a:p>
                  </a:txBody>
                  <a:tcPr marL="99996" marR="99996" marT="0" marB="0"/>
                </a:tc>
                <a:tc>
                  <a:txBody>
                    <a:bodyPr/>
                    <a:lstStyle/>
                    <a:p>
                      <a:pPr>
                        <a:lnSpc>
                          <a:spcPct val="107000"/>
                        </a:lnSpc>
                        <a:spcAft>
                          <a:spcPts val="800"/>
                        </a:spcAft>
                      </a:pPr>
                      <a:r>
                        <a:rPr lang="en-GB" sz="1500" kern="100">
                          <a:effectLst/>
                        </a:rPr>
                        <a:t>s</a:t>
                      </a:r>
                      <a:endParaRPr lang="en-GB" sz="1500" kern="100">
                        <a:effectLst/>
                        <a:latin typeface="Arial" panose="020B0604020202020204" pitchFamily="34" charset="0"/>
                        <a:ea typeface="Calibri" panose="020F0502020204030204" pitchFamily="34" charset="0"/>
                      </a:endParaRPr>
                    </a:p>
                  </a:txBody>
                  <a:tcPr marL="99996" marR="99996" marT="0" marB="0"/>
                </a:tc>
                <a:tc>
                  <a:txBody>
                    <a:bodyPr/>
                    <a:lstStyle/>
                    <a:p>
                      <a:pPr>
                        <a:lnSpc>
                          <a:spcPct val="107000"/>
                        </a:lnSpc>
                        <a:spcAft>
                          <a:spcPts val="800"/>
                        </a:spcAft>
                      </a:pPr>
                      <a:r>
                        <a:rPr lang="en-GB" sz="1500" kern="100" dirty="0">
                          <a:effectLst/>
                        </a:rPr>
                        <a:t>thi</a:t>
                      </a:r>
                      <a:r>
                        <a:rPr lang="en-GB" sz="1500" kern="100" dirty="0">
                          <a:solidFill>
                            <a:srgbClr val="FF0000"/>
                          </a:solidFill>
                          <a:effectLst/>
                        </a:rPr>
                        <a:t>s</a:t>
                      </a:r>
                      <a:r>
                        <a:rPr lang="en-GB" sz="1500" kern="100" dirty="0">
                          <a:effectLst/>
                        </a:rPr>
                        <a:t>, hor</a:t>
                      </a:r>
                      <a:r>
                        <a:rPr lang="en-GB" sz="1500" kern="100" dirty="0">
                          <a:solidFill>
                            <a:srgbClr val="FF0000"/>
                          </a:solidFill>
                          <a:effectLst/>
                        </a:rPr>
                        <a:t>se</a:t>
                      </a:r>
                      <a:r>
                        <a:rPr lang="en-GB" sz="1500" kern="100" dirty="0">
                          <a:effectLst/>
                        </a:rPr>
                        <a:t>, bo</a:t>
                      </a:r>
                      <a:r>
                        <a:rPr lang="en-GB" sz="1500" kern="100" dirty="0">
                          <a:solidFill>
                            <a:srgbClr val="FF0000"/>
                          </a:solidFill>
                          <a:effectLst/>
                        </a:rPr>
                        <a:t>ss</a:t>
                      </a:r>
                      <a:r>
                        <a:rPr lang="en-GB" sz="1500" kern="100" dirty="0">
                          <a:effectLst/>
                        </a:rPr>
                        <a:t>, sau</a:t>
                      </a:r>
                      <a:r>
                        <a:rPr lang="en-GB" sz="1500" kern="100" dirty="0">
                          <a:solidFill>
                            <a:srgbClr val="FF0000"/>
                          </a:solidFill>
                          <a:effectLst/>
                        </a:rPr>
                        <a:t>ce</a:t>
                      </a:r>
                      <a:r>
                        <a:rPr lang="en-GB" sz="1500" kern="100" dirty="0">
                          <a:effectLst/>
                        </a:rPr>
                        <a:t>, rela</a:t>
                      </a:r>
                      <a:r>
                        <a:rPr lang="en-GB" sz="1500" kern="100" dirty="0">
                          <a:solidFill>
                            <a:srgbClr val="FF0000"/>
                          </a:solidFill>
                          <a:effectLst/>
                        </a:rPr>
                        <a:t>x</a:t>
                      </a:r>
                      <a:endParaRPr lang="en-GB" sz="1500" kern="100" dirty="0">
                        <a:solidFill>
                          <a:srgbClr val="FF0000"/>
                        </a:solidFill>
                        <a:effectLst/>
                        <a:latin typeface="Arial" panose="020B0604020202020204" pitchFamily="34" charset="0"/>
                        <a:ea typeface="Calibri" panose="020F0502020204030204" pitchFamily="34" charset="0"/>
                      </a:endParaRPr>
                    </a:p>
                  </a:txBody>
                  <a:tcPr marL="99996" marR="99996" marT="0" marB="0"/>
                </a:tc>
                <a:tc>
                  <a:txBody>
                    <a:bodyPr/>
                    <a:lstStyle/>
                    <a:p>
                      <a:pPr>
                        <a:lnSpc>
                          <a:spcPct val="107000"/>
                        </a:lnSpc>
                        <a:spcAft>
                          <a:spcPts val="800"/>
                        </a:spcAft>
                      </a:pPr>
                      <a:r>
                        <a:rPr lang="en-GB" sz="1500" kern="100">
                          <a:effectLst/>
                        </a:rPr>
                        <a:t>-</a:t>
                      </a:r>
                      <a:endParaRPr lang="en-GB" sz="1500" kern="100">
                        <a:effectLst/>
                        <a:latin typeface="Arial" panose="020B0604020202020204" pitchFamily="34" charset="0"/>
                        <a:ea typeface="Calibri" panose="020F0502020204030204" pitchFamily="34" charset="0"/>
                      </a:endParaRPr>
                    </a:p>
                  </a:txBody>
                  <a:tcPr marL="99996" marR="99996" marT="0" marB="0"/>
                </a:tc>
                <a:extLst>
                  <a:ext uri="{0D108BD9-81ED-4DB2-BD59-A6C34878D82A}">
                    <a16:rowId xmlns:a16="http://schemas.microsoft.com/office/drawing/2014/main" val="3823491808"/>
                  </a:ext>
                </a:extLst>
              </a:tr>
              <a:tr h="511555">
                <a:tc>
                  <a:txBody>
                    <a:bodyPr/>
                    <a:lstStyle/>
                    <a:p>
                      <a:pPr>
                        <a:lnSpc>
                          <a:spcPct val="107000"/>
                        </a:lnSpc>
                        <a:spcAft>
                          <a:spcPts val="800"/>
                        </a:spcAft>
                      </a:pPr>
                      <a:r>
                        <a:rPr lang="en-GB" sz="1500" kern="100">
                          <a:effectLst/>
                        </a:rPr>
                        <a:t>7%</a:t>
                      </a:r>
                      <a:endParaRPr lang="en-GB" sz="1500" kern="100">
                        <a:effectLst/>
                        <a:latin typeface="Arial" panose="020B0604020202020204" pitchFamily="34" charset="0"/>
                        <a:ea typeface="Calibri" panose="020F0502020204030204" pitchFamily="34" charset="0"/>
                      </a:endParaRPr>
                    </a:p>
                  </a:txBody>
                  <a:tcPr marL="99996" marR="99996" marT="0" marB="0"/>
                </a:tc>
                <a:tc>
                  <a:txBody>
                    <a:bodyPr/>
                    <a:lstStyle/>
                    <a:p>
                      <a:pPr>
                        <a:lnSpc>
                          <a:spcPct val="107000"/>
                        </a:lnSpc>
                        <a:spcAft>
                          <a:spcPts val="800"/>
                        </a:spcAft>
                      </a:pPr>
                      <a:r>
                        <a:rPr lang="en-GB" sz="1500" kern="100" dirty="0">
                          <a:solidFill>
                            <a:srgbClr val="FF0000"/>
                          </a:solidFill>
                          <a:effectLst/>
                        </a:rPr>
                        <a:t>n</a:t>
                      </a:r>
                      <a:endParaRPr lang="en-GB" sz="1500" kern="100" dirty="0">
                        <a:solidFill>
                          <a:srgbClr val="FF0000"/>
                        </a:solidFill>
                        <a:effectLst/>
                        <a:latin typeface="Arial" panose="020B0604020202020204" pitchFamily="34" charset="0"/>
                        <a:ea typeface="Calibri" panose="020F0502020204030204" pitchFamily="34" charset="0"/>
                      </a:endParaRPr>
                    </a:p>
                  </a:txBody>
                  <a:tcPr marL="99996" marR="99996" marT="0" marB="0"/>
                </a:tc>
                <a:tc>
                  <a:txBody>
                    <a:bodyPr/>
                    <a:lstStyle/>
                    <a:p>
                      <a:pPr>
                        <a:lnSpc>
                          <a:spcPct val="107000"/>
                        </a:lnSpc>
                        <a:spcAft>
                          <a:spcPts val="800"/>
                        </a:spcAft>
                      </a:pPr>
                      <a:r>
                        <a:rPr lang="en-GB" sz="1500" kern="100" dirty="0">
                          <a:effectLst/>
                        </a:rPr>
                        <a:t>a</a:t>
                      </a:r>
                      <a:r>
                        <a:rPr lang="en-GB" sz="1500" kern="100" dirty="0">
                          <a:solidFill>
                            <a:srgbClr val="FF0000"/>
                          </a:solidFill>
                          <a:effectLst/>
                        </a:rPr>
                        <a:t>n</a:t>
                      </a:r>
                      <a:r>
                        <a:rPr lang="en-GB" sz="1500" kern="100" dirty="0">
                          <a:effectLst/>
                        </a:rPr>
                        <a:t>, la</a:t>
                      </a:r>
                      <a:r>
                        <a:rPr lang="en-GB" sz="1500" kern="100" dirty="0">
                          <a:solidFill>
                            <a:srgbClr val="FF0000"/>
                          </a:solidFill>
                          <a:effectLst/>
                        </a:rPr>
                        <a:t>ne</a:t>
                      </a:r>
                      <a:r>
                        <a:rPr lang="en-GB" sz="1500" kern="100" dirty="0">
                          <a:effectLst/>
                        </a:rPr>
                        <a:t>, i</a:t>
                      </a:r>
                      <a:r>
                        <a:rPr lang="en-GB" sz="1500" kern="100" dirty="0">
                          <a:solidFill>
                            <a:srgbClr val="FF0000"/>
                          </a:solidFill>
                          <a:effectLst/>
                        </a:rPr>
                        <a:t>nn</a:t>
                      </a:r>
                      <a:r>
                        <a:rPr lang="en-GB" sz="1500" kern="100" dirty="0">
                          <a:effectLst/>
                        </a:rPr>
                        <a:t>, to</a:t>
                      </a:r>
                      <a:r>
                        <a:rPr lang="en-GB" sz="1500" kern="100" dirty="0">
                          <a:solidFill>
                            <a:srgbClr val="FF0000"/>
                          </a:solidFill>
                          <a:effectLst/>
                        </a:rPr>
                        <a:t>nne</a:t>
                      </a:r>
                      <a:r>
                        <a:rPr lang="en-GB" sz="1500" kern="100" dirty="0">
                          <a:effectLst/>
                        </a:rPr>
                        <a:t>, si</a:t>
                      </a:r>
                      <a:r>
                        <a:rPr lang="en-GB" sz="1500" kern="100" dirty="0">
                          <a:solidFill>
                            <a:srgbClr val="FF0000"/>
                          </a:solidFill>
                          <a:effectLst/>
                        </a:rPr>
                        <a:t>gn</a:t>
                      </a:r>
                      <a:endParaRPr lang="en-GB" sz="1500" kern="100" dirty="0">
                        <a:solidFill>
                          <a:srgbClr val="FF0000"/>
                        </a:solidFill>
                        <a:effectLst/>
                        <a:latin typeface="Arial" panose="020B0604020202020204" pitchFamily="34" charset="0"/>
                        <a:ea typeface="Calibri" panose="020F0502020204030204" pitchFamily="34" charset="0"/>
                      </a:endParaRPr>
                    </a:p>
                  </a:txBody>
                  <a:tcPr marL="99996" marR="99996" marT="0" marB="0"/>
                </a:tc>
                <a:tc>
                  <a:txBody>
                    <a:bodyPr/>
                    <a:lstStyle/>
                    <a:p>
                      <a:pPr>
                        <a:lnSpc>
                          <a:spcPct val="107000"/>
                        </a:lnSpc>
                        <a:spcAft>
                          <a:spcPts val="800"/>
                        </a:spcAft>
                      </a:pPr>
                      <a:r>
                        <a:rPr lang="en-GB" sz="1500" i="1" kern="100" dirty="0">
                          <a:effectLst/>
                        </a:rPr>
                        <a:t>(not in a pair)</a:t>
                      </a:r>
                      <a:endParaRPr lang="en-GB" sz="1500" i="1" kern="100" dirty="0">
                        <a:effectLst/>
                        <a:latin typeface="Arial" panose="020B0604020202020204" pitchFamily="34" charset="0"/>
                        <a:ea typeface="Calibri" panose="020F0502020204030204" pitchFamily="34" charset="0"/>
                      </a:endParaRPr>
                    </a:p>
                  </a:txBody>
                  <a:tcPr marL="99996" marR="99996" marT="0" marB="0"/>
                </a:tc>
                <a:extLst>
                  <a:ext uri="{0D108BD9-81ED-4DB2-BD59-A6C34878D82A}">
                    <a16:rowId xmlns:a16="http://schemas.microsoft.com/office/drawing/2014/main" val="298902488"/>
                  </a:ext>
                </a:extLst>
              </a:tr>
              <a:tr h="749323">
                <a:tc>
                  <a:txBody>
                    <a:bodyPr/>
                    <a:lstStyle/>
                    <a:p>
                      <a:pPr>
                        <a:lnSpc>
                          <a:spcPct val="107000"/>
                        </a:lnSpc>
                        <a:spcAft>
                          <a:spcPts val="800"/>
                        </a:spcAft>
                      </a:pPr>
                      <a:r>
                        <a:rPr lang="en-GB" sz="1500" kern="100">
                          <a:effectLst/>
                        </a:rPr>
                        <a:t>5%</a:t>
                      </a:r>
                      <a:endParaRPr lang="en-GB" sz="1500" kern="100">
                        <a:effectLst/>
                        <a:latin typeface="Arial" panose="020B0604020202020204" pitchFamily="34" charset="0"/>
                        <a:ea typeface="Calibri" panose="020F0502020204030204" pitchFamily="34" charset="0"/>
                      </a:endParaRPr>
                    </a:p>
                  </a:txBody>
                  <a:tcPr marL="99996" marR="99996" marT="0" marB="0"/>
                </a:tc>
                <a:tc>
                  <a:txBody>
                    <a:bodyPr/>
                    <a:lstStyle/>
                    <a:p>
                      <a:pPr>
                        <a:lnSpc>
                          <a:spcPct val="107000"/>
                        </a:lnSpc>
                        <a:spcAft>
                          <a:spcPts val="800"/>
                        </a:spcAft>
                      </a:pPr>
                      <a:r>
                        <a:rPr lang="en-GB" sz="1500" kern="100" dirty="0">
                          <a:effectLst/>
                        </a:rPr>
                        <a:t>f</a:t>
                      </a:r>
                      <a:endParaRPr lang="en-GB" sz="1500" kern="100" dirty="0">
                        <a:effectLst/>
                        <a:latin typeface="Arial" panose="020B0604020202020204" pitchFamily="34" charset="0"/>
                        <a:ea typeface="Calibri" panose="020F0502020204030204" pitchFamily="34" charset="0"/>
                      </a:endParaRPr>
                    </a:p>
                  </a:txBody>
                  <a:tcPr marL="99996" marR="99996" marT="0" marB="0"/>
                </a:tc>
                <a:tc>
                  <a:txBody>
                    <a:bodyPr/>
                    <a:lstStyle/>
                    <a:p>
                      <a:pPr>
                        <a:lnSpc>
                          <a:spcPct val="107000"/>
                        </a:lnSpc>
                        <a:spcAft>
                          <a:spcPts val="800"/>
                        </a:spcAft>
                      </a:pPr>
                      <a:r>
                        <a:rPr lang="en-GB" sz="1500" kern="100" dirty="0">
                          <a:effectLst/>
                        </a:rPr>
                        <a:t>i</a:t>
                      </a:r>
                      <a:r>
                        <a:rPr lang="en-GB" sz="1500" kern="100" dirty="0">
                          <a:solidFill>
                            <a:srgbClr val="FF0000"/>
                          </a:solidFill>
                          <a:effectLst/>
                        </a:rPr>
                        <a:t>f</a:t>
                      </a:r>
                      <a:r>
                        <a:rPr lang="en-GB" sz="1500" kern="100" dirty="0">
                          <a:effectLst/>
                        </a:rPr>
                        <a:t>, li</a:t>
                      </a:r>
                      <a:r>
                        <a:rPr lang="en-GB" sz="1500" kern="100" dirty="0">
                          <a:solidFill>
                            <a:srgbClr val="FF0000"/>
                          </a:solidFill>
                          <a:effectLst/>
                        </a:rPr>
                        <a:t>fe</a:t>
                      </a:r>
                      <a:r>
                        <a:rPr lang="en-GB" sz="1500" kern="100" dirty="0">
                          <a:effectLst/>
                        </a:rPr>
                        <a:t>, o</a:t>
                      </a:r>
                      <a:r>
                        <a:rPr lang="en-GB" sz="1500" kern="100" dirty="0">
                          <a:solidFill>
                            <a:srgbClr val="FF0000"/>
                          </a:solidFill>
                          <a:effectLst/>
                        </a:rPr>
                        <a:t>ff</a:t>
                      </a:r>
                      <a:r>
                        <a:rPr lang="en-GB" sz="1500" kern="100" dirty="0">
                          <a:effectLst/>
                        </a:rPr>
                        <a:t>, photogra</a:t>
                      </a:r>
                      <a:r>
                        <a:rPr lang="en-GB" sz="1500" kern="100" dirty="0">
                          <a:solidFill>
                            <a:srgbClr val="FF0000"/>
                          </a:solidFill>
                          <a:effectLst/>
                        </a:rPr>
                        <a:t>ph</a:t>
                      </a:r>
                      <a:r>
                        <a:rPr lang="en-GB" sz="1500" kern="100" dirty="0">
                          <a:effectLst/>
                        </a:rPr>
                        <a:t>, tou</a:t>
                      </a:r>
                      <a:r>
                        <a:rPr lang="en-GB" sz="1500" kern="100" dirty="0">
                          <a:solidFill>
                            <a:srgbClr val="FF0000"/>
                          </a:solidFill>
                          <a:effectLst/>
                        </a:rPr>
                        <a:t>gh</a:t>
                      </a:r>
                      <a:r>
                        <a:rPr lang="en-GB" sz="1500" kern="100" dirty="0">
                          <a:effectLst/>
                        </a:rPr>
                        <a:t>, ha</a:t>
                      </a:r>
                      <a:r>
                        <a:rPr lang="en-GB" sz="1500" kern="100" dirty="0">
                          <a:solidFill>
                            <a:srgbClr val="FF0000"/>
                          </a:solidFill>
                          <a:effectLst/>
                        </a:rPr>
                        <a:t>lf</a:t>
                      </a:r>
                      <a:endParaRPr lang="en-GB" sz="1500" kern="100" dirty="0">
                        <a:solidFill>
                          <a:srgbClr val="FF0000"/>
                        </a:solidFill>
                        <a:effectLst/>
                        <a:latin typeface="Arial" panose="020B0604020202020204" pitchFamily="34" charset="0"/>
                        <a:ea typeface="Calibri" panose="020F0502020204030204" pitchFamily="34" charset="0"/>
                      </a:endParaRPr>
                    </a:p>
                  </a:txBody>
                  <a:tcPr marL="99996" marR="99996" marT="0" marB="0"/>
                </a:tc>
                <a:tc>
                  <a:txBody>
                    <a:bodyPr/>
                    <a:lstStyle/>
                    <a:p>
                      <a:pPr>
                        <a:lnSpc>
                          <a:spcPct val="107000"/>
                        </a:lnSpc>
                        <a:spcAft>
                          <a:spcPts val="800"/>
                        </a:spcAft>
                      </a:pPr>
                      <a:r>
                        <a:rPr lang="en-GB" sz="1500" kern="100" dirty="0">
                          <a:effectLst/>
                        </a:rPr>
                        <a:t>-</a:t>
                      </a:r>
                      <a:endParaRPr lang="en-GB" sz="1500" kern="100" dirty="0">
                        <a:effectLst/>
                        <a:latin typeface="Arial" panose="020B0604020202020204" pitchFamily="34" charset="0"/>
                        <a:ea typeface="Calibri" panose="020F0502020204030204" pitchFamily="34" charset="0"/>
                      </a:endParaRPr>
                    </a:p>
                  </a:txBody>
                  <a:tcPr marL="99996" marR="99996" marT="0" marB="0"/>
                </a:tc>
                <a:extLst>
                  <a:ext uri="{0D108BD9-81ED-4DB2-BD59-A6C34878D82A}">
                    <a16:rowId xmlns:a16="http://schemas.microsoft.com/office/drawing/2014/main" val="2888097296"/>
                  </a:ext>
                </a:extLst>
              </a:tr>
            </a:tbl>
          </a:graphicData>
        </a:graphic>
      </p:graphicFrame>
    </p:spTree>
    <p:extLst>
      <p:ext uri="{BB962C8B-B14F-4D97-AF65-F5344CB8AC3E}">
        <p14:creationId xmlns:p14="http://schemas.microsoft.com/office/powerpoint/2010/main" val="2605139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BC6133C-0615-4CE4-9132-37E609A9B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6533" y="1944913"/>
            <a:ext cx="40233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645066" y="2031101"/>
            <a:ext cx="4282984" cy="3511943"/>
          </a:xfrm>
        </p:spPr>
        <p:txBody>
          <a:bodyPr anchor="ctr">
            <a:normAutofit/>
          </a:bodyPr>
          <a:lstStyle/>
          <a:p>
            <a:pPr marL="0" indent="0">
              <a:buNone/>
            </a:pPr>
            <a:r>
              <a:rPr lang="en-GB" sz="2400" dirty="0"/>
              <a:t>Order of frequency of consonant sounds that move forward:</a:t>
            </a:r>
          </a:p>
          <a:p>
            <a:pPr marL="0" indent="0">
              <a:buNone/>
            </a:pPr>
            <a:endParaRPr lang="en-GB" sz="2400" dirty="0"/>
          </a:p>
          <a:p>
            <a:pPr marL="0" indent="0">
              <a:buNone/>
            </a:pPr>
            <a:r>
              <a:rPr lang="en-GB" sz="2400" dirty="0"/>
              <a:t>Table – Part 2:</a:t>
            </a:r>
          </a:p>
          <a:p>
            <a:pPr marL="0" indent="0">
              <a:buNone/>
            </a:pPr>
            <a:endParaRPr lang="en-GB" sz="1800" dirty="0"/>
          </a:p>
        </p:txBody>
      </p:sp>
      <p:sp>
        <p:nvSpPr>
          <p:cNvPr id="13" name="Rectangle 12">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25843" y="6053360"/>
            <a:ext cx="740664" cy="154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4923" y="215201"/>
            <a:ext cx="740664" cy="118334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6793" y="354959"/>
            <a:ext cx="6184973"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0CD9F757-E145-03DB-BB21-25598EC00B0B}"/>
              </a:ext>
            </a:extLst>
          </p:cNvPr>
          <p:cNvGraphicFramePr>
            <a:graphicFrameLocks noGrp="1"/>
          </p:cNvGraphicFramePr>
          <p:nvPr>
            <p:extLst>
              <p:ext uri="{D42A27DB-BD31-4B8C-83A1-F6EECF244321}">
                <p14:modId xmlns:p14="http://schemas.microsoft.com/office/powerpoint/2010/main" val="2787087473"/>
              </p:ext>
            </p:extLst>
          </p:nvPr>
        </p:nvGraphicFramePr>
        <p:xfrm>
          <a:off x="5987738" y="856205"/>
          <a:ext cx="5628019" cy="4912726"/>
        </p:xfrm>
        <a:graphic>
          <a:graphicData uri="http://schemas.openxmlformats.org/drawingml/2006/table">
            <a:tbl>
              <a:tblPr firstRow="1" firstCol="1" bandRow="1">
                <a:tableStyleId>{5C22544A-7EE6-4342-B048-85BDC9FD1C3A}</a:tableStyleId>
              </a:tblPr>
              <a:tblGrid>
                <a:gridCol w="1234449">
                  <a:extLst>
                    <a:ext uri="{9D8B030D-6E8A-4147-A177-3AD203B41FA5}">
                      <a16:colId xmlns:a16="http://schemas.microsoft.com/office/drawing/2014/main" val="627619824"/>
                    </a:ext>
                  </a:extLst>
                </a:gridCol>
                <a:gridCol w="1019192">
                  <a:extLst>
                    <a:ext uri="{9D8B030D-6E8A-4147-A177-3AD203B41FA5}">
                      <a16:colId xmlns:a16="http://schemas.microsoft.com/office/drawing/2014/main" val="3806932960"/>
                    </a:ext>
                  </a:extLst>
                </a:gridCol>
                <a:gridCol w="1922333">
                  <a:extLst>
                    <a:ext uri="{9D8B030D-6E8A-4147-A177-3AD203B41FA5}">
                      <a16:colId xmlns:a16="http://schemas.microsoft.com/office/drawing/2014/main" val="571006864"/>
                    </a:ext>
                  </a:extLst>
                </a:gridCol>
                <a:gridCol w="1452045">
                  <a:extLst>
                    <a:ext uri="{9D8B030D-6E8A-4147-A177-3AD203B41FA5}">
                      <a16:colId xmlns:a16="http://schemas.microsoft.com/office/drawing/2014/main" val="1387785486"/>
                    </a:ext>
                  </a:extLst>
                </a:gridCol>
              </a:tblGrid>
              <a:tr h="1147505">
                <a:tc>
                  <a:txBody>
                    <a:bodyPr/>
                    <a:lstStyle/>
                    <a:p>
                      <a:pPr algn="ctr">
                        <a:lnSpc>
                          <a:spcPct val="107000"/>
                        </a:lnSpc>
                        <a:spcAft>
                          <a:spcPts val="800"/>
                        </a:spcAft>
                      </a:pPr>
                      <a:r>
                        <a:rPr lang="en-GB" sz="1500" kern="100" dirty="0">
                          <a:effectLst/>
                        </a:rPr>
                        <a:t>Frequency (%):</a:t>
                      </a:r>
                      <a:endParaRPr lang="en-GB" sz="1500" kern="100" dirty="0">
                        <a:effectLst/>
                        <a:latin typeface="Arial" panose="020B0604020202020204" pitchFamily="34" charset="0"/>
                        <a:ea typeface="Calibri" panose="020F0502020204030204" pitchFamily="34" charset="0"/>
                      </a:endParaRPr>
                    </a:p>
                  </a:txBody>
                  <a:tcPr marL="101077" marR="101077" marT="0" marB="0"/>
                </a:tc>
                <a:tc>
                  <a:txBody>
                    <a:bodyPr/>
                    <a:lstStyle/>
                    <a:p>
                      <a:pPr algn="ctr">
                        <a:lnSpc>
                          <a:spcPct val="107000"/>
                        </a:lnSpc>
                        <a:spcAft>
                          <a:spcPts val="800"/>
                        </a:spcAft>
                      </a:pPr>
                      <a:r>
                        <a:rPr lang="en-GB" sz="1500" kern="100" dirty="0">
                          <a:effectLst/>
                        </a:rPr>
                        <a:t>Sound: (</a:t>
                      </a:r>
                      <a:r>
                        <a:rPr lang="en-GB" sz="1500" kern="100" dirty="0">
                          <a:solidFill>
                            <a:srgbClr val="FF0000"/>
                          </a:solidFill>
                          <a:effectLst/>
                        </a:rPr>
                        <a:t>voiced</a:t>
                      </a:r>
                      <a:r>
                        <a:rPr lang="en-GB" sz="1500" kern="100" dirty="0">
                          <a:effectLst/>
                        </a:rPr>
                        <a:t>)</a:t>
                      </a:r>
                      <a:endParaRPr lang="en-GB" sz="1500" kern="100" dirty="0">
                        <a:effectLst/>
                        <a:latin typeface="Arial" panose="020B0604020202020204" pitchFamily="34" charset="0"/>
                        <a:ea typeface="Calibri" panose="020F0502020204030204" pitchFamily="34" charset="0"/>
                      </a:endParaRPr>
                    </a:p>
                  </a:txBody>
                  <a:tcPr marL="101077" marR="101077" marT="0" marB="0"/>
                </a:tc>
                <a:tc>
                  <a:txBody>
                    <a:bodyPr/>
                    <a:lstStyle/>
                    <a:p>
                      <a:pPr algn="ctr">
                        <a:lnSpc>
                          <a:spcPct val="107000"/>
                        </a:lnSpc>
                        <a:spcAft>
                          <a:spcPts val="800"/>
                        </a:spcAft>
                      </a:pPr>
                      <a:r>
                        <a:rPr lang="en-GB" sz="1500" kern="100">
                          <a:effectLst/>
                        </a:rPr>
                        <a:t>Examples of Spellings:</a:t>
                      </a:r>
                      <a:endParaRPr lang="en-GB" sz="1500" kern="100">
                        <a:effectLst/>
                        <a:latin typeface="Arial" panose="020B0604020202020204" pitchFamily="34" charset="0"/>
                        <a:ea typeface="Calibri" panose="020F0502020204030204" pitchFamily="34" charset="0"/>
                      </a:endParaRPr>
                    </a:p>
                  </a:txBody>
                  <a:tcPr marL="101077" marR="101077" marT="0" marB="0"/>
                </a:tc>
                <a:tc>
                  <a:txBody>
                    <a:bodyPr/>
                    <a:lstStyle/>
                    <a:p>
                      <a:pPr algn="ctr">
                        <a:lnSpc>
                          <a:spcPct val="107000"/>
                        </a:lnSpc>
                        <a:spcAft>
                          <a:spcPts val="800"/>
                        </a:spcAft>
                      </a:pPr>
                      <a:r>
                        <a:rPr lang="en-GB" sz="1500" kern="100" dirty="0">
                          <a:effectLst/>
                        </a:rPr>
                        <a:t>In CC connections,</a:t>
                      </a:r>
                    </a:p>
                    <a:p>
                      <a:pPr algn="ctr">
                        <a:lnSpc>
                          <a:spcPct val="107000"/>
                        </a:lnSpc>
                        <a:spcAft>
                          <a:spcPts val="800"/>
                        </a:spcAft>
                      </a:pPr>
                      <a:r>
                        <a:rPr lang="en-GB" sz="1500" kern="100" dirty="0">
                          <a:effectLst/>
                        </a:rPr>
                        <a:t>the sound changes to:</a:t>
                      </a:r>
                      <a:endParaRPr lang="en-GB" sz="1500" kern="100" dirty="0">
                        <a:effectLst/>
                        <a:latin typeface="Arial" panose="020B0604020202020204" pitchFamily="34" charset="0"/>
                        <a:ea typeface="Calibri" panose="020F0502020204030204" pitchFamily="34" charset="0"/>
                      </a:endParaRPr>
                    </a:p>
                  </a:txBody>
                  <a:tcPr marL="101077" marR="101077" marT="0" marB="0"/>
                </a:tc>
                <a:extLst>
                  <a:ext uri="{0D108BD9-81ED-4DB2-BD59-A6C34878D82A}">
                    <a16:rowId xmlns:a16="http://schemas.microsoft.com/office/drawing/2014/main" val="2369473557"/>
                  </a:ext>
                </a:extLst>
              </a:tr>
              <a:tr h="276746">
                <a:tc>
                  <a:txBody>
                    <a:bodyPr/>
                    <a:lstStyle/>
                    <a:p>
                      <a:pPr>
                        <a:lnSpc>
                          <a:spcPct val="107000"/>
                        </a:lnSpc>
                        <a:spcAft>
                          <a:spcPts val="800"/>
                        </a:spcAft>
                      </a:pPr>
                      <a:r>
                        <a:rPr lang="en-GB" sz="1500" kern="100">
                          <a:effectLst/>
                        </a:rPr>
                        <a:t>3%</a:t>
                      </a:r>
                      <a:endParaRPr lang="en-GB" sz="1500" kern="100">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a:effectLst/>
                        </a:rPr>
                        <a:t>p</a:t>
                      </a:r>
                      <a:endParaRPr lang="en-GB" sz="1500" kern="100">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dirty="0">
                          <a:effectLst/>
                        </a:rPr>
                        <a:t>u</a:t>
                      </a:r>
                      <a:r>
                        <a:rPr lang="en-GB" sz="1500" kern="100" dirty="0">
                          <a:solidFill>
                            <a:srgbClr val="FF0000"/>
                          </a:solidFill>
                          <a:effectLst/>
                        </a:rPr>
                        <a:t>p</a:t>
                      </a:r>
                      <a:r>
                        <a:rPr lang="en-GB" sz="1500" kern="100" dirty="0">
                          <a:effectLst/>
                        </a:rPr>
                        <a:t>, ho</a:t>
                      </a:r>
                      <a:r>
                        <a:rPr lang="en-GB" sz="1500" kern="100" dirty="0">
                          <a:solidFill>
                            <a:srgbClr val="FF0000"/>
                          </a:solidFill>
                          <a:effectLst/>
                        </a:rPr>
                        <a:t>pe</a:t>
                      </a:r>
                      <a:r>
                        <a:rPr lang="en-GB" sz="1500" kern="100" dirty="0">
                          <a:effectLst/>
                        </a:rPr>
                        <a:t>, a</a:t>
                      </a:r>
                      <a:r>
                        <a:rPr lang="en-GB" sz="1500" kern="100" dirty="0">
                          <a:solidFill>
                            <a:srgbClr val="FF0000"/>
                          </a:solidFill>
                          <a:effectLst/>
                        </a:rPr>
                        <a:t>pp</a:t>
                      </a:r>
                      <a:endParaRPr lang="en-GB" sz="1500" kern="100" dirty="0">
                        <a:solidFill>
                          <a:srgbClr val="FF0000"/>
                        </a:solidFill>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a:effectLst/>
                        </a:rPr>
                        <a:t>-</a:t>
                      </a:r>
                      <a:endParaRPr lang="en-GB" sz="1500" kern="100">
                        <a:effectLst/>
                        <a:latin typeface="Arial" panose="020B0604020202020204" pitchFamily="34" charset="0"/>
                        <a:ea typeface="Calibri" panose="020F0502020204030204" pitchFamily="34" charset="0"/>
                      </a:endParaRPr>
                    </a:p>
                  </a:txBody>
                  <a:tcPr marL="101077" marR="101077" marT="0" marB="0"/>
                </a:tc>
                <a:extLst>
                  <a:ext uri="{0D108BD9-81ED-4DB2-BD59-A6C34878D82A}">
                    <a16:rowId xmlns:a16="http://schemas.microsoft.com/office/drawing/2014/main" val="3369047375"/>
                  </a:ext>
                </a:extLst>
              </a:tr>
              <a:tr h="276746">
                <a:tc>
                  <a:txBody>
                    <a:bodyPr/>
                    <a:lstStyle/>
                    <a:p>
                      <a:pPr>
                        <a:lnSpc>
                          <a:spcPct val="107000"/>
                        </a:lnSpc>
                        <a:spcAft>
                          <a:spcPts val="800"/>
                        </a:spcAft>
                      </a:pPr>
                      <a:r>
                        <a:rPr lang="en-GB" sz="1500" kern="100">
                          <a:effectLst/>
                        </a:rPr>
                        <a:t>3%</a:t>
                      </a:r>
                      <a:endParaRPr lang="en-GB" sz="1500" kern="100">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a:effectLst/>
                        </a:rPr>
                        <a:t>ch</a:t>
                      </a:r>
                      <a:endParaRPr lang="en-GB" sz="1500" kern="100">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dirty="0">
                          <a:effectLst/>
                        </a:rPr>
                        <a:t>bea</a:t>
                      </a:r>
                      <a:r>
                        <a:rPr lang="en-GB" sz="1500" kern="100" dirty="0">
                          <a:solidFill>
                            <a:srgbClr val="FF0000"/>
                          </a:solidFill>
                          <a:effectLst/>
                        </a:rPr>
                        <a:t>ch</a:t>
                      </a:r>
                      <a:r>
                        <a:rPr lang="en-GB" sz="1500" kern="100" dirty="0">
                          <a:effectLst/>
                        </a:rPr>
                        <a:t>, wa</a:t>
                      </a:r>
                      <a:r>
                        <a:rPr lang="en-GB" sz="1500" kern="100" dirty="0">
                          <a:solidFill>
                            <a:srgbClr val="FF0000"/>
                          </a:solidFill>
                          <a:effectLst/>
                        </a:rPr>
                        <a:t>tch</a:t>
                      </a:r>
                      <a:endParaRPr lang="en-GB" sz="1500" kern="100" dirty="0">
                        <a:solidFill>
                          <a:srgbClr val="FF0000"/>
                        </a:solidFill>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a:effectLst/>
                        </a:rPr>
                        <a:t>-</a:t>
                      </a:r>
                      <a:endParaRPr lang="en-GB" sz="1500" kern="100">
                        <a:effectLst/>
                        <a:latin typeface="Arial" panose="020B0604020202020204" pitchFamily="34" charset="0"/>
                        <a:ea typeface="Calibri" panose="020F0502020204030204" pitchFamily="34" charset="0"/>
                      </a:endParaRPr>
                    </a:p>
                  </a:txBody>
                  <a:tcPr marL="101077" marR="101077" marT="0" marB="0"/>
                </a:tc>
                <a:extLst>
                  <a:ext uri="{0D108BD9-81ED-4DB2-BD59-A6C34878D82A}">
                    <a16:rowId xmlns:a16="http://schemas.microsoft.com/office/drawing/2014/main" val="2441910944"/>
                  </a:ext>
                </a:extLst>
              </a:tr>
              <a:tr h="276746">
                <a:tc>
                  <a:txBody>
                    <a:bodyPr/>
                    <a:lstStyle/>
                    <a:p>
                      <a:pPr>
                        <a:lnSpc>
                          <a:spcPct val="107000"/>
                        </a:lnSpc>
                        <a:spcAft>
                          <a:spcPts val="800"/>
                        </a:spcAft>
                      </a:pPr>
                      <a:r>
                        <a:rPr lang="en-GB" sz="1500" kern="100">
                          <a:effectLst/>
                        </a:rPr>
                        <a:t>2%</a:t>
                      </a:r>
                      <a:endParaRPr lang="en-GB" sz="1500" kern="100">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dirty="0">
                          <a:solidFill>
                            <a:srgbClr val="FF0000"/>
                          </a:solidFill>
                          <a:effectLst/>
                        </a:rPr>
                        <a:t>j</a:t>
                      </a:r>
                      <a:endParaRPr lang="en-GB" sz="1500" kern="100" dirty="0">
                        <a:solidFill>
                          <a:srgbClr val="FF0000"/>
                        </a:solidFill>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dirty="0">
                          <a:effectLst/>
                        </a:rPr>
                        <a:t>lar</a:t>
                      </a:r>
                      <a:r>
                        <a:rPr lang="en-GB" sz="1500" kern="100" dirty="0">
                          <a:solidFill>
                            <a:srgbClr val="FF0000"/>
                          </a:solidFill>
                          <a:effectLst/>
                        </a:rPr>
                        <a:t>ge</a:t>
                      </a:r>
                      <a:r>
                        <a:rPr lang="en-GB" sz="1500" kern="100" dirty="0">
                          <a:effectLst/>
                        </a:rPr>
                        <a:t>, he</a:t>
                      </a:r>
                      <a:r>
                        <a:rPr lang="en-GB" sz="1500" kern="100" dirty="0">
                          <a:solidFill>
                            <a:srgbClr val="FF0000"/>
                          </a:solidFill>
                          <a:effectLst/>
                        </a:rPr>
                        <a:t>dge</a:t>
                      </a:r>
                      <a:endParaRPr lang="en-GB" sz="1500" kern="100" dirty="0">
                        <a:solidFill>
                          <a:srgbClr val="FF0000"/>
                        </a:solidFill>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a:effectLst/>
                        </a:rPr>
                        <a:t>ch</a:t>
                      </a:r>
                      <a:endParaRPr lang="en-GB" sz="1500" kern="100">
                        <a:effectLst/>
                        <a:latin typeface="Arial" panose="020B0604020202020204" pitchFamily="34" charset="0"/>
                        <a:ea typeface="Calibri" panose="020F0502020204030204" pitchFamily="34" charset="0"/>
                      </a:endParaRPr>
                    </a:p>
                  </a:txBody>
                  <a:tcPr marL="101077" marR="101077" marT="0" marB="0"/>
                </a:tc>
                <a:extLst>
                  <a:ext uri="{0D108BD9-81ED-4DB2-BD59-A6C34878D82A}">
                    <a16:rowId xmlns:a16="http://schemas.microsoft.com/office/drawing/2014/main" val="2298162665"/>
                  </a:ext>
                </a:extLst>
              </a:tr>
              <a:tr h="276746">
                <a:tc>
                  <a:txBody>
                    <a:bodyPr/>
                    <a:lstStyle/>
                    <a:p>
                      <a:pPr>
                        <a:lnSpc>
                          <a:spcPct val="107000"/>
                        </a:lnSpc>
                        <a:spcAft>
                          <a:spcPts val="800"/>
                        </a:spcAft>
                      </a:pPr>
                      <a:r>
                        <a:rPr lang="en-GB" sz="1500" kern="100">
                          <a:effectLst/>
                        </a:rPr>
                        <a:t>2%</a:t>
                      </a:r>
                      <a:endParaRPr lang="en-GB" sz="1500" kern="100">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dirty="0">
                          <a:solidFill>
                            <a:srgbClr val="FF0000"/>
                          </a:solidFill>
                          <a:effectLst/>
                        </a:rPr>
                        <a:t>th</a:t>
                      </a:r>
                      <a:endParaRPr lang="en-GB" sz="1500" kern="100" dirty="0">
                        <a:solidFill>
                          <a:srgbClr val="FF0000"/>
                        </a:solidFill>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dirty="0">
                          <a:effectLst/>
                        </a:rPr>
                        <a:t>wi</a:t>
                      </a:r>
                      <a:r>
                        <a:rPr lang="en-GB" sz="1500" kern="100" dirty="0">
                          <a:solidFill>
                            <a:srgbClr val="FF0000"/>
                          </a:solidFill>
                          <a:effectLst/>
                        </a:rPr>
                        <a:t>th</a:t>
                      </a:r>
                      <a:r>
                        <a:rPr lang="en-GB" sz="1500" kern="100" dirty="0">
                          <a:effectLst/>
                        </a:rPr>
                        <a:t>, ba</a:t>
                      </a:r>
                      <a:r>
                        <a:rPr lang="en-GB" sz="1500" kern="100" dirty="0">
                          <a:solidFill>
                            <a:srgbClr val="FF0000"/>
                          </a:solidFill>
                          <a:effectLst/>
                        </a:rPr>
                        <a:t>the</a:t>
                      </a:r>
                      <a:endParaRPr lang="en-GB" sz="1500" kern="100" dirty="0">
                        <a:solidFill>
                          <a:srgbClr val="FF0000"/>
                        </a:solidFill>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a:effectLst/>
                        </a:rPr>
                        <a:t>tt</a:t>
                      </a:r>
                      <a:endParaRPr lang="en-GB" sz="1500" kern="100">
                        <a:effectLst/>
                        <a:latin typeface="Arial" panose="020B0604020202020204" pitchFamily="34" charset="0"/>
                        <a:ea typeface="Calibri" panose="020F0502020204030204" pitchFamily="34" charset="0"/>
                      </a:endParaRPr>
                    </a:p>
                  </a:txBody>
                  <a:tcPr marL="101077" marR="101077" marT="0" marB="0"/>
                </a:tc>
                <a:extLst>
                  <a:ext uri="{0D108BD9-81ED-4DB2-BD59-A6C34878D82A}">
                    <a16:rowId xmlns:a16="http://schemas.microsoft.com/office/drawing/2014/main" val="2215310152"/>
                  </a:ext>
                </a:extLst>
              </a:tr>
              <a:tr h="757423">
                <a:tc>
                  <a:txBody>
                    <a:bodyPr/>
                    <a:lstStyle/>
                    <a:p>
                      <a:pPr>
                        <a:lnSpc>
                          <a:spcPct val="107000"/>
                        </a:lnSpc>
                        <a:spcAft>
                          <a:spcPts val="800"/>
                        </a:spcAft>
                      </a:pPr>
                      <a:r>
                        <a:rPr lang="en-GB" sz="1500" kern="100">
                          <a:effectLst/>
                        </a:rPr>
                        <a:t>1%</a:t>
                      </a:r>
                      <a:endParaRPr lang="en-GB" sz="1500" kern="100">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dirty="0">
                          <a:solidFill>
                            <a:srgbClr val="FF0000"/>
                          </a:solidFill>
                          <a:effectLst/>
                        </a:rPr>
                        <a:t>m</a:t>
                      </a:r>
                      <a:endParaRPr lang="en-GB" sz="1500" kern="100" dirty="0">
                        <a:solidFill>
                          <a:srgbClr val="FF0000"/>
                        </a:solidFill>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dirty="0">
                          <a:effectLst/>
                        </a:rPr>
                        <a:t>platfor</a:t>
                      </a:r>
                      <a:r>
                        <a:rPr lang="en-GB" sz="1500" kern="100" dirty="0">
                          <a:solidFill>
                            <a:srgbClr val="FF0000"/>
                          </a:solidFill>
                          <a:effectLst/>
                        </a:rPr>
                        <a:t>m</a:t>
                      </a:r>
                      <a:r>
                        <a:rPr lang="en-GB" sz="1500" kern="100" dirty="0">
                          <a:effectLst/>
                        </a:rPr>
                        <a:t>, progra</a:t>
                      </a:r>
                      <a:r>
                        <a:rPr lang="en-GB" sz="1500" kern="100" dirty="0">
                          <a:solidFill>
                            <a:srgbClr val="FF0000"/>
                          </a:solidFill>
                          <a:effectLst/>
                        </a:rPr>
                        <a:t>mme</a:t>
                      </a:r>
                      <a:r>
                        <a:rPr lang="en-GB" sz="1500" kern="100" dirty="0">
                          <a:effectLst/>
                        </a:rPr>
                        <a:t>, co</a:t>
                      </a:r>
                      <a:r>
                        <a:rPr lang="en-GB" sz="1500" kern="100" dirty="0">
                          <a:solidFill>
                            <a:srgbClr val="FF0000"/>
                          </a:solidFill>
                          <a:effectLst/>
                        </a:rPr>
                        <a:t>mb</a:t>
                      </a:r>
                      <a:r>
                        <a:rPr lang="en-GB" sz="1500" kern="100" dirty="0">
                          <a:effectLst/>
                        </a:rPr>
                        <a:t>, pa</a:t>
                      </a:r>
                      <a:r>
                        <a:rPr lang="en-GB" sz="1500" kern="100" dirty="0">
                          <a:solidFill>
                            <a:srgbClr val="FF0000"/>
                          </a:solidFill>
                          <a:effectLst/>
                        </a:rPr>
                        <a:t>lm</a:t>
                      </a:r>
                      <a:r>
                        <a:rPr lang="en-GB" sz="1500" kern="100" dirty="0">
                          <a:effectLst/>
                        </a:rPr>
                        <a:t>, hy</a:t>
                      </a:r>
                      <a:r>
                        <a:rPr lang="en-GB" sz="1500" kern="100" dirty="0">
                          <a:solidFill>
                            <a:srgbClr val="FF0000"/>
                          </a:solidFill>
                          <a:effectLst/>
                        </a:rPr>
                        <a:t>mn</a:t>
                      </a:r>
                      <a:r>
                        <a:rPr lang="en-GB" sz="1500" kern="100" dirty="0">
                          <a:effectLst/>
                        </a:rPr>
                        <a:t>, h</a:t>
                      </a:r>
                      <a:r>
                        <a:rPr lang="en-GB" sz="1500" kern="100" dirty="0">
                          <a:solidFill>
                            <a:srgbClr val="FF0000"/>
                          </a:solidFill>
                          <a:effectLst/>
                        </a:rPr>
                        <a:t>mm</a:t>
                      </a:r>
                      <a:endParaRPr lang="en-GB" sz="1500" kern="100" dirty="0">
                        <a:solidFill>
                          <a:srgbClr val="FF0000"/>
                        </a:solidFill>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i="1" kern="100" dirty="0">
                          <a:effectLst/>
                        </a:rPr>
                        <a:t>(not in a pair)</a:t>
                      </a:r>
                      <a:endParaRPr lang="en-GB" sz="1500" i="1" kern="100" dirty="0">
                        <a:effectLst/>
                        <a:latin typeface="Arial" panose="020B0604020202020204" pitchFamily="34" charset="0"/>
                        <a:ea typeface="Calibri" panose="020F0502020204030204" pitchFamily="34" charset="0"/>
                      </a:endParaRPr>
                    </a:p>
                  </a:txBody>
                  <a:tcPr marL="101077" marR="101077" marT="0" marB="0"/>
                </a:tc>
                <a:extLst>
                  <a:ext uri="{0D108BD9-81ED-4DB2-BD59-A6C34878D82A}">
                    <a16:rowId xmlns:a16="http://schemas.microsoft.com/office/drawing/2014/main" val="2312591623"/>
                  </a:ext>
                </a:extLst>
              </a:tr>
              <a:tr h="276746">
                <a:tc>
                  <a:txBody>
                    <a:bodyPr/>
                    <a:lstStyle/>
                    <a:p>
                      <a:pPr>
                        <a:lnSpc>
                          <a:spcPct val="107000"/>
                        </a:lnSpc>
                        <a:spcAft>
                          <a:spcPts val="800"/>
                        </a:spcAft>
                      </a:pPr>
                      <a:r>
                        <a:rPr lang="en-GB" sz="1500" kern="100">
                          <a:effectLst/>
                        </a:rPr>
                        <a:t>1%</a:t>
                      </a:r>
                      <a:endParaRPr lang="en-GB" sz="1500" kern="100">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dirty="0">
                          <a:solidFill>
                            <a:srgbClr val="FF0000"/>
                          </a:solidFill>
                          <a:effectLst/>
                        </a:rPr>
                        <a:t>g</a:t>
                      </a:r>
                      <a:endParaRPr lang="en-GB" sz="1500" kern="100" dirty="0">
                        <a:solidFill>
                          <a:srgbClr val="FF0000"/>
                        </a:solidFill>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dirty="0">
                          <a:effectLst/>
                        </a:rPr>
                        <a:t>bi</a:t>
                      </a:r>
                      <a:r>
                        <a:rPr lang="en-GB" sz="1500" kern="100" dirty="0">
                          <a:solidFill>
                            <a:srgbClr val="FF0000"/>
                          </a:solidFill>
                          <a:effectLst/>
                        </a:rPr>
                        <a:t>g</a:t>
                      </a:r>
                      <a:r>
                        <a:rPr lang="en-GB" sz="1500" kern="100" dirty="0">
                          <a:effectLst/>
                        </a:rPr>
                        <a:t>, e</a:t>
                      </a:r>
                      <a:r>
                        <a:rPr lang="en-GB" sz="1500" kern="100" dirty="0">
                          <a:solidFill>
                            <a:srgbClr val="FF0000"/>
                          </a:solidFill>
                          <a:effectLst/>
                        </a:rPr>
                        <a:t>gg</a:t>
                      </a:r>
                      <a:r>
                        <a:rPr lang="en-GB" sz="1500" kern="100" dirty="0">
                          <a:effectLst/>
                        </a:rPr>
                        <a:t>, catalo</a:t>
                      </a:r>
                      <a:r>
                        <a:rPr lang="en-GB" sz="1500" kern="100" dirty="0">
                          <a:solidFill>
                            <a:srgbClr val="FF0000"/>
                          </a:solidFill>
                          <a:effectLst/>
                        </a:rPr>
                        <a:t>gue</a:t>
                      </a:r>
                      <a:endParaRPr lang="en-GB" sz="1500" kern="100" dirty="0">
                        <a:solidFill>
                          <a:srgbClr val="FF0000"/>
                        </a:solidFill>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a:effectLst/>
                        </a:rPr>
                        <a:t>k</a:t>
                      </a:r>
                      <a:endParaRPr lang="en-GB" sz="1500" kern="100">
                        <a:effectLst/>
                        <a:latin typeface="Arial" panose="020B0604020202020204" pitchFamily="34" charset="0"/>
                        <a:ea typeface="Calibri" panose="020F0502020204030204" pitchFamily="34" charset="0"/>
                      </a:endParaRPr>
                    </a:p>
                  </a:txBody>
                  <a:tcPr marL="101077" marR="101077" marT="0" marB="0"/>
                </a:tc>
                <a:extLst>
                  <a:ext uri="{0D108BD9-81ED-4DB2-BD59-A6C34878D82A}">
                    <a16:rowId xmlns:a16="http://schemas.microsoft.com/office/drawing/2014/main" val="2658798617"/>
                  </a:ext>
                </a:extLst>
              </a:tr>
              <a:tr h="276746">
                <a:tc>
                  <a:txBody>
                    <a:bodyPr/>
                    <a:lstStyle/>
                    <a:p>
                      <a:pPr>
                        <a:lnSpc>
                          <a:spcPct val="107000"/>
                        </a:lnSpc>
                        <a:spcAft>
                          <a:spcPts val="800"/>
                        </a:spcAft>
                      </a:pPr>
                      <a:r>
                        <a:rPr lang="en-GB" sz="1500" kern="100">
                          <a:effectLst/>
                        </a:rPr>
                        <a:t>1%</a:t>
                      </a:r>
                      <a:endParaRPr lang="en-GB" sz="1500" kern="100">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dirty="0">
                          <a:solidFill>
                            <a:srgbClr val="FF0000"/>
                          </a:solidFill>
                          <a:effectLst/>
                        </a:rPr>
                        <a:t>b</a:t>
                      </a:r>
                      <a:endParaRPr lang="en-GB" sz="1500" kern="100" dirty="0">
                        <a:solidFill>
                          <a:srgbClr val="FF0000"/>
                        </a:solidFill>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dirty="0">
                          <a:effectLst/>
                        </a:rPr>
                        <a:t>jo</a:t>
                      </a:r>
                      <a:r>
                        <a:rPr lang="en-GB" sz="1500" kern="100" dirty="0">
                          <a:solidFill>
                            <a:srgbClr val="FF0000"/>
                          </a:solidFill>
                          <a:effectLst/>
                        </a:rPr>
                        <a:t>b</a:t>
                      </a:r>
                      <a:r>
                        <a:rPr lang="en-GB" sz="1500" kern="100" dirty="0">
                          <a:effectLst/>
                        </a:rPr>
                        <a:t>, ro</a:t>
                      </a:r>
                      <a:r>
                        <a:rPr lang="en-GB" sz="1500" kern="100" dirty="0">
                          <a:solidFill>
                            <a:srgbClr val="FF0000"/>
                          </a:solidFill>
                          <a:effectLst/>
                        </a:rPr>
                        <a:t>be</a:t>
                      </a:r>
                      <a:r>
                        <a:rPr lang="en-GB" sz="1500" kern="100" dirty="0">
                          <a:effectLst/>
                        </a:rPr>
                        <a:t>, e</a:t>
                      </a:r>
                      <a:r>
                        <a:rPr lang="en-GB" sz="1500" kern="100" dirty="0">
                          <a:solidFill>
                            <a:srgbClr val="FF0000"/>
                          </a:solidFill>
                          <a:effectLst/>
                        </a:rPr>
                        <a:t>bb</a:t>
                      </a:r>
                      <a:endParaRPr lang="en-GB" sz="1500" kern="100" dirty="0">
                        <a:solidFill>
                          <a:srgbClr val="FF0000"/>
                        </a:solidFill>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a:effectLst/>
                        </a:rPr>
                        <a:t>p</a:t>
                      </a:r>
                      <a:endParaRPr lang="en-GB" sz="1500" kern="100">
                        <a:effectLst/>
                        <a:latin typeface="Arial" panose="020B0604020202020204" pitchFamily="34" charset="0"/>
                        <a:ea typeface="Calibri" panose="020F0502020204030204" pitchFamily="34" charset="0"/>
                      </a:endParaRPr>
                    </a:p>
                  </a:txBody>
                  <a:tcPr marL="101077" marR="101077" marT="0" marB="0"/>
                </a:tc>
                <a:extLst>
                  <a:ext uri="{0D108BD9-81ED-4DB2-BD59-A6C34878D82A}">
                    <a16:rowId xmlns:a16="http://schemas.microsoft.com/office/drawing/2014/main" val="3698235130"/>
                  </a:ext>
                </a:extLst>
              </a:tr>
              <a:tr h="276746">
                <a:tc>
                  <a:txBody>
                    <a:bodyPr/>
                    <a:lstStyle/>
                    <a:p>
                      <a:pPr>
                        <a:lnSpc>
                          <a:spcPct val="107000"/>
                        </a:lnSpc>
                        <a:spcAft>
                          <a:spcPts val="800"/>
                        </a:spcAft>
                      </a:pPr>
                      <a:r>
                        <a:rPr lang="en-GB" sz="1500" kern="100">
                          <a:effectLst/>
                        </a:rPr>
                        <a:t>1%</a:t>
                      </a:r>
                      <a:endParaRPr lang="en-GB" sz="1500" kern="100">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a:effectLst/>
                        </a:rPr>
                        <a:t>tt</a:t>
                      </a:r>
                      <a:endParaRPr lang="en-GB" sz="1500" kern="100">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dirty="0">
                          <a:effectLst/>
                        </a:rPr>
                        <a:t>mou</a:t>
                      </a:r>
                      <a:r>
                        <a:rPr lang="en-GB" sz="1500" kern="100" dirty="0">
                          <a:solidFill>
                            <a:srgbClr val="FF0000"/>
                          </a:solidFill>
                          <a:effectLst/>
                        </a:rPr>
                        <a:t>th</a:t>
                      </a:r>
                      <a:endParaRPr lang="en-GB" sz="1500" kern="100" dirty="0">
                        <a:solidFill>
                          <a:srgbClr val="FF0000"/>
                        </a:solidFill>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a:effectLst/>
                        </a:rPr>
                        <a:t>-</a:t>
                      </a:r>
                      <a:endParaRPr lang="en-GB" sz="1500" kern="100">
                        <a:effectLst/>
                        <a:latin typeface="Arial" panose="020B0604020202020204" pitchFamily="34" charset="0"/>
                        <a:ea typeface="Calibri" panose="020F0502020204030204" pitchFamily="34" charset="0"/>
                      </a:endParaRPr>
                    </a:p>
                  </a:txBody>
                  <a:tcPr marL="101077" marR="101077" marT="0" marB="0"/>
                </a:tc>
                <a:extLst>
                  <a:ext uri="{0D108BD9-81ED-4DB2-BD59-A6C34878D82A}">
                    <a16:rowId xmlns:a16="http://schemas.microsoft.com/office/drawing/2014/main" val="897180676"/>
                  </a:ext>
                </a:extLst>
              </a:tr>
              <a:tr h="276746">
                <a:tc>
                  <a:txBody>
                    <a:bodyPr/>
                    <a:lstStyle/>
                    <a:p>
                      <a:pPr>
                        <a:lnSpc>
                          <a:spcPct val="107000"/>
                        </a:lnSpc>
                        <a:spcAft>
                          <a:spcPts val="800"/>
                        </a:spcAft>
                      </a:pPr>
                      <a:r>
                        <a:rPr lang="en-GB" sz="1500" kern="100">
                          <a:effectLst/>
                        </a:rPr>
                        <a:t>1%</a:t>
                      </a:r>
                      <a:endParaRPr lang="en-GB" sz="1500" kern="100">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a:effectLst/>
                        </a:rPr>
                        <a:t>sh</a:t>
                      </a:r>
                      <a:endParaRPr lang="en-GB" sz="1500" kern="100">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dirty="0">
                          <a:effectLst/>
                        </a:rPr>
                        <a:t>fi</a:t>
                      </a:r>
                      <a:r>
                        <a:rPr lang="en-GB" sz="1500" kern="100" dirty="0">
                          <a:solidFill>
                            <a:srgbClr val="FF0000"/>
                          </a:solidFill>
                          <a:effectLst/>
                        </a:rPr>
                        <a:t>sh</a:t>
                      </a:r>
                      <a:endParaRPr lang="en-GB" sz="1500" kern="100" dirty="0">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a:effectLst/>
                        </a:rPr>
                        <a:t>-</a:t>
                      </a:r>
                      <a:endParaRPr lang="en-GB" sz="1500" kern="100">
                        <a:effectLst/>
                        <a:latin typeface="Arial" panose="020B0604020202020204" pitchFamily="34" charset="0"/>
                        <a:ea typeface="Calibri" panose="020F0502020204030204" pitchFamily="34" charset="0"/>
                      </a:endParaRPr>
                    </a:p>
                  </a:txBody>
                  <a:tcPr marL="101077" marR="101077" marT="0" marB="0"/>
                </a:tc>
                <a:extLst>
                  <a:ext uri="{0D108BD9-81ED-4DB2-BD59-A6C34878D82A}">
                    <a16:rowId xmlns:a16="http://schemas.microsoft.com/office/drawing/2014/main" val="3691954630"/>
                  </a:ext>
                </a:extLst>
              </a:tr>
              <a:tr h="517084">
                <a:tc>
                  <a:txBody>
                    <a:bodyPr/>
                    <a:lstStyle/>
                    <a:p>
                      <a:pPr>
                        <a:lnSpc>
                          <a:spcPct val="107000"/>
                        </a:lnSpc>
                        <a:spcAft>
                          <a:spcPts val="800"/>
                        </a:spcAft>
                      </a:pPr>
                      <a:r>
                        <a:rPr lang="en-GB" sz="1500" kern="100">
                          <a:effectLst/>
                        </a:rPr>
                        <a:t>1%</a:t>
                      </a:r>
                      <a:endParaRPr lang="en-GB" sz="1500" kern="100">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dirty="0">
                          <a:solidFill>
                            <a:srgbClr val="FF0000"/>
                          </a:solidFill>
                          <a:effectLst/>
                        </a:rPr>
                        <a:t>l</a:t>
                      </a:r>
                      <a:endParaRPr lang="en-GB" sz="1500" kern="100" dirty="0">
                        <a:solidFill>
                          <a:srgbClr val="FF0000"/>
                        </a:solidFill>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dirty="0">
                          <a:effectLst/>
                        </a:rPr>
                        <a:t>musica</a:t>
                      </a:r>
                      <a:r>
                        <a:rPr lang="en-GB" sz="1500" kern="100" dirty="0">
                          <a:solidFill>
                            <a:srgbClr val="FF0000"/>
                          </a:solidFill>
                          <a:effectLst/>
                        </a:rPr>
                        <a:t>l</a:t>
                      </a:r>
                      <a:r>
                        <a:rPr lang="en-GB" sz="1500" kern="100" dirty="0">
                          <a:effectLst/>
                        </a:rPr>
                        <a:t>, wi</a:t>
                      </a:r>
                      <a:r>
                        <a:rPr lang="en-GB" sz="1500" kern="100" dirty="0">
                          <a:solidFill>
                            <a:srgbClr val="FF0000"/>
                          </a:solidFill>
                          <a:effectLst/>
                        </a:rPr>
                        <a:t>ll</a:t>
                      </a:r>
                      <a:r>
                        <a:rPr lang="en-GB" sz="1500" kern="100" dirty="0">
                          <a:effectLst/>
                        </a:rPr>
                        <a:t>, whist</a:t>
                      </a:r>
                      <a:r>
                        <a:rPr lang="en-GB" sz="1500" kern="100" dirty="0">
                          <a:solidFill>
                            <a:srgbClr val="FF0000"/>
                          </a:solidFill>
                          <a:effectLst/>
                        </a:rPr>
                        <a:t>le</a:t>
                      </a:r>
                      <a:r>
                        <a:rPr lang="en-GB" sz="1500" kern="100" dirty="0">
                          <a:effectLst/>
                        </a:rPr>
                        <a:t>, E</a:t>
                      </a:r>
                      <a:r>
                        <a:rPr lang="en-GB" sz="1500" kern="100" dirty="0">
                          <a:solidFill>
                            <a:srgbClr val="FF0000"/>
                          </a:solidFill>
                          <a:effectLst/>
                        </a:rPr>
                        <a:t>lle</a:t>
                      </a:r>
                      <a:endParaRPr lang="en-GB" sz="1500" kern="100" dirty="0">
                        <a:solidFill>
                          <a:srgbClr val="FF0000"/>
                        </a:solidFill>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i="1" kern="100" dirty="0">
                          <a:effectLst/>
                        </a:rPr>
                        <a:t>(not in a pair)</a:t>
                      </a:r>
                      <a:endParaRPr lang="en-GB" sz="1500" i="1" kern="100" dirty="0">
                        <a:effectLst/>
                        <a:latin typeface="Arial" panose="020B0604020202020204" pitchFamily="34" charset="0"/>
                        <a:ea typeface="Calibri" panose="020F0502020204030204" pitchFamily="34" charset="0"/>
                      </a:endParaRPr>
                    </a:p>
                  </a:txBody>
                  <a:tcPr marL="101077" marR="101077" marT="0" marB="0"/>
                </a:tc>
                <a:extLst>
                  <a:ext uri="{0D108BD9-81ED-4DB2-BD59-A6C34878D82A}">
                    <a16:rowId xmlns:a16="http://schemas.microsoft.com/office/drawing/2014/main" val="4157388017"/>
                  </a:ext>
                </a:extLst>
              </a:tr>
              <a:tr h="276746">
                <a:tc>
                  <a:txBody>
                    <a:bodyPr/>
                    <a:lstStyle/>
                    <a:p>
                      <a:pPr>
                        <a:lnSpc>
                          <a:spcPct val="107000"/>
                        </a:lnSpc>
                        <a:spcAft>
                          <a:spcPts val="800"/>
                        </a:spcAft>
                      </a:pPr>
                      <a:r>
                        <a:rPr lang="en-GB" sz="1500" kern="100">
                          <a:effectLst/>
                        </a:rPr>
                        <a:t>0%</a:t>
                      </a:r>
                      <a:endParaRPr lang="en-GB" sz="1500" kern="100">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dirty="0">
                          <a:solidFill>
                            <a:srgbClr val="FF0000"/>
                          </a:solidFill>
                          <a:effectLst/>
                        </a:rPr>
                        <a:t>zz</a:t>
                      </a:r>
                      <a:endParaRPr lang="en-GB" sz="1500" kern="100" dirty="0">
                        <a:solidFill>
                          <a:srgbClr val="FF0000"/>
                        </a:solidFill>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i="1" kern="100" dirty="0">
                          <a:effectLst/>
                        </a:rPr>
                        <a:t>(does not appear)</a:t>
                      </a:r>
                      <a:endParaRPr lang="en-GB" sz="1500" i="1" kern="100" dirty="0">
                        <a:effectLst/>
                        <a:latin typeface="Arial" panose="020B0604020202020204" pitchFamily="34" charset="0"/>
                        <a:ea typeface="Calibri" panose="020F0502020204030204" pitchFamily="34" charset="0"/>
                      </a:endParaRPr>
                    </a:p>
                  </a:txBody>
                  <a:tcPr marL="101077" marR="101077" marT="0" marB="0"/>
                </a:tc>
                <a:tc>
                  <a:txBody>
                    <a:bodyPr/>
                    <a:lstStyle/>
                    <a:p>
                      <a:pPr>
                        <a:lnSpc>
                          <a:spcPct val="107000"/>
                        </a:lnSpc>
                        <a:spcAft>
                          <a:spcPts val="800"/>
                        </a:spcAft>
                      </a:pPr>
                      <a:r>
                        <a:rPr lang="en-GB" sz="1500" kern="100" dirty="0">
                          <a:effectLst/>
                        </a:rPr>
                        <a:t>sh</a:t>
                      </a:r>
                      <a:endParaRPr lang="en-GB" sz="1500" kern="100" dirty="0">
                        <a:effectLst/>
                        <a:latin typeface="Arial" panose="020B0604020202020204" pitchFamily="34" charset="0"/>
                        <a:ea typeface="Calibri" panose="020F0502020204030204" pitchFamily="34" charset="0"/>
                      </a:endParaRPr>
                    </a:p>
                  </a:txBody>
                  <a:tcPr marL="101077" marR="101077" marT="0" marB="0"/>
                </a:tc>
                <a:extLst>
                  <a:ext uri="{0D108BD9-81ED-4DB2-BD59-A6C34878D82A}">
                    <a16:rowId xmlns:a16="http://schemas.microsoft.com/office/drawing/2014/main" val="106736849"/>
                  </a:ext>
                </a:extLst>
              </a:tr>
            </a:tbl>
          </a:graphicData>
        </a:graphic>
      </p:graphicFrame>
    </p:spTree>
    <p:extLst>
      <p:ext uri="{BB962C8B-B14F-4D97-AF65-F5344CB8AC3E}">
        <p14:creationId xmlns:p14="http://schemas.microsoft.com/office/powerpoint/2010/main" val="1804444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52E269-F028-A26B-A8CF-EA1FC264DC9E}"/>
              </a:ext>
            </a:extLst>
          </p:cNvPr>
          <p:cNvSpPr>
            <a:spLocks noGrp="1"/>
          </p:cNvSpPr>
          <p:nvPr>
            <p:ph idx="1"/>
          </p:nvPr>
        </p:nvSpPr>
        <p:spPr>
          <a:xfrm>
            <a:off x="838200" y="662473"/>
            <a:ext cx="10515600" cy="5514490"/>
          </a:xfrm>
        </p:spPr>
        <p:txBody>
          <a:bodyPr/>
          <a:lstStyle/>
          <a:p>
            <a:pPr marL="0" indent="0">
              <a:buNone/>
            </a:pPr>
            <a:endParaRPr lang="en-GB" dirty="0"/>
          </a:p>
          <a:p>
            <a:pPr marL="0" indent="0">
              <a:buNone/>
            </a:pPr>
            <a:endParaRPr lang="en-GB" dirty="0"/>
          </a:p>
          <a:p>
            <a:pPr marL="0" indent="0">
              <a:buNone/>
            </a:pPr>
            <a:r>
              <a:rPr lang="en-GB" dirty="0"/>
              <a:t>One of the aims of this course is to enable you to learn, just by looking at the sounds that meet between syllables, what action to take in terms of connected speech. As you become more familiar with and skilled in using connected speech, you will be able to do this while you are speaking too.</a:t>
            </a:r>
          </a:p>
        </p:txBody>
      </p:sp>
    </p:spTree>
    <p:extLst>
      <p:ext uri="{BB962C8B-B14F-4D97-AF65-F5344CB8AC3E}">
        <p14:creationId xmlns:p14="http://schemas.microsoft.com/office/powerpoint/2010/main" val="3044068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3968</TotalTime>
  <Words>764</Words>
  <Application>Microsoft Office PowerPoint</Application>
  <PresentationFormat>Widescreen</PresentationFormat>
  <Paragraphs>163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Cochocib Script Latin Pro</vt:lpstr>
      <vt:lpstr>Congenial Black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Purland</dc:creator>
  <cp:lastModifiedBy>Matthew Purland</cp:lastModifiedBy>
  <cp:revision>2</cp:revision>
  <dcterms:created xsi:type="dcterms:W3CDTF">2022-12-04T12:49:29Z</dcterms:created>
  <dcterms:modified xsi:type="dcterms:W3CDTF">2023-07-04T14:14:56Z</dcterms:modified>
</cp:coreProperties>
</file>