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8" r:id="rId2"/>
    <p:sldId id="359" r:id="rId3"/>
    <p:sldId id="360" r:id="rId4"/>
    <p:sldId id="361" r:id="rId5"/>
    <p:sldId id="362" r:id="rId6"/>
    <p:sldId id="282" r:id="rId7"/>
    <p:sldId id="283" r:id="rId8"/>
    <p:sldId id="284" r:id="rId9"/>
    <p:sldId id="285" r:id="rId10"/>
    <p:sldId id="286" r:id="rId11"/>
    <p:sldId id="32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8B63F2-79CE-4BCA-94E0-EF62FFDBF6CA}" v="1" dt="2023-07-04T08:14:45.9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F8ED72A3-23B6-4F08-92B2-C16C7472CC4E}"/>
    <pc:docChg chg="undo redo custSel addSld delSld modSld">
      <pc:chgData name="Matthew Purland" userId="8d07c89cff7dd31c" providerId="LiveId" clId="{F8ED72A3-23B6-4F08-92B2-C16C7472CC4E}" dt="2023-06-13T07:37:41.095" v="2036" actId="20577"/>
      <pc:docMkLst>
        <pc:docMk/>
      </pc:docMkLst>
      <pc:sldChg chg="modSp mod">
        <pc:chgData name="Matthew Purland" userId="8d07c89cff7dd31c" providerId="LiveId" clId="{F8ED72A3-23B6-4F08-92B2-C16C7472CC4E}" dt="2023-05-14T07:58:27.158" v="28" actId="404"/>
        <pc:sldMkLst>
          <pc:docMk/>
          <pc:sldMk cId="3687110327" sldId="268"/>
        </pc:sldMkLst>
        <pc:spChg chg="mod">
          <ac:chgData name="Matthew Purland" userId="8d07c89cff7dd31c" providerId="LiveId" clId="{F8ED72A3-23B6-4F08-92B2-C16C7472CC4E}" dt="2023-05-14T07:58:27.158" v="28" actId="404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F8ED72A3-23B6-4F08-92B2-C16C7472CC4E}" dt="2023-05-14T07:58:38.963" v="29" actId="47"/>
        <pc:sldMkLst>
          <pc:docMk/>
          <pc:sldMk cId="127422633" sldId="269"/>
        </pc:sldMkLst>
      </pc:sldChg>
      <pc:sldChg chg="modSp mod">
        <pc:chgData name="Matthew Purland" userId="8d07c89cff7dd31c" providerId="LiveId" clId="{F8ED72A3-23B6-4F08-92B2-C16C7472CC4E}" dt="2023-05-14T08:03:02.648" v="48"/>
        <pc:sldMkLst>
          <pc:docMk/>
          <pc:sldMk cId="3132766640" sldId="276"/>
        </pc:sldMkLst>
        <pc:spChg chg="mod">
          <ac:chgData name="Matthew Purland" userId="8d07c89cff7dd31c" providerId="LiveId" clId="{F8ED72A3-23B6-4F08-92B2-C16C7472CC4E}" dt="2023-05-14T08:03:02.648" v="48"/>
          <ac:spMkLst>
            <pc:docMk/>
            <pc:sldMk cId="3132766640" sldId="2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3:59.418" v="63" actId="14"/>
        <pc:sldMkLst>
          <pc:docMk/>
          <pc:sldMk cId="731249341" sldId="277"/>
        </pc:sldMkLst>
        <pc:spChg chg="mod">
          <ac:chgData name="Matthew Purland" userId="8d07c89cff7dd31c" providerId="LiveId" clId="{F8ED72A3-23B6-4F08-92B2-C16C7472CC4E}" dt="2023-05-14T08:03:59.418" v="63" actId="14"/>
          <ac:spMkLst>
            <pc:docMk/>
            <pc:sldMk cId="731249341" sldId="2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5:30.153" v="95" actId="20577"/>
        <pc:sldMkLst>
          <pc:docMk/>
          <pc:sldMk cId="2281859132" sldId="278"/>
        </pc:sldMkLst>
        <pc:spChg chg="mod">
          <ac:chgData name="Matthew Purland" userId="8d07c89cff7dd31c" providerId="LiveId" clId="{F8ED72A3-23B6-4F08-92B2-C16C7472CC4E}" dt="2023-05-14T08:05:30.153" v="95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7:21.979" v="119" actId="20577"/>
        <pc:sldMkLst>
          <pc:docMk/>
          <pc:sldMk cId="1118157973" sldId="279"/>
        </pc:sldMkLst>
        <pc:spChg chg="mod">
          <ac:chgData name="Matthew Purland" userId="8d07c89cff7dd31c" providerId="LiveId" clId="{F8ED72A3-23B6-4F08-92B2-C16C7472CC4E}" dt="2023-05-14T08:07:21.979" v="119" actId="20577"/>
          <ac:spMkLst>
            <pc:docMk/>
            <pc:sldMk cId="1118157973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07:10.187" v="1854" actId="20577"/>
        <pc:sldMkLst>
          <pc:docMk/>
          <pc:sldMk cId="1935860450" sldId="280"/>
        </pc:sldMkLst>
        <pc:spChg chg="mod">
          <ac:chgData name="Matthew Purland" userId="8d07c89cff7dd31c" providerId="LiveId" clId="{F8ED72A3-23B6-4F08-92B2-C16C7472CC4E}" dt="2023-05-14T14:07:10.187" v="1854" actId="20577"/>
          <ac:spMkLst>
            <pc:docMk/>
            <pc:sldMk cId="1935860450" sldId="28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06.866" v="194" actId="20577"/>
        <pc:sldMkLst>
          <pc:docMk/>
          <pc:sldMk cId="928000352" sldId="281"/>
        </pc:sldMkLst>
        <pc:spChg chg="mod">
          <ac:chgData name="Matthew Purland" userId="8d07c89cff7dd31c" providerId="LiveId" clId="{F8ED72A3-23B6-4F08-92B2-C16C7472CC4E}" dt="2023-05-14T08:13:06.866" v="194" actId="20577"/>
          <ac:spMkLst>
            <pc:docMk/>
            <pc:sldMk cId="928000352" sldId="2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54.531" v="201" actId="207"/>
        <pc:sldMkLst>
          <pc:docMk/>
          <pc:sldMk cId="548497346" sldId="282"/>
        </pc:sldMkLst>
        <pc:spChg chg="mod">
          <ac:chgData name="Matthew Purland" userId="8d07c89cff7dd31c" providerId="LiveId" clId="{F8ED72A3-23B6-4F08-92B2-C16C7472CC4E}" dt="2023-05-14T08:13:54.531" v="201" actId="207"/>
          <ac:spMkLst>
            <pc:docMk/>
            <pc:sldMk cId="548497346" sldId="2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4:53.209" v="211" actId="207"/>
        <pc:sldMkLst>
          <pc:docMk/>
          <pc:sldMk cId="1345867724" sldId="283"/>
        </pc:sldMkLst>
        <pc:spChg chg="mod">
          <ac:chgData name="Matthew Purland" userId="8d07c89cff7dd31c" providerId="LiveId" clId="{F8ED72A3-23B6-4F08-92B2-C16C7472CC4E}" dt="2023-05-14T08:14:53.209" v="211" actId="207"/>
          <ac:spMkLst>
            <pc:docMk/>
            <pc:sldMk cId="1345867724" sldId="283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F8ED72A3-23B6-4F08-92B2-C16C7472CC4E}" dt="2023-05-15T08:40:09.074" v="1935" actId="20577"/>
        <pc:sldMkLst>
          <pc:docMk/>
          <pc:sldMk cId="3490305796" sldId="284"/>
        </pc:sldMkLst>
        <pc:spChg chg="mod">
          <ac:chgData name="Matthew Purland" userId="8d07c89cff7dd31c" providerId="LiveId" clId="{F8ED72A3-23B6-4F08-92B2-C16C7472CC4E}" dt="2023-05-15T08:40:09.074" v="1935" actId="20577"/>
          <ac:spMkLst>
            <pc:docMk/>
            <pc:sldMk cId="3490305796" sldId="284"/>
            <ac:spMk id="3" creationId="{E352E269-F028-A26B-A8CF-EA1FC264DC9E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8" creationId="{2EB492CD-616E-47F8-933B-5E2D952A0593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0" creationId="{59383CF9-23B5-4335-9B21-1791C4CF1C75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2" creationId="{0007FE00-9498-4706-B255-6437B0252C02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5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7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8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0" creationId="{5AA03EDC-7067-4DFF-B672-541D016AAAB8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1" creationId="{0EBF3E39-B0BE-496A-8604-9007470FFA3A}"/>
          </ac:spMkLst>
        </pc:spChg>
        <pc:graphicFrameChg chg="add mod modGraphic">
          <ac:chgData name="Matthew Purland" userId="8d07c89cff7dd31c" providerId="LiveId" clId="{F8ED72A3-23B6-4F08-92B2-C16C7472CC4E}" dt="2023-05-15T08:39:38.693" v="1910" actId="6549"/>
          <ac:graphicFrameMkLst>
            <pc:docMk/>
            <pc:sldMk cId="3490305796" sldId="284"/>
            <ac:graphicFrameMk id="2" creationId="{7D8A3CA8-78DE-5D49-4D61-25FBB27D95B8}"/>
          </ac:graphicFrameMkLst>
        </pc:graphicFrameChg>
      </pc:sldChg>
      <pc:sldChg chg="modSp add mod">
        <pc:chgData name="Matthew Purland" userId="8d07c89cff7dd31c" providerId="LiveId" clId="{F8ED72A3-23B6-4F08-92B2-C16C7472CC4E}" dt="2023-05-14T08:23:01.812" v="312" actId="207"/>
        <pc:sldMkLst>
          <pc:docMk/>
          <pc:sldMk cId="295390508" sldId="285"/>
        </pc:sldMkLst>
        <pc:spChg chg="mod">
          <ac:chgData name="Matthew Purland" userId="8d07c89cff7dd31c" providerId="LiveId" clId="{F8ED72A3-23B6-4F08-92B2-C16C7472CC4E}" dt="2023-05-14T08:23:01.812" v="312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23:51.482" v="319" actId="20577"/>
        <pc:sldMkLst>
          <pc:docMk/>
          <pc:sldMk cId="4263118584" sldId="286"/>
        </pc:sldMkLst>
        <pc:spChg chg="mod">
          <ac:chgData name="Matthew Purland" userId="8d07c89cff7dd31c" providerId="LiveId" clId="{F8ED72A3-23B6-4F08-92B2-C16C7472CC4E}" dt="2023-05-14T08:23:51.482" v="319" actId="20577"/>
          <ac:spMkLst>
            <pc:docMk/>
            <pc:sldMk cId="4263118584" sldId="28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8ED72A3-23B6-4F08-92B2-C16C7472CC4E}" dt="2023-05-14T08:29:42.460" v="405" actId="20577"/>
        <pc:sldMkLst>
          <pc:docMk/>
          <pc:sldMk cId="3148102197" sldId="287"/>
        </pc:sldMkLst>
        <pc:spChg chg="mod">
          <ac:chgData name="Matthew Purland" userId="8d07c89cff7dd31c" providerId="LiveId" clId="{F8ED72A3-23B6-4F08-92B2-C16C7472CC4E}" dt="2023-05-14T08:29:09.607" v="396" actId="207"/>
          <ac:spMkLst>
            <pc:docMk/>
            <pc:sldMk cId="3148102197" sldId="287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28:51.403" v="395"/>
          <ac:spMkLst>
            <pc:docMk/>
            <pc:sldMk cId="3148102197" sldId="287"/>
            <ac:spMk id="4" creationId="{572AC501-105B-7BC1-AB65-666D39DADB66}"/>
          </ac:spMkLst>
        </pc:spChg>
        <pc:graphicFrameChg chg="add mod modGraphic">
          <ac:chgData name="Matthew Purland" userId="8d07c89cff7dd31c" providerId="LiveId" clId="{F8ED72A3-23B6-4F08-92B2-C16C7472CC4E}" dt="2023-05-14T08:29:42.460" v="405" actId="20577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addSp modSp add mod setBg">
        <pc:chgData name="Matthew Purland" userId="8d07c89cff7dd31c" providerId="LiveId" clId="{F8ED72A3-23B6-4F08-92B2-C16C7472CC4E}" dt="2023-05-14T10:01:08.268" v="1820" actId="114"/>
        <pc:sldMkLst>
          <pc:docMk/>
          <pc:sldMk cId="2605139597" sldId="288"/>
        </pc:sldMkLst>
        <pc:spChg chg="mod">
          <ac:chgData name="Matthew Purland" userId="8d07c89cff7dd31c" providerId="LiveId" clId="{F8ED72A3-23B6-4F08-92B2-C16C7472CC4E}" dt="2023-05-14T08:37:35.138" v="474" actId="114"/>
          <ac:spMkLst>
            <pc:docMk/>
            <pc:sldMk cId="2605139597" sldId="288"/>
            <ac:spMk id="3" creationId="{E352E269-F028-A26B-A8CF-EA1FC264DC9E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8" creationId="{DBC6133C-0615-4CE4-9132-37E609A9BDFA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0" creationId="{169CC832-2974-4E8D-90ED-3E2941BA733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2" creationId="{55222F96-971A-4F90-B841-6BAB416C7AC1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4" creationId="{08980754-6F4B-43C9-B9BE-127B6BED658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6" creationId="{2C1BBA94-3F40-40AA-8BB9-E69E25E537C1}"/>
          </ac:spMkLst>
        </pc:spChg>
        <pc:graphicFrameChg chg="add mod modGraphic">
          <ac:chgData name="Matthew Purland" userId="8d07c89cff7dd31c" providerId="LiveId" clId="{F8ED72A3-23B6-4F08-92B2-C16C7472CC4E}" dt="2023-05-14T10:01:08.268" v="1820" actId="114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add mod">
        <pc:chgData name="Matthew Purland" userId="8d07c89cff7dd31c" providerId="LiveId" clId="{F8ED72A3-23B6-4F08-92B2-C16C7472CC4E}" dt="2023-05-14T08:40:36.682" v="489"/>
        <pc:sldMkLst>
          <pc:docMk/>
          <pc:sldMk cId="3044068027" sldId="289"/>
        </pc:sldMkLst>
        <pc:spChg chg="mod">
          <ac:chgData name="Matthew Purland" userId="8d07c89cff7dd31c" providerId="LiveId" clId="{F8ED72A3-23B6-4F08-92B2-C16C7472CC4E}" dt="2023-05-14T08:40:36.682" v="489"/>
          <ac:spMkLst>
            <pc:docMk/>
            <pc:sldMk cId="3044068027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0:54.978" v="492"/>
        <pc:sldMkLst>
          <pc:docMk/>
          <pc:sldMk cId="489857851" sldId="290"/>
        </pc:sldMkLst>
        <pc:spChg chg="mod">
          <ac:chgData name="Matthew Purland" userId="8d07c89cff7dd31c" providerId="LiveId" clId="{F8ED72A3-23B6-4F08-92B2-C16C7472CC4E}" dt="2023-05-14T08:40:54.978" v="492"/>
          <ac:spMkLst>
            <pc:docMk/>
            <pc:sldMk cId="489857851" sldId="2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1:40.060" v="506" actId="20577"/>
        <pc:sldMkLst>
          <pc:docMk/>
          <pc:sldMk cId="3814324729" sldId="291"/>
        </pc:sldMkLst>
        <pc:spChg chg="mod">
          <ac:chgData name="Matthew Purland" userId="8d07c89cff7dd31c" providerId="LiveId" clId="{F8ED72A3-23B6-4F08-92B2-C16C7472CC4E}" dt="2023-05-14T08:41:40.060" v="506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2:30.393" v="513" actId="207"/>
        <pc:sldMkLst>
          <pc:docMk/>
          <pc:sldMk cId="587143521" sldId="292"/>
        </pc:sldMkLst>
        <pc:spChg chg="mod">
          <ac:chgData name="Matthew Purland" userId="8d07c89cff7dd31c" providerId="LiveId" clId="{F8ED72A3-23B6-4F08-92B2-C16C7472CC4E}" dt="2023-05-14T08:42:30.393" v="513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17:51.552" v="1858" actId="20577"/>
        <pc:sldMkLst>
          <pc:docMk/>
          <pc:sldMk cId="2122849813" sldId="293"/>
        </pc:sldMkLst>
        <pc:spChg chg="mod">
          <ac:chgData name="Matthew Purland" userId="8d07c89cff7dd31c" providerId="LiveId" clId="{F8ED72A3-23B6-4F08-92B2-C16C7472CC4E}" dt="2023-05-14T14:17:51.552" v="1858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7:14.082" v="553" actId="20577"/>
        <pc:sldMkLst>
          <pc:docMk/>
          <pc:sldMk cId="3257356462" sldId="294"/>
        </pc:sldMkLst>
        <pc:spChg chg="mod">
          <ac:chgData name="Matthew Purland" userId="8d07c89cff7dd31c" providerId="LiveId" clId="{F8ED72A3-23B6-4F08-92B2-C16C7472CC4E}" dt="2023-05-14T08:47:14.082" v="553" actId="20577"/>
          <ac:spMkLst>
            <pc:docMk/>
            <pc:sldMk cId="325735646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0:45.019" v="1861" actId="20577"/>
        <pc:sldMkLst>
          <pc:docMk/>
          <pc:sldMk cId="3927925413" sldId="295"/>
        </pc:sldMkLst>
        <pc:spChg chg="mod">
          <ac:chgData name="Matthew Purland" userId="8d07c89cff7dd31c" providerId="LiveId" clId="{F8ED72A3-23B6-4F08-92B2-C16C7472CC4E}" dt="2023-05-14T14:20:45.019" v="1861" actId="20577"/>
          <ac:spMkLst>
            <pc:docMk/>
            <pc:sldMk cId="3927925413" sldId="29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3:26.549" v="1869" actId="20577"/>
        <pc:sldMkLst>
          <pc:docMk/>
          <pc:sldMk cId="3605517836" sldId="296"/>
        </pc:sldMkLst>
        <pc:spChg chg="mod">
          <ac:chgData name="Matthew Purland" userId="8d07c89cff7dd31c" providerId="LiveId" clId="{F8ED72A3-23B6-4F08-92B2-C16C7472CC4E}" dt="2023-05-14T14:23:26.549" v="1869" actId="20577"/>
          <ac:spMkLst>
            <pc:docMk/>
            <pc:sldMk cId="3605517836" sldId="2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53:23.211" v="646" actId="20577"/>
        <pc:sldMkLst>
          <pc:docMk/>
          <pc:sldMk cId="1515723900" sldId="297"/>
        </pc:sldMkLst>
        <pc:spChg chg="mod">
          <ac:chgData name="Matthew Purland" userId="8d07c89cff7dd31c" providerId="LiveId" clId="{F8ED72A3-23B6-4F08-92B2-C16C7472CC4E}" dt="2023-05-14T08:53:23.211" v="646" actId="20577"/>
          <ac:spMkLst>
            <pc:docMk/>
            <pc:sldMk cId="1515723900" sldId="297"/>
            <ac:spMk id="3" creationId="{E352E269-F028-A26B-A8CF-EA1FC264DC9E}"/>
          </ac:spMkLst>
        </pc:spChg>
      </pc:sldChg>
      <pc:sldChg chg="addSp delSp modSp add mod setBg delDesignElem">
        <pc:chgData name="Matthew Purland" userId="8d07c89cff7dd31c" providerId="LiveId" clId="{F8ED72A3-23B6-4F08-92B2-C16C7472CC4E}" dt="2023-05-18T09:11:45.435" v="2021" actId="114"/>
        <pc:sldMkLst>
          <pc:docMk/>
          <pc:sldMk cId="1804444450" sldId="298"/>
        </pc:sldMkLst>
        <pc:spChg chg="add del mod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35:51.035" v="470" actId="478"/>
          <ac:spMkLst>
            <pc:docMk/>
            <pc:sldMk cId="1804444450" sldId="298"/>
            <ac:spMk id="6" creationId="{47D0EAB4-07F5-6597-C6BE-0BD8D5E2DBB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8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9" creationId="{DBC6133C-0615-4CE4-9132-37E609A9BDFA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0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1" creationId="{169CC832-2974-4E8D-90ED-3E2941BA733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2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3" creationId="{55222F96-971A-4F90-B841-6BAB416C7AC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5" creationId="{08980754-6F4B-43C9-B9BE-127B6BED658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7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2" creationId="{28D31E1B-0407-4223-9642-0B642CBF57D9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9" creationId="{D5B0017B-2ECA-49AF-B397-DC140825DF8D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1" creationId="{70E96339-907C-46C3-99AC-31179B6F0EBD}"/>
          </ac:spMkLst>
        </pc:spChg>
        <pc:grpChg chg="add del">
          <ac:chgData name="Matthew Purland" userId="8d07c89cff7dd31c" providerId="LiveId" clId="{F8ED72A3-23B6-4F08-92B2-C16C7472CC4E}" dt="2023-05-14T08:36:18.672" v="473" actId="26606"/>
          <ac:grpSpMkLst>
            <pc:docMk/>
            <pc:sldMk cId="1804444450" sldId="298"/>
            <ac:grpSpMk id="24" creationId="{AE1C45F0-260A-458C-96ED-C1F6D2151219}"/>
          </ac:grpSpMkLst>
        </pc:grpChg>
        <pc:graphicFrameChg chg="del mod">
          <ac:chgData name="Matthew Purland" userId="8d07c89cff7dd31c" providerId="LiveId" clId="{F8ED72A3-23B6-4F08-92B2-C16C7472CC4E}" dt="2023-05-14T08:35:01.332" v="457" actId="478"/>
          <ac:graphicFrameMkLst>
            <pc:docMk/>
            <pc:sldMk cId="1804444450" sldId="298"/>
            <ac:graphicFrameMk id="2" creationId="{FF3D7689-5D5E-3732-0411-F0A326ABA1CD}"/>
          </ac:graphicFrameMkLst>
        </pc:graphicFrameChg>
        <pc:graphicFrameChg chg="add mod modGraphic">
          <ac:chgData name="Matthew Purland" userId="8d07c89cff7dd31c" providerId="LiveId" clId="{F8ED72A3-23B6-4F08-92B2-C16C7472CC4E}" dt="2023-05-18T09:11:45.435" v="2021" actId="114"/>
          <ac:graphicFrameMkLst>
            <pc:docMk/>
            <pc:sldMk cId="1804444450" sldId="298"/>
            <ac:graphicFrameMk id="4" creationId="{0CD9F757-E145-03DB-BB21-25598EC00B0B}"/>
          </ac:graphicFrameMkLst>
        </pc:graphicFrameChg>
        <pc:cxnChg chg="add del">
          <ac:chgData name="Matthew Purland" userId="8d07c89cff7dd31c" providerId="LiveId" clId="{F8ED72A3-23B6-4F08-92B2-C16C7472CC4E}" dt="2023-05-14T08:36:18.672" v="473" actId="26606"/>
          <ac:cxnSpMkLst>
            <pc:docMk/>
            <pc:sldMk cId="1804444450" sldId="298"/>
            <ac:cxnSpMk id="33" creationId="{6CF1BAF6-AD41-4082-B212-8A1F9A2E8779}"/>
          </ac:cxnSpMkLst>
        </pc:cxnChg>
      </pc:sldChg>
      <pc:sldChg chg="modSp add mod">
        <pc:chgData name="Matthew Purland" userId="8d07c89cff7dd31c" providerId="LiveId" clId="{F8ED72A3-23B6-4F08-92B2-C16C7472CC4E}" dt="2023-05-14T09:08:29.328" v="1000" actId="20577"/>
        <pc:sldMkLst>
          <pc:docMk/>
          <pc:sldMk cId="2204498622" sldId="299"/>
        </pc:sldMkLst>
        <pc:spChg chg="mod">
          <ac:chgData name="Matthew Purland" userId="8d07c89cff7dd31c" providerId="LiveId" clId="{F8ED72A3-23B6-4F08-92B2-C16C7472CC4E}" dt="2023-05-14T09:08:29.328" v="1000" actId="20577"/>
          <ac:spMkLst>
            <pc:docMk/>
            <pc:sldMk cId="2204498622" sldId="29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6-13T07:37:41.095" v="2036" actId="20577"/>
        <pc:sldMkLst>
          <pc:docMk/>
          <pc:sldMk cId="2729461070" sldId="300"/>
        </pc:sldMkLst>
        <pc:spChg chg="mod">
          <ac:chgData name="Matthew Purland" userId="8d07c89cff7dd31c" providerId="LiveId" clId="{F8ED72A3-23B6-4F08-92B2-C16C7472CC4E}" dt="2023-06-13T07:37:41.095" v="2036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0:04:06.761" v="1836" actId="20577"/>
        <pc:sldMkLst>
          <pc:docMk/>
          <pc:sldMk cId="3122794536" sldId="301"/>
        </pc:sldMkLst>
        <pc:spChg chg="mod">
          <ac:chgData name="Matthew Purland" userId="8d07c89cff7dd31c" providerId="LiveId" clId="{F8ED72A3-23B6-4F08-92B2-C16C7472CC4E}" dt="2023-05-14T10:04:06.761" v="1836" actId="20577"/>
          <ac:spMkLst>
            <pc:docMk/>
            <pc:sldMk cId="3122794536" sldId="3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3:44.971" v="801" actId="207"/>
        <pc:sldMkLst>
          <pc:docMk/>
          <pc:sldMk cId="1378024014" sldId="302"/>
        </pc:sldMkLst>
        <pc:spChg chg="mod">
          <ac:chgData name="Matthew Purland" userId="8d07c89cff7dd31c" providerId="LiveId" clId="{F8ED72A3-23B6-4F08-92B2-C16C7472CC4E}" dt="2023-05-14T09:03:44.971" v="801" actId="207"/>
          <ac:spMkLst>
            <pc:docMk/>
            <pc:sldMk cId="1378024014" sldId="3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7:27.079" v="977" actId="207"/>
        <pc:sldMkLst>
          <pc:docMk/>
          <pc:sldMk cId="1354012967" sldId="303"/>
        </pc:sldMkLst>
        <pc:spChg chg="mod">
          <ac:chgData name="Matthew Purland" userId="8d07c89cff7dd31c" providerId="LiveId" clId="{F8ED72A3-23B6-4F08-92B2-C16C7472CC4E}" dt="2023-05-14T09:07:27.079" v="977" actId="207"/>
          <ac:spMkLst>
            <pc:docMk/>
            <pc:sldMk cId="1354012967" sldId="3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33:04.993" v="1870" actId="20577"/>
        <pc:sldMkLst>
          <pc:docMk/>
          <pc:sldMk cId="212909169" sldId="304"/>
        </pc:sldMkLst>
        <pc:spChg chg="mod">
          <ac:chgData name="Matthew Purland" userId="8d07c89cff7dd31c" providerId="LiveId" clId="{F8ED72A3-23B6-4F08-92B2-C16C7472CC4E}" dt="2023-05-14T14:33:04.993" v="1870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1:47.390" v="777" actId="207"/>
        <pc:sldMkLst>
          <pc:docMk/>
          <pc:sldMk cId="1399443888" sldId="305"/>
        </pc:sldMkLst>
        <pc:spChg chg="mod">
          <ac:chgData name="Matthew Purland" userId="8d07c89cff7dd31c" providerId="LiveId" clId="{F8ED72A3-23B6-4F08-92B2-C16C7472CC4E}" dt="2023-05-14T09:01:47.390" v="777" actId="207"/>
          <ac:spMkLst>
            <pc:docMk/>
            <pc:sldMk cId="1399443888" sldId="30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462857606" sldId="306"/>
        </pc:sldMkLst>
      </pc:sldChg>
      <pc:sldChg chg="modSp add mod">
        <pc:chgData name="Matthew Purland" userId="8d07c89cff7dd31c" providerId="LiveId" clId="{F8ED72A3-23B6-4F08-92B2-C16C7472CC4E}" dt="2023-05-15T09:39:12.061" v="1963" actId="20577"/>
        <pc:sldMkLst>
          <pc:docMk/>
          <pc:sldMk cId="2153944597" sldId="306"/>
        </pc:sldMkLst>
        <pc:spChg chg="mod">
          <ac:chgData name="Matthew Purland" userId="8d07c89cff7dd31c" providerId="LiveId" clId="{F8ED72A3-23B6-4F08-92B2-C16C7472CC4E}" dt="2023-05-15T09:39:12.061" v="1963" actId="20577"/>
          <ac:spMkLst>
            <pc:docMk/>
            <pc:sldMk cId="2153944597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23:56.167" v="1235" actId="20577"/>
        <pc:sldMkLst>
          <pc:docMk/>
          <pc:sldMk cId="704227760" sldId="307"/>
        </pc:sldMkLst>
        <pc:spChg chg="mod">
          <ac:chgData name="Matthew Purland" userId="8d07c89cff7dd31c" providerId="LiveId" clId="{F8ED72A3-23B6-4F08-92B2-C16C7472CC4E}" dt="2023-05-14T09:23:56.167" v="1235" actId="20577"/>
          <ac:spMkLst>
            <pc:docMk/>
            <pc:sldMk cId="704227760" sldId="30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50127184" sldId="30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238584135" sldId="308"/>
        </pc:sldMkLst>
      </pc:sldChg>
      <pc:sldChg chg="modSp add mod">
        <pc:chgData name="Matthew Purland" userId="8d07c89cff7dd31c" providerId="LiveId" clId="{F8ED72A3-23B6-4F08-92B2-C16C7472CC4E}" dt="2023-05-14T10:06:47.655" v="1848" actId="20577"/>
        <pc:sldMkLst>
          <pc:docMk/>
          <pc:sldMk cId="4277197158" sldId="308"/>
        </pc:sldMkLst>
        <pc:spChg chg="mod">
          <ac:chgData name="Matthew Purland" userId="8d07c89cff7dd31c" providerId="LiveId" clId="{F8ED72A3-23B6-4F08-92B2-C16C7472CC4E}" dt="2023-05-14T10:06:47.655" v="184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43:19.101" v="1612"/>
        <pc:sldMkLst>
          <pc:docMk/>
          <pc:sldMk cId="1862289839" sldId="309"/>
        </pc:sldMkLst>
        <pc:spChg chg="mod">
          <ac:chgData name="Matthew Purland" userId="8d07c89cff7dd31c" providerId="LiveId" clId="{F8ED72A3-23B6-4F08-92B2-C16C7472CC4E}" dt="2023-05-14T09:43:19.101" v="1612"/>
          <ac:spMkLst>
            <pc:docMk/>
            <pc:sldMk cId="1862289839" sldId="30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12138569" sldId="30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69301724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28718467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1422554851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907622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36253448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229267825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207886138" sldId="31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80008797" sldId="313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79672143" sldId="31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340650579" sldId="314"/>
        </pc:sldMkLst>
      </pc:sldChg>
      <pc:sldChg chg="modSp add del mod">
        <pc:chgData name="Matthew Purland" userId="8d07c89cff7dd31c" providerId="LiveId" clId="{F8ED72A3-23B6-4F08-92B2-C16C7472CC4E}" dt="2023-05-14T09:21:35.340" v="1184" actId="2696"/>
        <pc:sldMkLst>
          <pc:docMk/>
          <pc:sldMk cId="2434363381" sldId="315"/>
        </pc:sldMkLst>
        <pc:spChg chg="mod">
          <ac:chgData name="Matthew Purland" userId="8d07c89cff7dd31c" providerId="LiveId" clId="{F8ED72A3-23B6-4F08-92B2-C16C7472CC4E}" dt="2023-05-14T09:20:45.164" v="1183" actId="6549"/>
          <ac:spMkLst>
            <pc:docMk/>
            <pc:sldMk cId="2434363381" sldId="31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F8ED72A3-23B6-4F08-92B2-C16C7472CC4E}" dt="2023-05-14T09:22:16.124" v="1189"/>
        <pc:sldMkLst>
          <pc:docMk/>
          <pc:sldMk cId="3324597755" sldId="315"/>
        </pc:sldMkLst>
        <pc:spChg chg="mod">
          <ac:chgData name="Matthew Purland" userId="8d07c89cff7dd31c" providerId="LiveId" clId="{F8ED72A3-23B6-4F08-92B2-C16C7472CC4E}" dt="2023-05-14T09:22:13.875" v="1187" actId="15"/>
          <ac:spMkLst>
            <pc:docMk/>
            <pc:sldMk cId="3324597755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542085204" sldId="315"/>
        </pc:sldMkLst>
      </pc:sldChg>
      <pc:sldChg chg="modSp add mod">
        <pc:chgData name="Matthew Purland" userId="8d07c89cff7dd31c" providerId="LiveId" clId="{F8ED72A3-23B6-4F08-92B2-C16C7472CC4E}" dt="2023-05-15T09:39:27.923" v="1981" actId="20577"/>
        <pc:sldMkLst>
          <pc:docMk/>
          <pc:sldMk cId="850912812" sldId="316"/>
        </pc:sldMkLst>
        <pc:spChg chg="mod">
          <ac:chgData name="Matthew Purland" userId="8d07c89cff7dd31c" providerId="LiveId" clId="{F8ED72A3-23B6-4F08-92B2-C16C7472CC4E}" dt="2023-05-15T09:39:27.923" v="1981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8929063" sldId="316"/>
        </pc:sldMkLst>
      </pc:sldChg>
      <pc:sldChg chg="modSp add mod">
        <pc:chgData name="Matthew Purland" userId="8d07c89cff7dd31c" providerId="LiveId" clId="{F8ED72A3-23B6-4F08-92B2-C16C7472CC4E}" dt="2023-05-14T14:42:18.590" v="1872" actId="20577"/>
        <pc:sldMkLst>
          <pc:docMk/>
          <pc:sldMk cId="630913684" sldId="317"/>
        </pc:sldMkLst>
        <pc:spChg chg="mod">
          <ac:chgData name="Matthew Purland" userId="8d07c89cff7dd31c" providerId="LiveId" clId="{F8ED72A3-23B6-4F08-92B2-C16C7472CC4E}" dt="2023-05-14T14:42:18.590" v="1872" actId="20577"/>
          <ac:spMkLst>
            <pc:docMk/>
            <pc:sldMk cId="630913684" sldId="31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372146117" sldId="31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68936208" sldId="318"/>
        </pc:sldMkLst>
      </pc:sldChg>
      <pc:sldChg chg="modSp add mod">
        <pc:chgData name="Matthew Purland" userId="8d07c89cff7dd31c" providerId="LiveId" clId="{F8ED72A3-23B6-4F08-92B2-C16C7472CC4E}" dt="2023-05-14T09:42:11.692" v="1598"/>
        <pc:sldMkLst>
          <pc:docMk/>
          <pc:sldMk cId="3651396808" sldId="318"/>
        </pc:sldMkLst>
        <pc:spChg chg="mod">
          <ac:chgData name="Matthew Purland" userId="8d07c89cff7dd31c" providerId="LiveId" clId="{F8ED72A3-23B6-4F08-92B2-C16C7472CC4E}" dt="2023-05-14T09:42:11.692" v="1598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20T08:26:14.370" v="2031"/>
        <pc:sldMkLst>
          <pc:docMk/>
          <pc:sldMk cId="1300907715" sldId="319"/>
        </pc:sldMkLst>
        <pc:spChg chg="mod">
          <ac:chgData name="Matthew Purland" userId="8d07c89cff7dd31c" providerId="LiveId" clId="{F8ED72A3-23B6-4F08-92B2-C16C7472CC4E}" dt="2023-05-20T08:26:14.370" v="2031"/>
          <ac:spMkLst>
            <pc:docMk/>
            <pc:sldMk cId="1300907715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800582" sldId="32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151583892" sldId="32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01183226" sldId="32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6845296" sldId="32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64958748" sldId="33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517115542" sldId="33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988095300" sldId="33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0740769" sldId="340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666118414" sldId="34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57797153" sldId="34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768188448" sldId="34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014314741" sldId="34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23760510" sldId="34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6469437" sldId="34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724340291" sldId="34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95628916" sldId="34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925221850" sldId="34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37690908" sldId="35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990105969" sldId="35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8005308" sldId="35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478940970" sldId="35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5017503" sldId="35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775D3DD-122E-42FB-A92E-881B4FA51492}"/>
    <pc:docChg chg="modSld">
      <pc:chgData name="Matthew Purland" userId="8d07c89cff7dd31c" providerId="LiveId" clId="{D775D3DD-122E-42FB-A92E-881B4FA51492}" dt="2023-07-04T06:54:43.459" v="4" actId="20577"/>
      <pc:docMkLst>
        <pc:docMk/>
      </pc:docMkLst>
      <pc:sldChg chg="modSp mod">
        <pc:chgData name="Matthew Purland" userId="8d07c89cff7dd31c" providerId="LiveId" clId="{D775D3DD-122E-42FB-A92E-881B4FA51492}" dt="2023-07-04T06:54:43.459" v="4" actId="20577"/>
        <pc:sldMkLst>
          <pc:docMk/>
          <pc:sldMk cId="731249341" sldId="277"/>
        </pc:sldMkLst>
        <pc:spChg chg="mod">
          <ac:chgData name="Matthew Purland" userId="8d07c89cff7dd31c" providerId="LiveId" clId="{D775D3DD-122E-42FB-A92E-881B4FA51492}" dt="2023-07-04T06:54:43.459" v="4" actId="20577"/>
          <ac:spMkLst>
            <pc:docMk/>
            <pc:sldMk cId="731249341" sldId="27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26F9C108-3F10-4AA6-A134-0A560D1F881D}"/>
    <pc:docChg chg="undo custSel addSld delSld modSld">
      <pc:chgData name="Matthew Purland" userId="8d07c89cff7dd31c" providerId="LiveId" clId="{26F9C108-3F10-4AA6-A134-0A560D1F881D}" dt="2023-07-01T08:30:46.801" v="1523" actId="114"/>
      <pc:docMkLst>
        <pc:docMk/>
      </pc:docMkLst>
      <pc:sldChg chg="modSp mod">
        <pc:chgData name="Matthew Purland" userId="8d07c89cff7dd31c" providerId="LiveId" clId="{26F9C108-3F10-4AA6-A134-0A560D1F881D}" dt="2023-06-29T10:19:02.348" v="370" actId="207"/>
        <pc:sldMkLst>
          <pc:docMk/>
          <pc:sldMk cId="3132766640" sldId="276"/>
        </pc:sldMkLst>
        <pc:spChg chg="mod">
          <ac:chgData name="Matthew Purland" userId="8d07c89cff7dd31c" providerId="LiveId" clId="{26F9C108-3F10-4AA6-A134-0A560D1F881D}" dt="2023-06-29T10:19:02.348" v="37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19:40.128" v="388" actId="20577"/>
        <pc:sldMkLst>
          <pc:docMk/>
          <pc:sldMk cId="731249341" sldId="277"/>
        </pc:sldMkLst>
        <pc:spChg chg="mod">
          <ac:chgData name="Matthew Purland" userId="8d07c89cff7dd31c" providerId="LiveId" clId="{26F9C108-3F10-4AA6-A134-0A560D1F881D}" dt="2023-06-29T10:19:40.128" v="388" actId="20577"/>
          <ac:spMkLst>
            <pc:docMk/>
            <pc:sldMk cId="731249341" sldId="27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7-01T08:10:56.629" v="1484" actId="20577"/>
        <pc:sldMkLst>
          <pc:docMk/>
          <pc:sldMk cId="2281859132" sldId="278"/>
        </pc:sldMkLst>
        <pc:spChg chg="mod">
          <ac:chgData name="Matthew Purland" userId="8d07c89cff7dd31c" providerId="LiveId" clId="{26F9C108-3F10-4AA6-A134-0A560D1F881D}" dt="2023-07-01T08:10:56.629" v="1484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21:43.584" v="399" actId="207"/>
        <pc:sldMkLst>
          <pc:docMk/>
          <pc:sldMk cId="1118157973" sldId="279"/>
        </pc:sldMkLst>
        <pc:spChg chg="mod">
          <ac:chgData name="Matthew Purland" userId="8d07c89cff7dd31c" providerId="LiveId" clId="{26F9C108-3F10-4AA6-A134-0A560D1F881D}" dt="2023-06-29T10:21:43.584" v="399" actId="207"/>
          <ac:spMkLst>
            <pc:docMk/>
            <pc:sldMk cId="1118157973" sldId="27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22:39.350" v="404" actId="207"/>
        <pc:sldMkLst>
          <pc:docMk/>
          <pc:sldMk cId="1935860450" sldId="280"/>
        </pc:sldMkLst>
        <pc:spChg chg="mod">
          <ac:chgData name="Matthew Purland" userId="8d07c89cff7dd31c" providerId="LiveId" clId="{26F9C108-3F10-4AA6-A134-0A560D1F881D}" dt="2023-06-29T10:22:39.350" v="404" actId="207"/>
          <ac:spMkLst>
            <pc:docMk/>
            <pc:sldMk cId="1935860450" sldId="28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7-01T08:29:57.647" v="1520" actId="114"/>
        <pc:sldMkLst>
          <pc:docMk/>
          <pc:sldMk cId="928000352" sldId="281"/>
        </pc:sldMkLst>
        <pc:spChg chg="mod">
          <ac:chgData name="Matthew Purland" userId="8d07c89cff7dd31c" providerId="LiveId" clId="{26F9C108-3F10-4AA6-A134-0A560D1F881D}" dt="2023-07-01T08:29:57.647" v="1520" actId="114"/>
          <ac:spMkLst>
            <pc:docMk/>
            <pc:sldMk cId="928000352" sldId="28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25:43.594" v="451" actId="207"/>
        <pc:sldMkLst>
          <pc:docMk/>
          <pc:sldMk cId="3490305796" sldId="284"/>
        </pc:sldMkLst>
        <pc:spChg chg="mod">
          <ac:chgData name="Matthew Purland" userId="8d07c89cff7dd31c" providerId="LiveId" clId="{26F9C108-3F10-4AA6-A134-0A560D1F881D}" dt="2023-06-29T10:25:43.594" v="451" actId="207"/>
          <ac:spMkLst>
            <pc:docMk/>
            <pc:sldMk cId="3490305796" sldId="28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26:51.936" v="453" actId="207"/>
        <pc:sldMkLst>
          <pc:docMk/>
          <pc:sldMk cId="295390508" sldId="285"/>
        </pc:sldMkLst>
        <pc:spChg chg="mod">
          <ac:chgData name="Matthew Purland" userId="8d07c89cff7dd31c" providerId="LiveId" clId="{26F9C108-3F10-4AA6-A134-0A560D1F881D}" dt="2023-06-29T10:26:51.936" v="453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30:49.707" v="748" actId="27636"/>
        <pc:sldMkLst>
          <pc:docMk/>
          <pc:sldMk cId="4263118584" sldId="286"/>
        </pc:sldMkLst>
        <pc:spChg chg="mod">
          <ac:chgData name="Matthew Purland" userId="8d07c89cff7dd31c" providerId="LiveId" clId="{26F9C108-3F10-4AA6-A134-0A560D1F881D}" dt="2023-06-29T10:30:49.707" v="748" actId="27636"/>
          <ac:spMkLst>
            <pc:docMk/>
            <pc:sldMk cId="4263118584" sldId="28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7-01T08:30:13.485" v="1521" actId="114"/>
        <pc:sldMkLst>
          <pc:docMk/>
          <pc:sldMk cId="3148102197" sldId="287"/>
        </pc:sldMkLst>
        <pc:spChg chg="mod">
          <ac:chgData name="Matthew Purland" userId="8d07c89cff7dd31c" providerId="LiveId" clId="{26F9C108-3F10-4AA6-A134-0A560D1F881D}" dt="2023-06-29T10:33:34.066" v="752" actId="207"/>
          <ac:spMkLst>
            <pc:docMk/>
            <pc:sldMk cId="3148102197" sldId="287"/>
            <ac:spMk id="3" creationId="{E352E269-F028-A26B-A8CF-EA1FC264DC9E}"/>
          </ac:spMkLst>
        </pc:spChg>
        <pc:graphicFrameChg chg="modGraphic">
          <ac:chgData name="Matthew Purland" userId="8d07c89cff7dd31c" providerId="LiveId" clId="{26F9C108-3F10-4AA6-A134-0A560D1F881D}" dt="2023-07-01T08:30:13.485" v="1521" actId="114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modSp mod">
        <pc:chgData name="Matthew Purland" userId="8d07c89cff7dd31c" providerId="LiveId" clId="{26F9C108-3F10-4AA6-A134-0A560D1F881D}" dt="2023-06-30T07:55:54.230" v="1476" actId="207"/>
        <pc:sldMkLst>
          <pc:docMk/>
          <pc:sldMk cId="2605139597" sldId="288"/>
        </pc:sldMkLst>
        <pc:spChg chg="mod">
          <ac:chgData name="Matthew Purland" userId="8d07c89cff7dd31c" providerId="LiveId" clId="{26F9C108-3F10-4AA6-A134-0A560D1F881D}" dt="2023-06-29T10:34:38.546" v="765" actId="207"/>
          <ac:spMkLst>
            <pc:docMk/>
            <pc:sldMk cId="2605139597" sldId="288"/>
            <ac:spMk id="3" creationId="{E352E269-F028-A26B-A8CF-EA1FC264DC9E}"/>
          </ac:spMkLst>
        </pc:spChg>
        <pc:graphicFrameChg chg="modGraphic">
          <ac:chgData name="Matthew Purland" userId="8d07c89cff7dd31c" providerId="LiveId" clId="{26F9C108-3F10-4AA6-A134-0A560D1F881D}" dt="2023-06-30T07:55:54.230" v="1476" actId="207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mod">
        <pc:chgData name="Matthew Purland" userId="8d07c89cff7dd31c" providerId="LiveId" clId="{26F9C108-3F10-4AA6-A134-0A560D1F881D}" dt="2023-06-29T10:40:45.529" v="796" actId="20577"/>
        <pc:sldMkLst>
          <pc:docMk/>
          <pc:sldMk cId="3044068027" sldId="289"/>
        </pc:sldMkLst>
        <pc:spChg chg="mod">
          <ac:chgData name="Matthew Purland" userId="8d07c89cff7dd31c" providerId="LiveId" clId="{26F9C108-3F10-4AA6-A134-0A560D1F881D}" dt="2023-06-29T10:40:45.529" v="796" actId="20577"/>
          <ac:spMkLst>
            <pc:docMk/>
            <pc:sldMk cId="3044068027" sldId="28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41:45.850" v="817" actId="20577"/>
        <pc:sldMkLst>
          <pc:docMk/>
          <pc:sldMk cId="3814324729" sldId="291"/>
        </pc:sldMkLst>
        <pc:spChg chg="mod">
          <ac:chgData name="Matthew Purland" userId="8d07c89cff7dd31c" providerId="LiveId" clId="{26F9C108-3F10-4AA6-A134-0A560D1F881D}" dt="2023-06-29T10:41:45.850" v="817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42:26.265" v="818" actId="207"/>
        <pc:sldMkLst>
          <pc:docMk/>
          <pc:sldMk cId="587143521" sldId="292"/>
        </pc:sldMkLst>
        <pc:spChg chg="mod">
          <ac:chgData name="Matthew Purland" userId="8d07c89cff7dd31c" providerId="LiveId" clId="{26F9C108-3F10-4AA6-A134-0A560D1F881D}" dt="2023-06-29T10:42:26.265" v="818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44:15.309" v="835" actId="20577"/>
        <pc:sldMkLst>
          <pc:docMk/>
          <pc:sldMk cId="2122849813" sldId="293"/>
        </pc:sldMkLst>
        <pc:spChg chg="mod">
          <ac:chgData name="Matthew Purland" userId="8d07c89cff7dd31c" providerId="LiveId" clId="{26F9C108-3F10-4AA6-A134-0A560D1F881D}" dt="2023-06-29T10:44:15.309" v="835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51:25.928" v="1102" actId="122"/>
        <pc:sldMkLst>
          <pc:docMk/>
          <pc:sldMk cId="3927925413" sldId="295"/>
        </pc:sldMkLst>
        <pc:spChg chg="mod">
          <ac:chgData name="Matthew Purland" userId="8d07c89cff7dd31c" providerId="LiveId" clId="{26F9C108-3F10-4AA6-A134-0A560D1F881D}" dt="2023-06-29T10:51:25.928" v="1102" actId="122"/>
          <ac:spMkLst>
            <pc:docMk/>
            <pc:sldMk cId="3927925413" sldId="29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53:31.280" v="1274" actId="122"/>
        <pc:sldMkLst>
          <pc:docMk/>
          <pc:sldMk cId="3605517836" sldId="296"/>
        </pc:sldMkLst>
        <pc:spChg chg="mod">
          <ac:chgData name="Matthew Purland" userId="8d07c89cff7dd31c" providerId="LiveId" clId="{26F9C108-3F10-4AA6-A134-0A560D1F881D}" dt="2023-06-29T10:53:31.280" v="1274" actId="122"/>
          <ac:spMkLst>
            <pc:docMk/>
            <pc:sldMk cId="3605517836" sldId="29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3:34:00.326" v="1424" actId="207"/>
        <pc:sldMkLst>
          <pc:docMk/>
          <pc:sldMk cId="1804444450" sldId="298"/>
        </pc:sldMkLst>
        <pc:graphicFrameChg chg="modGraphic">
          <ac:chgData name="Matthew Purland" userId="8d07c89cff7dd31c" providerId="LiveId" clId="{26F9C108-3F10-4AA6-A134-0A560D1F881D}" dt="2023-06-29T13:34:00.326" v="1424" actId="207"/>
          <ac:graphicFrameMkLst>
            <pc:docMk/>
            <pc:sldMk cId="1804444450" sldId="298"/>
            <ac:graphicFrameMk id="4" creationId="{0CD9F757-E145-03DB-BB21-25598EC00B0B}"/>
          </ac:graphicFrameMkLst>
        </pc:graphicFrameChg>
      </pc:sldChg>
      <pc:sldChg chg="modSp mod">
        <pc:chgData name="Matthew Purland" userId="8d07c89cff7dd31c" providerId="LiveId" clId="{26F9C108-3F10-4AA6-A134-0A560D1F881D}" dt="2023-07-01T08:30:32.759" v="1522" actId="114"/>
        <pc:sldMkLst>
          <pc:docMk/>
          <pc:sldMk cId="3122794536" sldId="301"/>
        </pc:sldMkLst>
        <pc:spChg chg="mod">
          <ac:chgData name="Matthew Purland" userId="8d07c89cff7dd31c" providerId="LiveId" clId="{26F9C108-3F10-4AA6-A134-0A560D1F881D}" dt="2023-07-01T08:30:32.759" v="1522" actId="114"/>
          <ac:spMkLst>
            <pc:docMk/>
            <pc:sldMk cId="3122794536" sldId="30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1:03:25.706" v="1314" actId="20577"/>
        <pc:sldMkLst>
          <pc:docMk/>
          <pc:sldMk cId="212909169" sldId="304"/>
        </pc:sldMkLst>
        <pc:spChg chg="mod">
          <ac:chgData name="Matthew Purland" userId="8d07c89cff7dd31c" providerId="LiveId" clId="{26F9C108-3F10-4AA6-A134-0A560D1F881D}" dt="2023-06-29T11:03:25.706" v="1314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1:13:13.964" v="1378" actId="20577"/>
        <pc:sldMkLst>
          <pc:docMk/>
          <pc:sldMk cId="4277197158" sldId="308"/>
        </pc:sldMkLst>
        <pc:spChg chg="mod">
          <ac:chgData name="Matthew Purland" userId="8d07c89cff7dd31c" providerId="LiveId" clId="{26F9C108-3F10-4AA6-A134-0A560D1F881D}" dt="2023-06-29T11:13:13.964" v="137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1:14:38.146" v="1386" actId="20577"/>
        <pc:sldMkLst>
          <pc:docMk/>
          <pc:sldMk cId="1862289839" sldId="309"/>
        </pc:sldMkLst>
        <pc:spChg chg="mod">
          <ac:chgData name="Matthew Purland" userId="8d07c89cff7dd31c" providerId="LiveId" clId="{26F9C108-3F10-4AA6-A134-0A560D1F881D}" dt="2023-06-29T11:14:38.146" v="1386" actId="20577"/>
          <ac:spMkLst>
            <pc:docMk/>
            <pc:sldMk cId="186228983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1:08:21.736" v="1354" actId="20577"/>
        <pc:sldMkLst>
          <pc:docMk/>
          <pc:sldMk cId="3324597755" sldId="315"/>
        </pc:sldMkLst>
        <pc:spChg chg="mod">
          <ac:chgData name="Matthew Purland" userId="8d07c89cff7dd31c" providerId="LiveId" clId="{26F9C108-3F10-4AA6-A134-0A560D1F881D}" dt="2023-06-29T11:08:21.736" v="1354" actId="20577"/>
          <ac:spMkLst>
            <pc:docMk/>
            <pc:sldMk cId="3324597755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1:09:45.644" v="1356" actId="20577"/>
        <pc:sldMkLst>
          <pc:docMk/>
          <pc:sldMk cId="850912812" sldId="316"/>
        </pc:sldMkLst>
        <pc:spChg chg="mod">
          <ac:chgData name="Matthew Purland" userId="8d07c89cff7dd31c" providerId="LiveId" clId="{26F9C108-3F10-4AA6-A134-0A560D1F881D}" dt="2023-06-29T11:09:45.644" v="1356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1:19:59.355" v="1387" actId="207"/>
        <pc:sldMkLst>
          <pc:docMk/>
          <pc:sldMk cId="630913684" sldId="317"/>
        </pc:sldMkLst>
        <pc:spChg chg="mod">
          <ac:chgData name="Matthew Purland" userId="8d07c89cff7dd31c" providerId="LiveId" clId="{26F9C108-3F10-4AA6-A134-0A560D1F881D}" dt="2023-06-29T11:19:59.355" v="1387" actId="207"/>
          <ac:spMkLst>
            <pc:docMk/>
            <pc:sldMk cId="630913684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7-01T08:30:46.801" v="1523" actId="114"/>
        <pc:sldMkLst>
          <pc:docMk/>
          <pc:sldMk cId="3651396808" sldId="318"/>
        </pc:sldMkLst>
        <pc:spChg chg="mod">
          <ac:chgData name="Matthew Purland" userId="8d07c89cff7dd31c" providerId="LiveId" clId="{26F9C108-3F10-4AA6-A134-0A560D1F881D}" dt="2023-07-01T08:30:46.801" v="1523" actId="114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26F9C108-3F10-4AA6-A134-0A560D1F881D}" dt="2023-06-29T10:32:25.680" v="751" actId="47"/>
        <pc:sldMkLst>
          <pc:docMk/>
          <pc:sldMk cId="3648292802" sldId="320"/>
        </pc:sldMkLst>
        <pc:spChg chg="mod">
          <ac:chgData name="Matthew Purland" userId="8d07c89cff7dd31c" providerId="LiveId" clId="{26F9C108-3F10-4AA6-A134-0A560D1F881D}" dt="2023-06-23T17:34:35.969" v="171" actId="6549"/>
          <ac:spMkLst>
            <pc:docMk/>
            <pc:sldMk cId="3648292802" sldId="32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6F9C108-3F10-4AA6-A134-0A560D1F881D}" dt="2023-07-01T08:14:46.855" v="1519" actId="114"/>
        <pc:sldMkLst>
          <pc:docMk/>
          <pc:sldMk cId="2083476620" sldId="321"/>
        </pc:sldMkLst>
        <pc:spChg chg="mod">
          <ac:chgData name="Matthew Purland" userId="8d07c89cff7dd31c" providerId="LiveId" clId="{26F9C108-3F10-4AA6-A134-0A560D1F881D}" dt="2023-07-01T08:14:46.855" v="1519" actId="114"/>
          <ac:spMkLst>
            <pc:docMk/>
            <pc:sldMk cId="2083476620" sldId="32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6F9C108-3F10-4AA6-A134-0A560D1F881D}" dt="2023-07-01T08:11:41.752" v="1502" actId="207"/>
        <pc:sldMkLst>
          <pc:docMk/>
          <pc:sldMk cId="863456506" sldId="334"/>
        </pc:sldMkLst>
        <pc:spChg chg="mod">
          <ac:chgData name="Matthew Purland" userId="8d07c89cff7dd31c" providerId="LiveId" clId="{26F9C108-3F10-4AA6-A134-0A560D1F881D}" dt="2023-07-01T08:11:41.752" v="1502" actId="207"/>
          <ac:spMkLst>
            <pc:docMk/>
            <pc:sldMk cId="863456506" sldId="334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2E8B63F2-79CE-4BCA-94E0-EF62FFDBF6CA}"/>
    <pc:docChg chg="addSld delSld modSld">
      <pc:chgData name="Matthew Purland" userId="8d07c89cff7dd31c" providerId="LiveId" clId="{2E8B63F2-79CE-4BCA-94E0-EF62FFDBF6CA}" dt="2023-07-04T08:15:35.859" v="47" actId="47"/>
      <pc:docMkLst>
        <pc:docMk/>
      </pc:docMkLst>
      <pc:sldChg chg="del">
        <pc:chgData name="Matthew Purland" userId="8d07c89cff7dd31c" providerId="LiveId" clId="{2E8B63F2-79CE-4BCA-94E0-EF62FFDBF6CA}" dt="2023-07-04T08:14:31.560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2E8B63F2-79CE-4BCA-94E0-EF62FFDBF6CA}" dt="2023-07-04T08:14:31.560" v="0" actId="47"/>
        <pc:sldMkLst>
          <pc:docMk/>
          <pc:sldMk cId="3132766640" sldId="276"/>
        </pc:sldMkLst>
      </pc:sldChg>
      <pc:sldChg chg="del">
        <pc:chgData name="Matthew Purland" userId="8d07c89cff7dd31c" providerId="LiveId" clId="{2E8B63F2-79CE-4BCA-94E0-EF62FFDBF6CA}" dt="2023-07-04T08:14:31.560" v="0" actId="47"/>
        <pc:sldMkLst>
          <pc:docMk/>
          <pc:sldMk cId="731249341" sldId="277"/>
        </pc:sldMkLst>
      </pc:sldChg>
      <pc:sldChg chg="del">
        <pc:chgData name="Matthew Purland" userId="8d07c89cff7dd31c" providerId="LiveId" clId="{2E8B63F2-79CE-4BCA-94E0-EF62FFDBF6CA}" dt="2023-07-04T08:14:31.560" v="0" actId="47"/>
        <pc:sldMkLst>
          <pc:docMk/>
          <pc:sldMk cId="2281859132" sldId="278"/>
        </pc:sldMkLst>
      </pc:sldChg>
      <pc:sldChg chg="del">
        <pc:chgData name="Matthew Purland" userId="8d07c89cff7dd31c" providerId="LiveId" clId="{2E8B63F2-79CE-4BCA-94E0-EF62FFDBF6CA}" dt="2023-07-04T08:14:31.560" v="0" actId="47"/>
        <pc:sldMkLst>
          <pc:docMk/>
          <pc:sldMk cId="1118157973" sldId="279"/>
        </pc:sldMkLst>
      </pc:sldChg>
      <pc:sldChg chg="del">
        <pc:chgData name="Matthew Purland" userId="8d07c89cff7dd31c" providerId="LiveId" clId="{2E8B63F2-79CE-4BCA-94E0-EF62FFDBF6CA}" dt="2023-07-04T08:14:31.560" v="0" actId="47"/>
        <pc:sldMkLst>
          <pc:docMk/>
          <pc:sldMk cId="1935860450" sldId="280"/>
        </pc:sldMkLst>
      </pc:sldChg>
      <pc:sldChg chg="del">
        <pc:chgData name="Matthew Purland" userId="8d07c89cff7dd31c" providerId="LiveId" clId="{2E8B63F2-79CE-4BCA-94E0-EF62FFDBF6CA}" dt="2023-07-04T08:14:31.560" v="0" actId="47"/>
        <pc:sldMkLst>
          <pc:docMk/>
          <pc:sldMk cId="928000352" sldId="281"/>
        </pc:sldMkLst>
      </pc:sldChg>
      <pc:sldChg chg="del">
        <pc:chgData name="Matthew Purland" userId="8d07c89cff7dd31c" providerId="LiveId" clId="{2E8B63F2-79CE-4BCA-94E0-EF62FFDBF6CA}" dt="2023-07-04T08:15:35.859" v="47" actId="47"/>
        <pc:sldMkLst>
          <pc:docMk/>
          <pc:sldMk cId="3148102197" sldId="287"/>
        </pc:sldMkLst>
      </pc:sldChg>
      <pc:sldChg chg="del">
        <pc:chgData name="Matthew Purland" userId="8d07c89cff7dd31c" providerId="LiveId" clId="{2E8B63F2-79CE-4BCA-94E0-EF62FFDBF6CA}" dt="2023-07-04T08:15:35.859" v="47" actId="47"/>
        <pc:sldMkLst>
          <pc:docMk/>
          <pc:sldMk cId="2605139597" sldId="288"/>
        </pc:sldMkLst>
      </pc:sldChg>
      <pc:sldChg chg="del">
        <pc:chgData name="Matthew Purland" userId="8d07c89cff7dd31c" providerId="LiveId" clId="{2E8B63F2-79CE-4BCA-94E0-EF62FFDBF6CA}" dt="2023-07-04T08:15:35.859" v="47" actId="47"/>
        <pc:sldMkLst>
          <pc:docMk/>
          <pc:sldMk cId="3044068027" sldId="289"/>
        </pc:sldMkLst>
      </pc:sldChg>
      <pc:sldChg chg="del">
        <pc:chgData name="Matthew Purland" userId="8d07c89cff7dd31c" providerId="LiveId" clId="{2E8B63F2-79CE-4BCA-94E0-EF62FFDBF6CA}" dt="2023-07-04T08:15:35.859" v="47" actId="47"/>
        <pc:sldMkLst>
          <pc:docMk/>
          <pc:sldMk cId="489857851" sldId="290"/>
        </pc:sldMkLst>
      </pc:sldChg>
      <pc:sldChg chg="del">
        <pc:chgData name="Matthew Purland" userId="8d07c89cff7dd31c" providerId="LiveId" clId="{2E8B63F2-79CE-4BCA-94E0-EF62FFDBF6CA}" dt="2023-07-04T08:15:35.859" v="47" actId="47"/>
        <pc:sldMkLst>
          <pc:docMk/>
          <pc:sldMk cId="3814324729" sldId="291"/>
        </pc:sldMkLst>
      </pc:sldChg>
      <pc:sldChg chg="del">
        <pc:chgData name="Matthew Purland" userId="8d07c89cff7dd31c" providerId="LiveId" clId="{2E8B63F2-79CE-4BCA-94E0-EF62FFDBF6CA}" dt="2023-07-04T08:15:35.859" v="47" actId="47"/>
        <pc:sldMkLst>
          <pc:docMk/>
          <pc:sldMk cId="587143521" sldId="292"/>
        </pc:sldMkLst>
      </pc:sldChg>
      <pc:sldChg chg="del">
        <pc:chgData name="Matthew Purland" userId="8d07c89cff7dd31c" providerId="LiveId" clId="{2E8B63F2-79CE-4BCA-94E0-EF62FFDBF6CA}" dt="2023-07-04T08:15:35.859" v="47" actId="47"/>
        <pc:sldMkLst>
          <pc:docMk/>
          <pc:sldMk cId="2122849813" sldId="293"/>
        </pc:sldMkLst>
      </pc:sldChg>
      <pc:sldChg chg="del">
        <pc:chgData name="Matthew Purland" userId="8d07c89cff7dd31c" providerId="LiveId" clId="{2E8B63F2-79CE-4BCA-94E0-EF62FFDBF6CA}" dt="2023-07-04T08:15:35.859" v="47" actId="47"/>
        <pc:sldMkLst>
          <pc:docMk/>
          <pc:sldMk cId="3257356462" sldId="294"/>
        </pc:sldMkLst>
      </pc:sldChg>
      <pc:sldChg chg="del">
        <pc:chgData name="Matthew Purland" userId="8d07c89cff7dd31c" providerId="LiveId" clId="{2E8B63F2-79CE-4BCA-94E0-EF62FFDBF6CA}" dt="2023-07-04T08:15:35.859" v="47" actId="47"/>
        <pc:sldMkLst>
          <pc:docMk/>
          <pc:sldMk cId="3927925413" sldId="295"/>
        </pc:sldMkLst>
      </pc:sldChg>
      <pc:sldChg chg="del">
        <pc:chgData name="Matthew Purland" userId="8d07c89cff7dd31c" providerId="LiveId" clId="{2E8B63F2-79CE-4BCA-94E0-EF62FFDBF6CA}" dt="2023-07-04T08:15:35.859" v="47" actId="47"/>
        <pc:sldMkLst>
          <pc:docMk/>
          <pc:sldMk cId="3605517836" sldId="296"/>
        </pc:sldMkLst>
      </pc:sldChg>
      <pc:sldChg chg="del">
        <pc:chgData name="Matthew Purland" userId="8d07c89cff7dd31c" providerId="LiveId" clId="{2E8B63F2-79CE-4BCA-94E0-EF62FFDBF6CA}" dt="2023-07-04T08:15:35.859" v="47" actId="47"/>
        <pc:sldMkLst>
          <pc:docMk/>
          <pc:sldMk cId="1515723900" sldId="297"/>
        </pc:sldMkLst>
      </pc:sldChg>
      <pc:sldChg chg="del">
        <pc:chgData name="Matthew Purland" userId="8d07c89cff7dd31c" providerId="LiveId" clId="{2E8B63F2-79CE-4BCA-94E0-EF62FFDBF6CA}" dt="2023-07-04T08:15:35.859" v="47" actId="47"/>
        <pc:sldMkLst>
          <pc:docMk/>
          <pc:sldMk cId="1804444450" sldId="298"/>
        </pc:sldMkLst>
      </pc:sldChg>
      <pc:sldChg chg="del">
        <pc:chgData name="Matthew Purland" userId="8d07c89cff7dd31c" providerId="LiveId" clId="{2E8B63F2-79CE-4BCA-94E0-EF62FFDBF6CA}" dt="2023-07-04T08:15:35.859" v="47" actId="47"/>
        <pc:sldMkLst>
          <pc:docMk/>
          <pc:sldMk cId="2204498622" sldId="299"/>
        </pc:sldMkLst>
      </pc:sldChg>
      <pc:sldChg chg="del">
        <pc:chgData name="Matthew Purland" userId="8d07c89cff7dd31c" providerId="LiveId" clId="{2E8B63F2-79CE-4BCA-94E0-EF62FFDBF6CA}" dt="2023-07-04T08:15:35.859" v="47" actId="47"/>
        <pc:sldMkLst>
          <pc:docMk/>
          <pc:sldMk cId="2729461070" sldId="300"/>
        </pc:sldMkLst>
      </pc:sldChg>
      <pc:sldChg chg="del">
        <pc:chgData name="Matthew Purland" userId="8d07c89cff7dd31c" providerId="LiveId" clId="{2E8B63F2-79CE-4BCA-94E0-EF62FFDBF6CA}" dt="2023-07-04T08:15:35.859" v="47" actId="47"/>
        <pc:sldMkLst>
          <pc:docMk/>
          <pc:sldMk cId="3122794536" sldId="301"/>
        </pc:sldMkLst>
      </pc:sldChg>
      <pc:sldChg chg="del">
        <pc:chgData name="Matthew Purland" userId="8d07c89cff7dd31c" providerId="LiveId" clId="{2E8B63F2-79CE-4BCA-94E0-EF62FFDBF6CA}" dt="2023-07-04T08:15:35.859" v="47" actId="47"/>
        <pc:sldMkLst>
          <pc:docMk/>
          <pc:sldMk cId="1378024014" sldId="302"/>
        </pc:sldMkLst>
      </pc:sldChg>
      <pc:sldChg chg="del">
        <pc:chgData name="Matthew Purland" userId="8d07c89cff7dd31c" providerId="LiveId" clId="{2E8B63F2-79CE-4BCA-94E0-EF62FFDBF6CA}" dt="2023-07-04T08:15:35.859" v="47" actId="47"/>
        <pc:sldMkLst>
          <pc:docMk/>
          <pc:sldMk cId="1354012967" sldId="303"/>
        </pc:sldMkLst>
      </pc:sldChg>
      <pc:sldChg chg="del">
        <pc:chgData name="Matthew Purland" userId="8d07c89cff7dd31c" providerId="LiveId" clId="{2E8B63F2-79CE-4BCA-94E0-EF62FFDBF6CA}" dt="2023-07-04T08:15:35.859" v="47" actId="47"/>
        <pc:sldMkLst>
          <pc:docMk/>
          <pc:sldMk cId="212909169" sldId="304"/>
        </pc:sldMkLst>
      </pc:sldChg>
      <pc:sldChg chg="del">
        <pc:chgData name="Matthew Purland" userId="8d07c89cff7dd31c" providerId="LiveId" clId="{2E8B63F2-79CE-4BCA-94E0-EF62FFDBF6CA}" dt="2023-07-04T08:15:35.859" v="47" actId="47"/>
        <pc:sldMkLst>
          <pc:docMk/>
          <pc:sldMk cId="1399443888" sldId="305"/>
        </pc:sldMkLst>
      </pc:sldChg>
      <pc:sldChg chg="del">
        <pc:chgData name="Matthew Purland" userId="8d07c89cff7dd31c" providerId="LiveId" clId="{2E8B63F2-79CE-4BCA-94E0-EF62FFDBF6CA}" dt="2023-07-04T08:15:35.859" v="47" actId="47"/>
        <pc:sldMkLst>
          <pc:docMk/>
          <pc:sldMk cId="2153944597" sldId="306"/>
        </pc:sldMkLst>
      </pc:sldChg>
      <pc:sldChg chg="del">
        <pc:chgData name="Matthew Purland" userId="8d07c89cff7dd31c" providerId="LiveId" clId="{2E8B63F2-79CE-4BCA-94E0-EF62FFDBF6CA}" dt="2023-07-04T08:15:35.859" v="47" actId="47"/>
        <pc:sldMkLst>
          <pc:docMk/>
          <pc:sldMk cId="704227760" sldId="307"/>
        </pc:sldMkLst>
      </pc:sldChg>
      <pc:sldChg chg="del">
        <pc:chgData name="Matthew Purland" userId="8d07c89cff7dd31c" providerId="LiveId" clId="{2E8B63F2-79CE-4BCA-94E0-EF62FFDBF6CA}" dt="2023-07-04T08:15:35.859" v="47" actId="47"/>
        <pc:sldMkLst>
          <pc:docMk/>
          <pc:sldMk cId="4277197158" sldId="308"/>
        </pc:sldMkLst>
      </pc:sldChg>
      <pc:sldChg chg="del">
        <pc:chgData name="Matthew Purland" userId="8d07c89cff7dd31c" providerId="LiveId" clId="{2E8B63F2-79CE-4BCA-94E0-EF62FFDBF6CA}" dt="2023-07-04T08:15:35.859" v="47" actId="47"/>
        <pc:sldMkLst>
          <pc:docMk/>
          <pc:sldMk cId="1862289839" sldId="309"/>
        </pc:sldMkLst>
      </pc:sldChg>
      <pc:sldChg chg="del">
        <pc:chgData name="Matthew Purland" userId="8d07c89cff7dd31c" providerId="LiveId" clId="{2E8B63F2-79CE-4BCA-94E0-EF62FFDBF6CA}" dt="2023-07-04T08:15:35.859" v="47" actId="47"/>
        <pc:sldMkLst>
          <pc:docMk/>
          <pc:sldMk cId="3324597755" sldId="315"/>
        </pc:sldMkLst>
      </pc:sldChg>
      <pc:sldChg chg="del">
        <pc:chgData name="Matthew Purland" userId="8d07c89cff7dd31c" providerId="LiveId" clId="{2E8B63F2-79CE-4BCA-94E0-EF62FFDBF6CA}" dt="2023-07-04T08:15:35.859" v="47" actId="47"/>
        <pc:sldMkLst>
          <pc:docMk/>
          <pc:sldMk cId="850912812" sldId="316"/>
        </pc:sldMkLst>
      </pc:sldChg>
      <pc:sldChg chg="del">
        <pc:chgData name="Matthew Purland" userId="8d07c89cff7dd31c" providerId="LiveId" clId="{2E8B63F2-79CE-4BCA-94E0-EF62FFDBF6CA}" dt="2023-07-04T08:15:35.859" v="47" actId="47"/>
        <pc:sldMkLst>
          <pc:docMk/>
          <pc:sldMk cId="630913684" sldId="317"/>
        </pc:sldMkLst>
      </pc:sldChg>
      <pc:sldChg chg="del">
        <pc:chgData name="Matthew Purland" userId="8d07c89cff7dd31c" providerId="LiveId" clId="{2E8B63F2-79CE-4BCA-94E0-EF62FFDBF6CA}" dt="2023-07-04T08:15:35.859" v="47" actId="47"/>
        <pc:sldMkLst>
          <pc:docMk/>
          <pc:sldMk cId="3651396808" sldId="318"/>
        </pc:sldMkLst>
      </pc:sldChg>
      <pc:sldChg chg="del">
        <pc:chgData name="Matthew Purland" userId="8d07c89cff7dd31c" providerId="LiveId" clId="{2E8B63F2-79CE-4BCA-94E0-EF62FFDBF6CA}" dt="2023-07-04T08:15:35.859" v="47" actId="47"/>
        <pc:sldMkLst>
          <pc:docMk/>
          <pc:sldMk cId="1300907715" sldId="319"/>
        </pc:sldMkLst>
      </pc:sldChg>
      <pc:sldChg chg="del">
        <pc:chgData name="Matthew Purland" userId="8d07c89cff7dd31c" providerId="LiveId" clId="{2E8B63F2-79CE-4BCA-94E0-EF62FFDBF6CA}" dt="2023-07-04T08:14:31.560" v="0" actId="47"/>
        <pc:sldMkLst>
          <pc:docMk/>
          <pc:sldMk cId="863456506" sldId="334"/>
        </pc:sldMkLst>
      </pc:sldChg>
      <pc:sldChg chg="add">
        <pc:chgData name="Matthew Purland" userId="8d07c89cff7dd31c" providerId="LiveId" clId="{2E8B63F2-79CE-4BCA-94E0-EF62FFDBF6CA}" dt="2023-07-04T08:14:45.912" v="1"/>
        <pc:sldMkLst>
          <pc:docMk/>
          <pc:sldMk cId="1051611125" sldId="358"/>
        </pc:sldMkLst>
      </pc:sldChg>
      <pc:sldChg chg="add">
        <pc:chgData name="Matthew Purland" userId="8d07c89cff7dd31c" providerId="LiveId" clId="{2E8B63F2-79CE-4BCA-94E0-EF62FFDBF6CA}" dt="2023-07-04T08:14:45.912" v="1"/>
        <pc:sldMkLst>
          <pc:docMk/>
          <pc:sldMk cId="1766089421" sldId="359"/>
        </pc:sldMkLst>
      </pc:sldChg>
      <pc:sldChg chg="add">
        <pc:chgData name="Matthew Purland" userId="8d07c89cff7dd31c" providerId="LiveId" clId="{2E8B63F2-79CE-4BCA-94E0-EF62FFDBF6CA}" dt="2023-07-04T08:14:45.912" v="1"/>
        <pc:sldMkLst>
          <pc:docMk/>
          <pc:sldMk cId="4245887190" sldId="360"/>
        </pc:sldMkLst>
      </pc:sldChg>
      <pc:sldChg chg="add">
        <pc:chgData name="Matthew Purland" userId="8d07c89cff7dd31c" providerId="LiveId" clId="{2E8B63F2-79CE-4BCA-94E0-EF62FFDBF6CA}" dt="2023-07-04T08:14:45.912" v="1"/>
        <pc:sldMkLst>
          <pc:docMk/>
          <pc:sldMk cId="576565856" sldId="361"/>
        </pc:sldMkLst>
      </pc:sldChg>
      <pc:sldChg chg="modSp add mod">
        <pc:chgData name="Matthew Purland" userId="8d07c89cff7dd31c" providerId="LiveId" clId="{2E8B63F2-79CE-4BCA-94E0-EF62FFDBF6CA}" dt="2023-07-04T08:15:13.474" v="46" actId="20577"/>
        <pc:sldMkLst>
          <pc:docMk/>
          <pc:sldMk cId="1926787005" sldId="362"/>
        </pc:sldMkLst>
        <pc:spChg chg="mod">
          <ac:chgData name="Matthew Purland" userId="8d07c89cff7dd31c" providerId="LiveId" clId="{2E8B63F2-79CE-4BCA-94E0-EF62FFDBF6CA}" dt="2023-07-04T08:15:13.474" v="46" actId="20577"/>
          <ac:spMkLst>
            <pc:docMk/>
            <pc:sldMk cId="1926787005" sldId="362"/>
            <ac:spMk id="2" creationId="{F240269D-6DED-F2E7-DFE0-1FB44C095B7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Using a </a:t>
            </a:r>
            <a:r>
              <a:rPr lang="en-GB" dirty="0">
                <a:solidFill>
                  <a:srgbClr val="FF0000"/>
                </a:solidFill>
              </a:rPr>
              <a:t>voiced</a:t>
            </a:r>
            <a:r>
              <a:rPr lang="en-GB" dirty="0"/>
              <a:t> consonant sound would draw attention to the bad connection and make the consonant sound more of the focus than the vowel sound, which messes up the </a:t>
            </a:r>
            <a:r>
              <a:rPr lang="en-GB" dirty="0">
                <a:solidFill>
                  <a:srgbClr val="FF0000"/>
                </a:solidFill>
              </a:rPr>
              <a:t>sound spine</a:t>
            </a:r>
            <a:r>
              <a:rPr lang="en-GB" dirty="0"/>
              <a:t>, if the vowel sound is stressed.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Using an </a:t>
            </a:r>
            <a:r>
              <a:rPr lang="en-GB" dirty="0">
                <a:solidFill>
                  <a:srgbClr val="FF0000"/>
                </a:solidFill>
              </a:rPr>
              <a:t>unvoiced</a:t>
            </a:r>
            <a:r>
              <a:rPr lang="en-GB" dirty="0"/>
              <a:t> consonant sound makes the connection </a:t>
            </a:r>
            <a:r>
              <a:rPr lang="en-GB" dirty="0">
                <a:solidFill>
                  <a:srgbClr val="FF0000"/>
                </a:solidFill>
              </a:rPr>
              <a:t>less obvious </a:t>
            </a:r>
            <a:r>
              <a:rPr lang="en-GB" dirty="0"/>
              <a:t>and helps to highlight the vowel in the </a:t>
            </a:r>
            <a:r>
              <a:rPr lang="en-GB" dirty="0">
                <a:solidFill>
                  <a:srgbClr val="FF0000"/>
                </a:solidFill>
              </a:rPr>
              <a:t>sound spine.</a:t>
            </a:r>
            <a:r>
              <a:rPr lang="en-GB" dirty="0"/>
              <a:t> It means the </a:t>
            </a:r>
            <a:r>
              <a:rPr lang="en-GB" dirty="0">
                <a:solidFill>
                  <a:srgbClr val="FF0000"/>
                </a:solidFill>
              </a:rPr>
              <a:t>stressed vowel sound </a:t>
            </a:r>
            <a:r>
              <a:rPr lang="en-GB" dirty="0"/>
              <a:t>is heard more clearly than if a voiced consonant sound was pronounced after it.</a:t>
            </a:r>
          </a:p>
        </p:txBody>
      </p:sp>
    </p:spTree>
    <p:extLst>
      <p:ext uri="{BB962C8B-B14F-4D97-AF65-F5344CB8AC3E}">
        <p14:creationId xmlns:p14="http://schemas.microsoft.com/office/powerpoint/2010/main" val="4263118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800" dirty="0"/>
              <a:t>	bi</a:t>
            </a:r>
            <a:r>
              <a:rPr lang="en-GB" sz="2800" dirty="0">
                <a:solidFill>
                  <a:srgbClr val="FF0000"/>
                </a:solidFill>
              </a:rPr>
              <a:t>g</a:t>
            </a:r>
            <a:r>
              <a:rPr lang="en-GB" sz="2800" dirty="0"/>
              <a:t>   </a:t>
            </a:r>
            <a:r>
              <a:rPr lang="en-GB" sz="2800" dirty="0">
                <a:solidFill>
                  <a:srgbClr val="FF0000"/>
                </a:solidFill>
              </a:rPr>
              <a:t>d</a:t>
            </a:r>
            <a:r>
              <a:rPr lang="en-GB" sz="2800" dirty="0"/>
              <a:t>ay   &gt;&gt;   	b</a:t>
            </a:r>
            <a:r>
              <a:rPr lang="en-GB" sz="2800" dirty="0">
                <a:solidFill>
                  <a:srgbClr val="FF0000"/>
                </a:solidFill>
              </a:rPr>
              <a:t>i</a:t>
            </a:r>
            <a:r>
              <a:rPr lang="en-GB" sz="2800" dirty="0"/>
              <a:t>   </a:t>
            </a:r>
            <a:r>
              <a:rPr lang="en-GB" sz="2800" dirty="0" err="1">
                <a:solidFill>
                  <a:srgbClr val="FF0000"/>
                </a:solidFill>
              </a:rPr>
              <a:t>k</a:t>
            </a:r>
            <a:r>
              <a:rPr lang="en-GB" sz="2800" dirty="0" err="1"/>
              <a:t>day</a:t>
            </a: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dirty="0"/>
              <a:t>The  </a:t>
            </a:r>
            <a:r>
              <a:rPr lang="en-GB" dirty="0">
                <a:solidFill>
                  <a:srgbClr val="FF0000"/>
                </a:solidFill>
              </a:rPr>
              <a:t>k</a:t>
            </a:r>
            <a:r>
              <a:rPr lang="en-GB" dirty="0"/>
              <a:t>  sound is soft and barely heard, which makes the </a:t>
            </a:r>
            <a:r>
              <a:rPr lang="en-GB" dirty="0">
                <a:solidFill>
                  <a:srgbClr val="FF0000"/>
                </a:solidFill>
              </a:rPr>
              <a:t> i  </a:t>
            </a:r>
            <a:r>
              <a:rPr lang="en-GB" dirty="0"/>
              <a:t>sound more obvious, while pronouncing the voiced  </a:t>
            </a:r>
            <a:r>
              <a:rPr lang="en-GB" dirty="0">
                <a:solidFill>
                  <a:srgbClr val="FF0000"/>
                </a:solidFill>
              </a:rPr>
              <a:t>g</a:t>
            </a:r>
            <a:r>
              <a:rPr lang="en-GB" dirty="0"/>
              <a:t>  would draw attention to itself – and away from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. </a:t>
            </a:r>
            <a:r>
              <a:rPr lang="en-GB" i="1" dirty="0"/>
              <a:t>(See Lesson 1.)</a:t>
            </a:r>
          </a:p>
        </p:txBody>
      </p:sp>
    </p:spTree>
    <p:extLst>
      <p:ext uri="{BB962C8B-B14F-4D97-AF65-F5344CB8AC3E}">
        <p14:creationId xmlns:p14="http://schemas.microsoft.com/office/powerpoint/2010/main" val="2083476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4: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Moving Forward – Part 1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4.2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The 8 voiced and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unvoiced consonant pairs</a:t>
            </a: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The 8 Voiced and Unvoiced Consonant Pairs: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Of the 48 individual phonemes (sounds) in English, there are 25 consonant sounds – </a:t>
            </a:r>
            <a:r>
              <a:rPr lang="en-GB" dirty="0">
                <a:solidFill>
                  <a:srgbClr val="FF0000"/>
                </a:solidFill>
              </a:rPr>
              <a:t>15 voiced </a:t>
            </a:r>
            <a:r>
              <a:rPr lang="en-GB" dirty="0"/>
              <a:t>and </a:t>
            </a:r>
            <a:r>
              <a:rPr lang="en-GB" dirty="0">
                <a:solidFill>
                  <a:srgbClr val="FF0000"/>
                </a:solidFill>
              </a:rPr>
              <a:t>10 unvoiced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8497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 consonant sound is </a:t>
            </a:r>
            <a:r>
              <a:rPr lang="en-GB" dirty="0">
                <a:solidFill>
                  <a:srgbClr val="FF0000"/>
                </a:solidFill>
              </a:rPr>
              <a:t>voiced</a:t>
            </a:r>
            <a:r>
              <a:rPr lang="en-GB" dirty="0"/>
              <a:t> when the </a:t>
            </a:r>
            <a:r>
              <a:rPr lang="en-GB" dirty="0">
                <a:solidFill>
                  <a:srgbClr val="FF0000"/>
                </a:solidFill>
              </a:rPr>
              <a:t>vocal cords </a:t>
            </a:r>
            <a:r>
              <a:rPr lang="en-GB" dirty="0"/>
              <a:t>in your </a:t>
            </a:r>
            <a:r>
              <a:rPr lang="en-GB" dirty="0">
                <a:solidFill>
                  <a:srgbClr val="FF0000"/>
                </a:solidFill>
              </a:rPr>
              <a:t>voice box </a:t>
            </a:r>
            <a:r>
              <a:rPr lang="en-GB" dirty="0"/>
              <a:t>(</a:t>
            </a:r>
            <a:r>
              <a:rPr lang="en-GB" dirty="0">
                <a:solidFill>
                  <a:srgbClr val="FF0000"/>
                </a:solidFill>
              </a:rPr>
              <a:t>larynx</a:t>
            </a:r>
            <a:r>
              <a:rPr lang="en-GB" dirty="0"/>
              <a:t>) vibrate while making it; a consonant sound is </a:t>
            </a:r>
            <a:r>
              <a:rPr lang="en-GB" dirty="0">
                <a:solidFill>
                  <a:srgbClr val="FF0000"/>
                </a:solidFill>
              </a:rPr>
              <a:t>unvoiced</a:t>
            </a:r>
            <a:r>
              <a:rPr lang="en-GB" dirty="0"/>
              <a:t> when the vocal cords are still while making it. There is no sound, apart from the sound of air moving through the mouth, tongue, lips, and teeth.</a:t>
            </a:r>
          </a:p>
        </p:txBody>
      </p:sp>
    </p:spTree>
    <p:extLst>
      <p:ext uri="{BB962C8B-B14F-4D97-AF65-F5344CB8AC3E}">
        <p14:creationId xmlns:p14="http://schemas.microsoft.com/office/powerpoint/2010/main" val="1345867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5AA03EDC-7067-4DFF-B672-541D016AA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0EBF3E39-B0BE-496A-8604-9007470FF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654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442" y="951979"/>
            <a:ext cx="4353116" cy="3770434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endParaRPr lang="en-GB" sz="2000" dirty="0">
              <a:solidFill>
                <a:srgbClr val="595959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595959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595959"/>
                </a:solidFill>
              </a:rPr>
              <a:t>There are </a:t>
            </a:r>
            <a:r>
              <a:rPr lang="en-GB" sz="2400" dirty="0">
                <a:solidFill>
                  <a:srgbClr val="FF0000"/>
                </a:solidFill>
              </a:rPr>
              <a:t>8 pairs of consonant sounds</a:t>
            </a:r>
            <a:r>
              <a:rPr lang="en-GB" sz="2400" dirty="0">
                <a:solidFill>
                  <a:srgbClr val="595959"/>
                </a:solidFill>
              </a:rPr>
              <a:t>, where one is voiced and the other is unvoiced. It could be said that these consonant sounds are in fact </a:t>
            </a:r>
            <a:r>
              <a:rPr lang="en-GB" sz="2400" dirty="0">
                <a:solidFill>
                  <a:srgbClr val="FF0000"/>
                </a:solidFill>
              </a:rPr>
              <a:t>the same sound</a:t>
            </a:r>
            <a:r>
              <a:rPr lang="en-GB" sz="2400" dirty="0">
                <a:solidFill>
                  <a:srgbClr val="595959"/>
                </a:solidFill>
              </a:rPr>
              <a:t>, just with a voiced and an unvoiced version.</a:t>
            </a:r>
          </a:p>
          <a:p>
            <a:pPr marL="0" indent="0">
              <a:buNone/>
            </a:pPr>
            <a:endParaRPr lang="en-GB" sz="2400" dirty="0">
              <a:solidFill>
                <a:srgbClr val="595959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595959"/>
                </a:solidFill>
              </a:rPr>
              <a:t>The 8 pairs of sounds are, in order of frequency when </a:t>
            </a:r>
            <a:r>
              <a:rPr lang="en-GB" sz="2400" dirty="0">
                <a:solidFill>
                  <a:srgbClr val="FF0000"/>
                </a:solidFill>
              </a:rPr>
              <a:t>moving forward</a:t>
            </a:r>
            <a:r>
              <a:rPr lang="en-GB" sz="2400" dirty="0">
                <a:solidFill>
                  <a:srgbClr val="595959"/>
                </a:solidFill>
              </a:rPr>
              <a:t>:</a:t>
            </a:r>
          </a:p>
          <a:p>
            <a:pPr marL="0" indent="0">
              <a:buNone/>
            </a:pPr>
            <a:endParaRPr lang="en-GB" sz="2000" dirty="0">
              <a:solidFill>
                <a:srgbClr val="595959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595959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D8A3CA8-78DE-5D49-4D61-25FBB27D95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855677"/>
              </p:ext>
            </p:extLst>
          </p:nvPr>
        </p:nvGraphicFramePr>
        <p:xfrm>
          <a:off x="6781801" y="951979"/>
          <a:ext cx="4797057" cy="4999615"/>
        </p:xfrm>
        <a:graphic>
          <a:graphicData uri="http://schemas.openxmlformats.org/drawingml/2006/table">
            <a:tbl>
              <a:tblPr firstRow="1" firstCol="1" bandRow="1">
                <a:solidFill>
                  <a:schemeClr val="bg1">
                    <a:lumMod val="95000"/>
                  </a:schemeClr>
                </a:solidFill>
                <a:tableStyleId>{5C22544A-7EE6-4342-B048-85BDC9FD1C3A}</a:tableStyleId>
              </a:tblPr>
              <a:tblGrid>
                <a:gridCol w="2222509">
                  <a:extLst>
                    <a:ext uri="{9D8B030D-6E8A-4147-A177-3AD203B41FA5}">
                      <a16:colId xmlns:a16="http://schemas.microsoft.com/office/drawing/2014/main" val="2601347382"/>
                    </a:ext>
                  </a:extLst>
                </a:gridCol>
                <a:gridCol w="2574548">
                  <a:extLst>
                    <a:ext uri="{9D8B030D-6E8A-4147-A177-3AD203B41FA5}">
                      <a16:colId xmlns:a16="http://schemas.microsoft.com/office/drawing/2014/main" val="1927781030"/>
                    </a:ext>
                  </a:extLst>
                </a:gridCol>
              </a:tblGrid>
              <a:tr h="1323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0" kern="0" cap="none" spc="0" dirty="0">
                          <a:solidFill>
                            <a:schemeClr val="bg1"/>
                          </a:solidFill>
                          <a:effectLst/>
                        </a:rPr>
                        <a:t>Voiced consonant sound:</a:t>
                      </a:r>
                      <a:endParaRPr lang="en-GB" sz="2000" b="0" kern="100" cap="none" spc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01794" marR="101794" marT="1357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0" kern="0" cap="none" spc="0" dirty="0">
                          <a:solidFill>
                            <a:schemeClr val="bg1"/>
                          </a:solidFill>
                          <a:effectLst/>
                        </a:rPr>
                        <a:t>Unvoiced consonant sound:</a:t>
                      </a:r>
                      <a:endParaRPr lang="en-GB" sz="2000" b="0" kern="100" cap="none" spc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01794" marR="101794" marT="1357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721114"/>
                  </a:ext>
                </a:extLst>
              </a:tr>
              <a:tr h="459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kern="0" cap="none" spc="0" dirty="0">
                          <a:solidFill>
                            <a:schemeClr val="tx1"/>
                          </a:solidFill>
                          <a:effectLst/>
                        </a:rPr>
                        <a:t>z – </a:t>
                      </a:r>
                      <a:r>
                        <a:rPr lang="en-GB" sz="1800" b="0" kern="0" cap="none" spc="0" dirty="0">
                          <a:solidFill>
                            <a:srgbClr val="FF0000"/>
                          </a:solidFill>
                          <a:effectLst/>
                        </a:rPr>
                        <a:t>z</a:t>
                      </a:r>
                      <a:r>
                        <a:rPr lang="en-GB" sz="1800" b="0" kern="0" cap="none" spc="0" dirty="0">
                          <a:solidFill>
                            <a:schemeClr val="tx1"/>
                          </a:solidFill>
                          <a:effectLst/>
                        </a:rPr>
                        <a:t>ip </a:t>
                      </a:r>
                      <a:endParaRPr lang="en-GB" sz="1800" b="0" kern="1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01794" marR="101794" marT="1357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0" cap="none" spc="0" dirty="0">
                          <a:solidFill>
                            <a:schemeClr val="tx1"/>
                          </a:solidFill>
                          <a:effectLst/>
                        </a:rPr>
                        <a:t>s – </a:t>
                      </a:r>
                      <a:r>
                        <a:rPr lang="en-GB" sz="1800" kern="0" cap="none" spc="0" dirty="0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  <a:r>
                        <a:rPr lang="en-GB" sz="1800" kern="0" cap="none" spc="0" dirty="0">
                          <a:solidFill>
                            <a:schemeClr val="tx1"/>
                          </a:solidFill>
                          <a:effectLst/>
                        </a:rPr>
                        <a:t>un </a:t>
                      </a:r>
                      <a:endParaRPr lang="en-GB" sz="1800" kern="1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01794" marR="101794" marT="1357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408030"/>
                  </a:ext>
                </a:extLst>
              </a:tr>
              <a:tr h="459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kern="0" cap="none" spc="0" dirty="0">
                          <a:solidFill>
                            <a:schemeClr val="tx1"/>
                          </a:solidFill>
                          <a:effectLst/>
                        </a:rPr>
                        <a:t>d – </a:t>
                      </a:r>
                      <a:r>
                        <a:rPr lang="en-GB" sz="1800" b="0" kern="0" cap="none" spc="0" dirty="0">
                          <a:solidFill>
                            <a:srgbClr val="FF0000"/>
                          </a:solidFill>
                          <a:effectLst/>
                        </a:rPr>
                        <a:t>d</a:t>
                      </a:r>
                      <a:r>
                        <a:rPr lang="en-GB" sz="1800" b="0" kern="0" cap="none" spc="0" dirty="0">
                          <a:solidFill>
                            <a:schemeClr val="tx1"/>
                          </a:solidFill>
                          <a:effectLst/>
                        </a:rPr>
                        <a:t>og </a:t>
                      </a:r>
                      <a:endParaRPr lang="en-GB" sz="1800" b="0" kern="1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01794" marR="101794" marT="1357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0" cap="none" spc="0" dirty="0">
                          <a:solidFill>
                            <a:schemeClr val="tx1"/>
                          </a:solidFill>
                          <a:effectLst/>
                        </a:rPr>
                        <a:t>t – </a:t>
                      </a:r>
                      <a:r>
                        <a:rPr lang="en-GB" sz="1800" kern="0" cap="none" spc="0" dirty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r>
                        <a:rPr lang="en-GB" sz="1800" kern="0" cap="none" spc="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800" kern="1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01794" marR="101794" marT="1357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041712"/>
                  </a:ext>
                </a:extLst>
              </a:tr>
              <a:tr h="459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kern="0" cap="none" spc="0" dirty="0">
                          <a:solidFill>
                            <a:schemeClr val="tx1"/>
                          </a:solidFill>
                          <a:effectLst/>
                        </a:rPr>
                        <a:t>g – </a:t>
                      </a:r>
                      <a:r>
                        <a:rPr lang="en-GB" sz="1800" b="0" kern="0" cap="none" spc="0" dirty="0">
                          <a:solidFill>
                            <a:srgbClr val="FF0000"/>
                          </a:solidFill>
                          <a:effectLst/>
                        </a:rPr>
                        <a:t>g</a:t>
                      </a:r>
                      <a:r>
                        <a:rPr lang="en-GB" sz="1800" b="0" kern="0" cap="none" spc="0" dirty="0">
                          <a:solidFill>
                            <a:schemeClr val="tx1"/>
                          </a:solidFill>
                          <a:effectLst/>
                        </a:rPr>
                        <a:t>o </a:t>
                      </a:r>
                      <a:endParaRPr lang="en-GB" sz="1800" b="0" kern="1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01794" marR="101794" marT="1357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0" cap="none" spc="0" dirty="0">
                          <a:solidFill>
                            <a:schemeClr val="tx1"/>
                          </a:solidFill>
                          <a:effectLst/>
                        </a:rPr>
                        <a:t>k – </a:t>
                      </a:r>
                      <a:r>
                        <a:rPr lang="en-GB" sz="1800" kern="0" cap="none" spc="0" dirty="0">
                          <a:solidFill>
                            <a:srgbClr val="FF0000"/>
                          </a:solidFill>
                          <a:effectLst/>
                        </a:rPr>
                        <a:t>k</a:t>
                      </a:r>
                      <a:r>
                        <a:rPr lang="en-GB" sz="1800" kern="0" cap="none" spc="0" dirty="0">
                          <a:solidFill>
                            <a:schemeClr val="tx1"/>
                          </a:solidFill>
                          <a:effectLst/>
                        </a:rPr>
                        <a:t>it </a:t>
                      </a:r>
                      <a:endParaRPr lang="en-GB" sz="1800" kern="1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01794" marR="101794" marT="1357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665627"/>
                  </a:ext>
                </a:extLst>
              </a:tr>
              <a:tr h="459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kern="0" cap="none" spc="0" dirty="0">
                          <a:solidFill>
                            <a:schemeClr val="tx1"/>
                          </a:solidFill>
                          <a:effectLst/>
                        </a:rPr>
                        <a:t>v – </a:t>
                      </a:r>
                      <a:r>
                        <a:rPr lang="en-GB" sz="1800" b="0" kern="0" cap="none" spc="0" dirty="0">
                          <a:solidFill>
                            <a:srgbClr val="FF0000"/>
                          </a:solidFill>
                          <a:effectLst/>
                        </a:rPr>
                        <a:t>v</a:t>
                      </a:r>
                      <a:r>
                        <a:rPr lang="en-GB" sz="1800" b="0" kern="0" cap="none" spc="0" dirty="0">
                          <a:solidFill>
                            <a:schemeClr val="tx1"/>
                          </a:solidFill>
                          <a:effectLst/>
                        </a:rPr>
                        <a:t>an </a:t>
                      </a:r>
                      <a:endParaRPr lang="en-GB" sz="1800" b="0" kern="1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01794" marR="101794" marT="1357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0" cap="none" spc="0" dirty="0">
                          <a:solidFill>
                            <a:schemeClr val="tx1"/>
                          </a:solidFill>
                          <a:effectLst/>
                        </a:rPr>
                        <a:t>f – </a:t>
                      </a:r>
                      <a:r>
                        <a:rPr lang="en-GB" sz="1800" kern="0" cap="none" spc="0" dirty="0">
                          <a:solidFill>
                            <a:srgbClr val="FF0000"/>
                          </a:solidFill>
                          <a:effectLst/>
                        </a:rPr>
                        <a:t>f</a:t>
                      </a:r>
                      <a:r>
                        <a:rPr lang="en-GB" sz="1800" kern="0" cap="none" spc="0" dirty="0">
                          <a:solidFill>
                            <a:schemeClr val="tx1"/>
                          </a:solidFill>
                          <a:effectLst/>
                        </a:rPr>
                        <a:t>an </a:t>
                      </a:r>
                      <a:endParaRPr lang="en-GB" sz="1800" kern="1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01794" marR="101794" marT="1357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074469"/>
                  </a:ext>
                </a:extLst>
              </a:tr>
              <a:tr h="4594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0" cap="none" spc="0" dirty="0">
                          <a:solidFill>
                            <a:schemeClr val="tx1"/>
                          </a:solidFill>
                          <a:effectLst/>
                        </a:rPr>
                        <a:t>j – </a:t>
                      </a:r>
                      <a:r>
                        <a:rPr lang="en-GB" sz="1800" b="0" kern="0" cap="none" spc="0" dirty="0">
                          <a:solidFill>
                            <a:srgbClr val="FF0000"/>
                          </a:solidFill>
                          <a:effectLst/>
                        </a:rPr>
                        <a:t>j</a:t>
                      </a:r>
                      <a:r>
                        <a:rPr lang="en-GB" sz="1800" b="0" kern="0" cap="none" spc="0" dirty="0">
                          <a:solidFill>
                            <a:schemeClr val="tx1"/>
                          </a:solidFill>
                          <a:effectLst/>
                        </a:rPr>
                        <a:t>am </a:t>
                      </a:r>
                      <a:endParaRPr lang="en-GB" sz="1800" b="0" kern="1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01794" marR="101794" marT="1357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0" cap="none" spc="0" dirty="0">
                          <a:solidFill>
                            <a:schemeClr val="tx1"/>
                          </a:solidFill>
                          <a:effectLst/>
                        </a:rPr>
                        <a:t>ch – </a:t>
                      </a:r>
                      <a:r>
                        <a:rPr lang="en-GB" sz="1800" kern="0" cap="none" spc="0" dirty="0">
                          <a:solidFill>
                            <a:srgbClr val="FF0000"/>
                          </a:solidFill>
                          <a:effectLst/>
                        </a:rPr>
                        <a:t>ch</a:t>
                      </a:r>
                      <a:r>
                        <a:rPr lang="en-GB" sz="1800" kern="0" cap="none" spc="0" dirty="0">
                          <a:solidFill>
                            <a:schemeClr val="tx1"/>
                          </a:solidFill>
                          <a:effectLst/>
                        </a:rPr>
                        <a:t>eese </a:t>
                      </a:r>
                      <a:endParaRPr lang="en-GB" sz="1800" kern="1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01794" marR="101794" marT="1357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172307"/>
                  </a:ext>
                </a:extLst>
              </a:tr>
              <a:tr h="4594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0" cap="none" spc="0" dirty="0">
                          <a:solidFill>
                            <a:schemeClr val="tx1"/>
                          </a:solidFill>
                          <a:effectLst/>
                        </a:rPr>
                        <a:t>b – </a:t>
                      </a:r>
                      <a:r>
                        <a:rPr lang="en-GB" sz="1800" b="0" kern="0" cap="none" spc="0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en-GB" sz="1800" b="0" kern="0" cap="none" spc="0" dirty="0">
                          <a:solidFill>
                            <a:schemeClr val="tx1"/>
                          </a:solidFill>
                          <a:effectLst/>
                        </a:rPr>
                        <a:t>ag </a:t>
                      </a:r>
                      <a:endParaRPr lang="en-GB" sz="1800" b="0" kern="1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01794" marR="101794" marT="1357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0" cap="none" spc="0" dirty="0">
                          <a:solidFill>
                            <a:schemeClr val="tx1"/>
                          </a:solidFill>
                          <a:effectLst/>
                        </a:rPr>
                        <a:t>p – </a:t>
                      </a:r>
                      <a:r>
                        <a:rPr lang="en-GB" sz="1800" kern="0" cap="none" spc="0" dirty="0">
                          <a:solidFill>
                            <a:srgbClr val="FF0000"/>
                          </a:solidFill>
                          <a:effectLst/>
                        </a:rPr>
                        <a:t>p</a:t>
                      </a:r>
                      <a:r>
                        <a:rPr lang="en-GB" sz="1800" kern="0" cap="none" spc="0" dirty="0">
                          <a:solidFill>
                            <a:schemeClr val="tx1"/>
                          </a:solidFill>
                          <a:effectLst/>
                        </a:rPr>
                        <a:t>ut</a:t>
                      </a:r>
                      <a:endParaRPr lang="en-GB" sz="1800" kern="1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01794" marR="101794" marT="1357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320995"/>
                  </a:ext>
                </a:extLst>
              </a:tr>
              <a:tr h="459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kern="0" cap="none" spc="0" dirty="0">
                          <a:solidFill>
                            <a:schemeClr val="tx1"/>
                          </a:solidFill>
                          <a:effectLst/>
                        </a:rPr>
                        <a:t>th – </a:t>
                      </a:r>
                      <a:r>
                        <a:rPr lang="en-GB" sz="1800" b="0" kern="0" cap="none" spc="0" dirty="0">
                          <a:solidFill>
                            <a:srgbClr val="FF0000"/>
                          </a:solidFill>
                          <a:effectLst/>
                        </a:rPr>
                        <a:t>th</a:t>
                      </a:r>
                      <a:r>
                        <a:rPr lang="en-GB" sz="1800" b="0" kern="0" cap="none" spc="0" dirty="0">
                          <a:solidFill>
                            <a:schemeClr val="tx1"/>
                          </a:solidFill>
                          <a:effectLst/>
                        </a:rPr>
                        <a:t>is </a:t>
                      </a:r>
                      <a:endParaRPr lang="en-GB" sz="1800" b="0" kern="1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01794" marR="101794" marT="1357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0" cap="none" spc="0" dirty="0">
                          <a:solidFill>
                            <a:schemeClr val="tx1"/>
                          </a:solidFill>
                          <a:effectLst/>
                        </a:rPr>
                        <a:t>tt – </a:t>
                      </a:r>
                      <a:r>
                        <a:rPr lang="en-GB" sz="1800" kern="0" cap="none" spc="0" dirty="0">
                          <a:solidFill>
                            <a:srgbClr val="FF0000"/>
                          </a:solidFill>
                          <a:effectLst/>
                        </a:rPr>
                        <a:t>th</a:t>
                      </a:r>
                      <a:r>
                        <a:rPr lang="en-GB" sz="1800" kern="0" cap="none" spc="0" dirty="0">
                          <a:solidFill>
                            <a:schemeClr val="tx1"/>
                          </a:solidFill>
                          <a:effectLst/>
                        </a:rPr>
                        <a:t>ick </a:t>
                      </a:r>
                      <a:endParaRPr lang="en-GB" sz="1800" kern="1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01794" marR="101794" marT="1357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947972"/>
                  </a:ext>
                </a:extLst>
              </a:tr>
              <a:tr h="459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kern="0" cap="none" spc="0" dirty="0">
                          <a:solidFill>
                            <a:schemeClr val="tx1"/>
                          </a:solidFill>
                          <a:effectLst/>
                        </a:rPr>
                        <a:t>zz – mea</a:t>
                      </a:r>
                      <a:r>
                        <a:rPr lang="en-GB" sz="1800" b="0" kern="0" cap="none" spc="0" dirty="0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  <a:r>
                        <a:rPr lang="en-GB" sz="1800" b="0" kern="0" cap="none" spc="0" dirty="0">
                          <a:solidFill>
                            <a:schemeClr val="tx1"/>
                          </a:solidFill>
                          <a:effectLst/>
                        </a:rPr>
                        <a:t>ure </a:t>
                      </a:r>
                      <a:endParaRPr lang="en-GB" sz="1800" b="0" kern="1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01794" marR="101794" marT="1357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0" cap="none" spc="0" dirty="0">
                          <a:solidFill>
                            <a:schemeClr val="tx1"/>
                          </a:solidFill>
                          <a:effectLst/>
                        </a:rPr>
                        <a:t>sh – </a:t>
                      </a:r>
                      <a:r>
                        <a:rPr lang="en-GB" sz="1800" kern="0" cap="none" spc="0" dirty="0">
                          <a:solidFill>
                            <a:srgbClr val="FF0000"/>
                          </a:solidFill>
                          <a:effectLst/>
                        </a:rPr>
                        <a:t>sh</a:t>
                      </a:r>
                      <a:r>
                        <a:rPr lang="en-GB" sz="1800" kern="0" cap="none" spc="0" dirty="0">
                          <a:solidFill>
                            <a:schemeClr val="tx1"/>
                          </a:solidFill>
                          <a:effectLst/>
                        </a:rPr>
                        <a:t>op </a:t>
                      </a:r>
                      <a:endParaRPr lang="en-GB" sz="1800" kern="1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01794" marR="101794" marT="1357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949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305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i="1" dirty="0"/>
              <a:t>In CV connections – voiced and unvoiced consonants do not change moving forward: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voiced</a:t>
            </a:r>
            <a:r>
              <a:rPr lang="en-GB" sz="2400" dirty="0"/>
              <a:t> consonant moves forward </a:t>
            </a:r>
            <a:r>
              <a:rPr lang="en-GB" sz="2400" dirty="0">
                <a:solidFill>
                  <a:srgbClr val="FF0000"/>
                </a:solidFill>
              </a:rPr>
              <a:t>without changing</a:t>
            </a:r>
            <a:r>
              <a:rPr lang="en-GB" sz="2400" dirty="0"/>
              <a:t> to unvoiced:</a:t>
            </a:r>
          </a:p>
          <a:p>
            <a:pPr marL="0" indent="0">
              <a:buNone/>
            </a:pPr>
            <a:r>
              <a:rPr lang="en-GB" sz="2400" dirty="0"/>
              <a:t>	bi</a:t>
            </a:r>
            <a:r>
              <a:rPr lang="en-GB" sz="2400" dirty="0">
                <a:solidFill>
                  <a:srgbClr val="FF0000"/>
                </a:solidFill>
              </a:rPr>
              <a:t>g </a:t>
            </a:r>
            <a:r>
              <a:rPr lang="en-GB" sz="2400" dirty="0"/>
              <a:t>  </a:t>
            </a:r>
            <a:r>
              <a:rPr lang="en-GB" sz="2400" dirty="0">
                <a:solidFill>
                  <a:srgbClr val="FF0000"/>
                </a:solidFill>
              </a:rPr>
              <a:t>e</a:t>
            </a:r>
            <a:r>
              <a:rPr lang="en-GB" sz="2400" dirty="0"/>
              <a:t>gg   &gt;&gt;   	b</a:t>
            </a:r>
            <a:r>
              <a:rPr lang="en-GB" sz="2400" dirty="0">
                <a:solidFill>
                  <a:srgbClr val="00B050"/>
                </a:solidFill>
              </a:rPr>
              <a:t>i</a:t>
            </a:r>
            <a:r>
              <a:rPr lang="en-GB" sz="2400" dirty="0"/>
              <a:t>   </a:t>
            </a:r>
            <a:r>
              <a:rPr lang="en-GB" sz="2400" dirty="0" err="1">
                <a:solidFill>
                  <a:srgbClr val="00B050"/>
                </a:solidFill>
              </a:rPr>
              <a:t>g</a:t>
            </a:r>
            <a:r>
              <a:rPr lang="en-GB" sz="2400" dirty="0" err="1"/>
              <a:t>egg</a:t>
            </a:r>
            <a:endParaRPr lang="en-GB" sz="2400" dirty="0"/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unvoiced</a:t>
            </a:r>
            <a:r>
              <a:rPr lang="en-GB" sz="2400" dirty="0"/>
              <a:t> consonant moves forward as it is – it cannot change:</a:t>
            </a:r>
          </a:p>
          <a:p>
            <a:pPr marL="0" indent="0">
              <a:buNone/>
            </a:pPr>
            <a:r>
              <a:rPr lang="en-GB" sz="2400" dirty="0"/>
              <a:t>	du</a:t>
            </a:r>
            <a:r>
              <a:rPr lang="en-GB" sz="2400" dirty="0">
                <a:solidFill>
                  <a:srgbClr val="FF0000"/>
                </a:solidFill>
              </a:rPr>
              <a:t>ck</a:t>
            </a:r>
            <a:r>
              <a:rPr lang="en-GB" sz="2400" dirty="0"/>
              <a:t>   </a:t>
            </a:r>
            <a:r>
              <a:rPr lang="en-GB" sz="2400" dirty="0">
                <a:solidFill>
                  <a:srgbClr val="FF0000"/>
                </a:solidFill>
              </a:rPr>
              <a:t>e</a:t>
            </a:r>
            <a:r>
              <a:rPr lang="en-GB" sz="2400" dirty="0"/>
              <a:t>gg   &gt;&gt;   d</a:t>
            </a:r>
            <a:r>
              <a:rPr lang="en-GB" sz="2400" dirty="0">
                <a:solidFill>
                  <a:srgbClr val="00B050"/>
                </a:solidFill>
              </a:rPr>
              <a:t>u</a:t>
            </a:r>
            <a:r>
              <a:rPr lang="en-GB" sz="2400" dirty="0"/>
              <a:t>   </a:t>
            </a:r>
            <a:r>
              <a:rPr lang="en-GB" sz="2400" dirty="0">
                <a:solidFill>
                  <a:srgbClr val="00B050"/>
                </a:solidFill>
              </a:rPr>
              <a:t>k</a:t>
            </a:r>
            <a:r>
              <a:rPr lang="en-GB" sz="2400" dirty="0"/>
              <a:t>eg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i="1" dirty="0"/>
              <a:t>In CC connections: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voiced</a:t>
            </a:r>
            <a:r>
              <a:rPr lang="en-GB" sz="2400" dirty="0"/>
              <a:t> consonant moves forward and </a:t>
            </a:r>
            <a:r>
              <a:rPr lang="en-GB" sz="2400" dirty="0">
                <a:solidFill>
                  <a:srgbClr val="FF0000"/>
                </a:solidFill>
              </a:rPr>
              <a:t>changes</a:t>
            </a:r>
            <a:r>
              <a:rPr lang="en-GB" sz="2400" dirty="0"/>
              <a:t> to unvoiced:	</a:t>
            </a:r>
          </a:p>
          <a:p>
            <a:pPr marL="0" indent="0">
              <a:buNone/>
            </a:pPr>
            <a:r>
              <a:rPr lang="en-GB" sz="2400" dirty="0"/>
              <a:t>	bi</a:t>
            </a:r>
            <a:r>
              <a:rPr lang="en-GB" sz="2400" dirty="0">
                <a:solidFill>
                  <a:srgbClr val="FF0000"/>
                </a:solidFill>
              </a:rPr>
              <a:t>g</a:t>
            </a:r>
            <a:r>
              <a:rPr lang="en-GB" sz="2400" dirty="0"/>
              <a:t>   </a:t>
            </a:r>
            <a:r>
              <a:rPr lang="en-GB" sz="2400" dirty="0">
                <a:solidFill>
                  <a:srgbClr val="FF0000"/>
                </a:solidFill>
              </a:rPr>
              <a:t>d</a:t>
            </a:r>
            <a:r>
              <a:rPr lang="en-GB" sz="2400" dirty="0"/>
              <a:t>ay   &gt;&gt;   	b</a:t>
            </a:r>
            <a:r>
              <a:rPr lang="en-GB" sz="2400" dirty="0">
                <a:solidFill>
                  <a:srgbClr val="00B050"/>
                </a:solidFill>
              </a:rPr>
              <a:t>i</a:t>
            </a:r>
            <a:r>
              <a:rPr lang="en-GB" sz="2400" dirty="0"/>
              <a:t>   </a:t>
            </a:r>
            <a:r>
              <a:rPr lang="en-GB" sz="2400" dirty="0" err="1">
                <a:solidFill>
                  <a:srgbClr val="00B050"/>
                </a:solidFill>
              </a:rPr>
              <a:t>k</a:t>
            </a:r>
            <a:r>
              <a:rPr lang="en-GB" sz="2400" dirty="0" err="1"/>
              <a:t>day</a:t>
            </a:r>
            <a:endParaRPr lang="en-GB" sz="2400" dirty="0"/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unvoiced</a:t>
            </a:r>
            <a:r>
              <a:rPr lang="en-GB" sz="2400" dirty="0"/>
              <a:t> consonant moves forward as it is – it cannot change:</a:t>
            </a:r>
          </a:p>
          <a:p>
            <a:pPr marL="0" indent="0">
              <a:buNone/>
            </a:pPr>
            <a:r>
              <a:rPr lang="en-GB" sz="2400" dirty="0"/>
              <a:t>	du</a:t>
            </a:r>
            <a:r>
              <a:rPr lang="en-GB" sz="2400" dirty="0">
                <a:solidFill>
                  <a:srgbClr val="FF0000"/>
                </a:solidFill>
              </a:rPr>
              <a:t>ck</a:t>
            </a:r>
            <a:r>
              <a:rPr lang="en-GB" sz="2400" dirty="0"/>
              <a:t>   </a:t>
            </a:r>
            <a:r>
              <a:rPr lang="en-GB" sz="2400" dirty="0">
                <a:solidFill>
                  <a:srgbClr val="FF0000"/>
                </a:solidFill>
              </a:rPr>
              <a:t>m</a:t>
            </a:r>
            <a:r>
              <a:rPr lang="en-GB" sz="2400" dirty="0"/>
              <a:t>an   &gt;&gt;   d</a:t>
            </a:r>
            <a:r>
              <a:rPr lang="en-GB" sz="2400" dirty="0">
                <a:solidFill>
                  <a:srgbClr val="00B050"/>
                </a:solidFill>
              </a:rPr>
              <a:t>u</a:t>
            </a:r>
            <a:r>
              <a:rPr lang="en-GB" sz="2400" dirty="0"/>
              <a:t>   </a:t>
            </a:r>
            <a:r>
              <a:rPr lang="en-GB" sz="2400" dirty="0" err="1">
                <a:solidFill>
                  <a:srgbClr val="00B050"/>
                </a:solidFill>
              </a:rPr>
              <a:t>k</a:t>
            </a:r>
            <a:r>
              <a:rPr lang="en-GB" sz="2400" dirty="0" err="1"/>
              <a:t>man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5390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3968</TotalTime>
  <Words>460</Words>
  <Application>Microsoft Office PowerPoint</Application>
  <PresentationFormat>Widescreen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2023-07-04T08:15:46Z</dcterms:modified>
</cp:coreProperties>
</file>