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58" r:id="rId2"/>
    <p:sldId id="359" r:id="rId3"/>
    <p:sldId id="360" r:id="rId4"/>
    <p:sldId id="361" r:id="rId5"/>
    <p:sldId id="362" r:id="rId6"/>
    <p:sldId id="276" r:id="rId7"/>
    <p:sldId id="277" r:id="rId8"/>
    <p:sldId id="278" r:id="rId9"/>
    <p:sldId id="334" r:id="rId10"/>
    <p:sldId id="279" r:id="rId11"/>
    <p:sldId id="280" r:id="rId12"/>
    <p:sldId id="281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767FA0C-76BE-47BE-80E9-668B6D9AD981}" v="1" dt="2023-07-04T06:40:01.55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–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–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Medium Style 2 –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Dark Style 2 –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1EBBBCC-DAD2-459C-BE2E-F6DE35CF9A28}" styleName="Dark Style 2 –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8799B23B-EC83-4686-B30A-512413B5E67A}" styleName="Light Style 3 –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–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262" autoAdjust="0"/>
    <p:restoredTop sz="94660"/>
  </p:normalViewPr>
  <p:slideViewPr>
    <p:cSldViewPr snapToGrid="0">
      <p:cViewPr varScale="1">
        <p:scale>
          <a:sx n="82" d="100"/>
          <a:sy n="82" d="100"/>
        </p:scale>
        <p:origin x="107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thew Purland" userId="8d07c89cff7dd31c" providerId="LiveId" clId="{F8ED72A3-23B6-4F08-92B2-C16C7472CC4E}"/>
    <pc:docChg chg="undo redo custSel addSld delSld modSld">
      <pc:chgData name="Matthew Purland" userId="8d07c89cff7dd31c" providerId="LiveId" clId="{F8ED72A3-23B6-4F08-92B2-C16C7472CC4E}" dt="2023-06-13T07:37:41.095" v="2036" actId="20577"/>
      <pc:docMkLst>
        <pc:docMk/>
      </pc:docMkLst>
      <pc:sldChg chg="modSp mod">
        <pc:chgData name="Matthew Purland" userId="8d07c89cff7dd31c" providerId="LiveId" clId="{F8ED72A3-23B6-4F08-92B2-C16C7472CC4E}" dt="2023-05-14T07:58:27.158" v="28" actId="404"/>
        <pc:sldMkLst>
          <pc:docMk/>
          <pc:sldMk cId="3687110327" sldId="268"/>
        </pc:sldMkLst>
        <pc:spChg chg="mod">
          <ac:chgData name="Matthew Purland" userId="8d07c89cff7dd31c" providerId="LiveId" clId="{F8ED72A3-23B6-4F08-92B2-C16C7472CC4E}" dt="2023-05-14T07:58:27.158" v="28" actId="404"/>
          <ac:spMkLst>
            <pc:docMk/>
            <pc:sldMk cId="3687110327" sldId="268"/>
            <ac:spMk id="2" creationId="{F240269D-6DED-F2E7-DFE0-1FB44C095B75}"/>
          </ac:spMkLst>
        </pc:spChg>
      </pc:sldChg>
      <pc:sldChg chg="del">
        <pc:chgData name="Matthew Purland" userId="8d07c89cff7dd31c" providerId="LiveId" clId="{F8ED72A3-23B6-4F08-92B2-C16C7472CC4E}" dt="2023-05-14T07:58:38.963" v="29" actId="47"/>
        <pc:sldMkLst>
          <pc:docMk/>
          <pc:sldMk cId="127422633" sldId="269"/>
        </pc:sldMkLst>
      </pc:sldChg>
      <pc:sldChg chg="modSp mod">
        <pc:chgData name="Matthew Purland" userId="8d07c89cff7dd31c" providerId="LiveId" clId="{F8ED72A3-23B6-4F08-92B2-C16C7472CC4E}" dt="2023-05-14T08:03:02.648" v="48"/>
        <pc:sldMkLst>
          <pc:docMk/>
          <pc:sldMk cId="3132766640" sldId="276"/>
        </pc:sldMkLst>
        <pc:spChg chg="mod">
          <ac:chgData name="Matthew Purland" userId="8d07c89cff7dd31c" providerId="LiveId" clId="{F8ED72A3-23B6-4F08-92B2-C16C7472CC4E}" dt="2023-05-14T08:03:02.648" v="48"/>
          <ac:spMkLst>
            <pc:docMk/>
            <pc:sldMk cId="3132766640" sldId="27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03:59.418" v="63" actId="14"/>
        <pc:sldMkLst>
          <pc:docMk/>
          <pc:sldMk cId="731249341" sldId="277"/>
        </pc:sldMkLst>
        <pc:spChg chg="mod">
          <ac:chgData name="Matthew Purland" userId="8d07c89cff7dd31c" providerId="LiveId" clId="{F8ED72A3-23B6-4F08-92B2-C16C7472CC4E}" dt="2023-05-14T08:03:59.418" v="63" actId="14"/>
          <ac:spMkLst>
            <pc:docMk/>
            <pc:sldMk cId="731249341" sldId="27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05:30.153" v="95" actId="20577"/>
        <pc:sldMkLst>
          <pc:docMk/>
          <pc:sldMk cId="2281859132" sldId="278"/>
        </pc:sldMkLst>
        <pc:spChg chg="mod">
          <ac:chgData name="Matthew Purland" userId="8d07c89cff7dd31c" providerId="LiveId" clId="{F8ED72A3-23B6-4F08-92B2-C16C7472CC4E}" dt="2023-05-14T08:05:30.153" v="95" actId="20577"/>
          <ac:spMkLst>
            <pc:docMk/>
            <pc:sldMk cId="2281859132" sldId="27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07:21.979" v="119" actId="20577"/>
        <pc:sldMkLst>
          <pc:docMk/>
          <pc:sldMk cId="1118157973" sldId="279"/>
        </pc:sldMkLst>
        <pc:spChg chg="mod">
          <ac:chgData name="Matthew Purland" userId="8d07c89cff7dd31c" providerId="LiveId" clId="{F8ED72A3-23B6-4F08-92B2-C16C7472CC4E}" dt="2023-05-14T08:07:21.979" v="119" actId="20577"/>
          <ac:spMkLst>
            <pc:docMk/>
            <pc:sldMk cId="1118157973" sldId="27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4:07:10.187" v="1854" actId="20577"/>
        <pc:sldMkLst>
          <pc:docMk/>
          <pc:sldMk cId="1935860450" sldId="280"/>
        </pc:sldMkLst>
        <pc:spChg chg="mod">
          <ac:chgData name="Matthew Purland" userId="8d07c89cff7dd31c" providerId="LiveId" clId="{F8ED72A3-23B6-4F08-92B2-C16C7472CC4E}" dt="2023-05-14T14:07:10.187" v="1854" actId="20577"/>
          <ac:spMkLst>
            <pc:docMk/>
            <pc:sldMk cId="1935860450" sldId="28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13:06.866" v="194" actId="20577"/>
        <pc:sldMkLst>
          <pc:docMk/>
          <pc:sldMk cId="928000352" sldId="281"/>
        </pc:sldMkLst>
        <pc:spChg chg="mod">
          <ac:chgData name="Matthew Purland" userId="8d07c89cff7dd31c" providerId="LiveId" clId="{F8ED72A3-23B6-4F08-92B2-C16C7472CC4E}" dt="2023-05-14T08:13:06.866" v="194" actId="20577"/>
          <ac:spMkLst>
            <pc:docMk/>
            <pc:sldMk cId="928000352" sldId="28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13:54.531" v="201" actId="207"/>
        <pc:sldMkLst>
          <pc:docMk/>
          <pc:sldMk cId="548497346" sldId="282"/>
        </pc:sldMkLst>
        <pc:spChg chg="mod">
          <ac:chgData name="Matthew Purland" userId="8d07c89cff7dd31c" providerId="LiveId" clId="{F8ED72A3-23B6-4F08-92B2-C16C7472CC4E}" dt="2023-05-14T08:13:54.531" v="201" actId="207"/>
          <ac:spMkLst>
            <pc:docMk/>
            <pc:sldMk cId="548497346" sldId="28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14:53.209" v="211" actId="207"/>
        <pc:sldMkLst>
          <pc:docMk/>
          <pc:sldMk cId="1345867724" sldId="283"/>
        </pc:sldMkLst>
        <pc:spChg chg="mod">
          <ac:chgData name="Matthew Purland" userId="8d07c89cff7dd31c" providerId="LiveId" clId="{F8ED72A3-23B6-4F08-92B2-C16C7472CC4E}" dt="2023-05-14T08:14:53.209" v="211" actId="207"/>
          <ac:spMkLst>
            <pc:docMk/>
            <pc:sldMk cId="1345867724" sldId="283"/>
            <ac:spMk id="3" creationId="{E352E269-F028-A26B-A8CF-EA1FC264DC9E}"/>
          </ac:spMkLst>
        </pc:spChg>
      </pc:sldChg>
      <pc:sldChg chg="addSp delSp modSp add mod setBg">
        <pc:chgData name="Matthew Purland" userId="8d07c89cff7dd31c" providerId="LiveId" clId="{F8ED72A3-23B6-4F08-92B2-C16C7472CC4E}" dt="2023-05-15T08:40:09.074" v="1935" actId="20577"/>
        <pc:sldMkLst>
          <pc:docMk/>
          <pc:sldMk cId="3490305796" sldId="284"/>
        </pc:sldMkLst>
        <pc:spChg chg="mod">
          <ac:chgData name="Matthew Purland" userId="8d07c89cff7dd31c" providerId="LiveId" clId="{F8ED72A3-23B6-4F08-92B2-C16C7472CC4E}" dt="2023-05-15T08:40:09.074" v="1935" actId="20577"/>
          <ac:spMkLst>
            <pc:docMk/>
            <pc:sldMk cId="3490305796" sldId="284"/>
            <ac:spMk id="3" creationId="{E352E269-F028-A26B-A8CF-EA1FC264DC9E}"/>
          </ac:spMkLst>
        </pc:spChg>
        <pc:spChg chg="add del">
          <ac:chgData name="Matthew Purland" userId="8d07c89cff7dd31c" providerId="LiveId" clId="{F8ED72A3-23B6-4F08-92B2-C16C7472CC4E}" dt="2023-05-14T08:16:20.528" v="226" actId="26606"/>
          <ac:spMkLst>
            <pc:docMk/>
            <pc:sldMk cId="3490305796" sldId="284"/>
            <ac:spMk id="8" creationId="{2EB492CD-616E-47F8-933B-5E2D952A0593}"/>
          </ac:spMkLst>
        </pc:spChg>
        <pc:spChg chg="add del">
          <ac:chgData name="Matthew Purland" userId="8d07c89cff7dd31c" providerId="LiveId" clId="{F8ED72A3-23B6-4F08-92B2-C16C7472CC4E}" dt="2023-05-14T08:16:20.528" v="226" actId="26606"/>
          <ac:spMkLst>
            <pc:docMk/>
            <pc:sldMk cId="3490305796" sldId="284"/>
            <ac:spMk id="10" creationId="{59383CF9-23B5-4335-9B21-1791C4CF1C75}"/>
          </ac:spMkLst>
        </pc:spChg>
        <pc:spChg chg="add del">
          <ac:chgData name="Matthew Purland" userId="8d07c89cff7dd31c" providerId="LiveId" clId="{F8ED72A3-23B6-4F08-92B2-C16C7472CC4E}" dt="2023-05-14T08:16:20.528" v="226" actId="26606"/>
          <ac:spMkLst>
            <pc:docMk/>
            <pc:sldMk cId="3490305796" sldId="284"/>
            <ac:spMk id="12" creationId="{0007FE00-9498-4706-B255-6437B0252C02}"/>
          </ac:spMkLst>
        </pc:spChg>
        <pc:spChg chg="add del">
          <ac:chgData name="Matthew Purland" userId="8d07c89cff7dd31c" providerId="LiveId" clId="{F8ED72A3-23B6-4F08-92B2-C16C7472CC4E}" dt="2023-05-14T08:16:35.259" v="228" actId="26606"/>
          <ac:spMkLst>
            <pc:docMk/>
            <pc:sldMk cId="3490305796" sldId="284"/>
            <ac:spMk id="14" creationId="{08980754-6F4B-43C9-B9BE-127B6BED6586}"/>
          </ac:spMkLst>
        </pc:spChg>
        <pc:spChg chg="add del">
          <ac:chgData name="Matthew Purland" userId="8d07c89cff7dd31c" providerId="LiveId" clId="{F8ED72A3-23B6-4F08-92B2-C16C7472CC4E}" dt="2023-05-14T08:16:35.259" v="228" actId="26606"/>
          <ac:spMkLst>
            <pc:docMk/>
            <pc:sldMk cId="3490305796" sldId="284"/>
            <ac:spMk id="15" creationId="{DBC6133C-0615-4CE4-9132-37E609A9BDFA}"/>
          </ac:spMkLst>
        </pc:spChg>
        <pc:spChg chg="add del">
          <ac:chgData name="Matthew Purland" userId="8d07c89cff7dd31c" providerId="LiveId" clId="{F8ED72A3-23B6-4F08-92B2-C16C7472CC4E}" dt="2023-05-14T08:16:35.259" v="228" actId="26606"/>
          <ac:spMkLst>
            <pc:docMk/>
            <pc:sldMk cId="3490305796" sldId="284"/>
            <ac:spMk id="16" creationId="{2C1BBA94-3F40-40AA-8BB9-E69E25E537C1}"/>
          </ac:spMkLst>
        </pc:spChg>
        <pc:spChg chg="add del">
          <ac:chgData name="Matthew Purland" userId="8d07c89cff7dd31c" providerId="LiveId" clId="{F8ED72A3-23B6-4F08-92B2-C16C7472CC4E}" dt="2023-05-14T08:16:35.259" v="228" actId="26606"/>
          <ac:spMkLst>
            <pc:docMk/>
            <pc:sldMk cId="3490305796" sldId="284"/>
            <ac:spMk id="17" creationId="{169CC832-2974-4E8D-90ED-3E2941BA7336}"/>
          </ac:spMkLst>
        </pc:spChg>
        <pc:spChg chg="add del">
          <ac:chgData name="Matthew Purland" userId="8d07c89cff7dd31c" providerId="LiveId" clId="{F8ED72A3-23B6-4F08-92B2-C16C7472CC4E}" dt="2023-05-14T08:16:35.259" v="228" actId="26606"/>
          <ac:spMkLst>
            <pc:docMk/>
            <pc:sldMk cId="3490305796" sldId="284"/>
            <ac:spMk id="18" creationId="{55222F96-971A-4F90-B841-6BAB416C7AC1}"/>
          </ac:spMkLst>
        </pc:spChg>
        <pc:spChg chg="add del">
          <ac:chgData name="Matthew Purland" userId="8d07c89cff7dd31c" providerId="LiveId" clId="{F8ED72A3-23B6-4F08-92B2-C16C7472CC4E}" dt="2023-05-14T08:16:47.334" v="237" actId="26606"/>
          <ac:spMkLst>
            <pc:docMk/>
            <pc:sldMk cId="3490305796" sldId="284"/>
            <ac:spMk id="20" creationId="{5AA03EDC-7067-4DFF-B672-541D016AAAB8}"/>
          </ac:spMkLst>
        </pc:spChg>
        <pc:spChg chg="add del">
          <ac:chgData name="Matthew Purland" userId="8d07c89cff7dd31c" providerId="LiveId" clId="{F8ED72A3-23B6-4F08-92B2-C16C7472CC4E}" dt="2023-05-14T08:16:47.334" v="237" actId="26606"/>
          <ac:spMkLst>
            <pc:docMk/>
            <pc:sldMk cId="3490305796" sldId="284"/>
            <ac:spMk id="21" creationId="{0EBF3E39-B0BE-496A-8604-9007470FFA3A}"/>
          </ac:spMkLst>
        </pc:spChg>
        <pc:graphicFrameChg chg="add mod modGraphic">
          <ac:chgData name="Matthew Purland" userId="8d07c89cff7dd31c" providerId="LiveId" clId="{F8ED72A3-23B6-4F08-92B2-C16C7472CC4E}" dt="2023-05-15T08:39:38.693" v="1910" actId="6549"/>
          <ac:graphicFrameMkLst>
            <pc:docMk/>
            <pc:sldMk cId="3490305796" sldId="284"/>
            <ac:graphicFrameMk id="2" creationId="{7D8A3CA8-78DE-5D49-4D61-25FBB27D95B8}"/>
          </ac:graphicFrameMkLst>
        </pc:graphicFrameChg>
      </pc:sldChg>
      <pc:sldChg chg="modSp add mod">
        <pc:chgData name="Matthew Purland" userId="8d07c89cff7dd31c" providerId="LiveId" clId="{F8ED72A3-23B6-4F08-92B2-C16C7472CC4E}" dt="2023-05-14T08:23:01.812" v="312" actId="207"/>
        <pc:sldMkLst>
          <pc:docMk/>
          <pc:sldMk cId="295390508" sldId="285"/>
        </pc:sldMkLst>
        <pc:spChg chg="mod">
          <ac:chgData name="Matthew Purland" userId="8d07c89cff7dd31c" providerId="LiveId" clId="{F8ED72A3-23B6-4F08-92B2-C16C7472CC4E}" dt="2023-05-14T08:23:01.812" v="312" actId="207"/>
          <ac:spMkLst>
            <pc:docMk/>
            <pc:sldMk cId="295390508" sldId="28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23:51.482" v="319" actId="20577"/>
        <pc:sldMkLst>
          <pc:docMk/>
          <pc:sldMk cId="4263118584" sldId="286"/>
        </pc:sldMkLst>
        <pc:spChg chg="mod">
          <ac:chgData name="Matthew Purland" userId="8d07c89cff7dd31c" providerId="LiveId" clId="{F8ED72A3-23B6-4F08-92B2-C16C7472CC4E}" dt="2023-05-14T08:23:51.482" v="319" actId="20577"/>
          <ac:spMkLst>
            <pc:docMk/>
            <pc:sldMk cId="4263118584" sldId="286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F8ED72A3-23B6-4F08-92B2-C16C7472CC4E}" dt="2023-05-14T08:29:42.460" v="405" actId="20577"/>
        <pc:sldMkLst>
          <pc:docMk/>
          <pc:sldMk cId="3148102197" sldId="287"/>
        </pc:sldMkLst>
        <pc:spChg chg="mod">
          <ac:chgData name="Matthew Purland" userId="8d07c89cff7dd31c" providerId="LiveId" clId="{F8ED72A3-23B6-4F08-92B2-C16C7472CC4E}" dt="2023-05-14T08:29:09.607" v="396" actId="207"/>
          <ac:spMkLst>
            <pc:docMk/>
            <pc:sldMk cId="3148102197" sldId="287"/>
            <ac:spMk id="3" creationId="{E352E269-F028-A26B-A8CF-EA1FC264DC9E}"/>
          </ac:spMkLst>
        </pc:spChg>
        <pc:spChg chg="add del mod">
          <ac:chgData name="Matthew Purland" userId="8d07c89cff7dd31c" providerId="LiveId" clId="{F8ED72A3-23B6-4F08-92B2-C16C7472CC4E}" dt="2023-05-14T08:28:51.403" v="395"/>
          <ac:spMkLst>
            <pc:docMk/>
            <pc:sldMk cId="3148102197" sldId="287"/>
            <ac:spMk id="4" creationId="{572AC501-105B-7BC1-AB65-666D39DADB66}"/>
          </ac:spMkLst>
        </pc:spChg>
        <pc:graphicFrameChg chg="add mod modGraphic">
          <ac:chgData name="Matthew Purland" userId="8d07c89cff7dd31c" providerId="LiveId" clId="{F8ED72A3-23B6-4F08-92B2-C16C7472CC4E}" dt="2023-05-14T08:29:42.460" v="405" actId="20577"/>
          <ac:graphicFrameMkLst>
            <pc:docMk/>
            <pc:sldMk cId="3148102197" sldId="287"/>
            <ac:graphicFrameMk id="2" creationId="{C0ADBFB7-E405-3530-0066-791C4A29FED0}"/>
          </ac:graphicFrameMkLst>
        </pc:graphicFrameChg>
      </pc:sldChg>
      <pc:sldChg chg="addSp modSp add mod setBg">
        <pc:chgData name="Matthew Purland" userId="8d07c89cff7dd31c" providerId="LiveId" clId="{F8ED72A3-23B6-4F08-92B2-C16C7472CC4E}" dt="2023-05-14T10:01:08.268" v="1820" actId="114"/>
        <pc:sldMkLst>
          <pc:docMk/>
          <pc:sldMk cId="2605139597" sldId="288"/>
        </pc:sldMkLst>
        <pc:spChg chg="mod">
          <ac:chgData name="Matthew Purland" userId="8d07c89cff7dd31c" providerId="LiveId" clId="{F8ED72A3-23B6-4F08-92B2-C16C7472CC4E}" dt="2023-05-14T08:37:35.138" v="474" actId="114"/>
          <ac:spMkLst>
            <pc:docMk/>
            <pc:sldMk cId="2605139597" sldId="288"/>
            <ac:spMk id="3" creationId="{E352E269-F028-A26B-A8CF-EA1FC264DC9E}"/>
          </ac:spMkLst>
        </pc:spChg>
        <pc:spChg chg="add">
          <ac:chgData name="Matthew Purland" userId="8d07c89cff7dd31c" providerId="LiveId" clId="{F8ED72A3-23B6-4F08-92B2-C16C7472CC4E}" dt="2023-05-14T08:33:50.112" v="445" actId="26606"/>
          <ac:spMkLst>
            <pc:docMk/>
            <pc:sldMk cId="2605139597" sldId="288"/>
            <ac:spMk id="8" creationId="{DBC6133C-0615-4CE4-9132-37E609A9BDFA}"/>
          </ac:spMkLst>
        </pc:spChg>
        <pc:spChg chg="add">
          <ac:chgData name="Matthew Purland" userId="8d07c89cff7dd31c" providerId="LiveId" clId="{F8ED72A3-23B6-4F08-92B2-C16C7472CC4E}" dt="2023-05-14T08:33:50.112" v="445" actId="26606"/>
          <ac:spMkLst>
            <pc:docMk/>
            <pc:sldMk cId="2605139597" sldId="288"/>
            <ac:spMk id="10" creationId="{169CC832-2974-4E8D-90ED-3E2941BA7336}"/>
          </ac:spMkLst>
        </pc:spChg>
        <pc:spChg chg="add">
          <ac:chgData name="Matthew Purland" userId="8d07c89cff7dd31c" providerId="LiveId" clId="{F8ED72A3-23B6-4F08-92B2-C16C7472CC4E}" dt="2023-05-14T08:33:50.112" v="445" actId="26606"/>
          <ac:spMkLst>
            <pc:docMk/>
            <pc:sldMk cId="2605139597" sldId="288"/>
            <ac:spMk id="12" creationId="{55222F96-971A-4F90-B841-6BAB416C7AC1}"/>
          </ac:spMkLst>
        </pc:spChg>
        <pc:spChg chg="add">
          <ac:chgData name="Matthew Purland" userId="8d07c89cff7dd31c" providerId="LiveId" clId="{F8ED72A3-23B6-4F08-92B2-C16C7472CC4E}" dt="2023-05-14T08:33:50.112" v="445" actId="26606"/>
          <ac:spMkLst>
            <pc:docMk/>
            <pc:sldMk cId="2605139597" sldId="288"/>
            <ac:spMk id="14" creationId="{08980754-6F4B-43C9-B9BE-127B6BED6586}"/>
          </ac:spMkLst>
        </pc:spChg>
        <pc:spChg chg="add">
          <ac:chgData name="Matthew Purland" userId="8d07c89cff7dd31c" providerId="LiveId" clId="{F8ED72A3-23B6-4F08-92B2-C16C7472CC4E}" dt="2023-05-14T08:33:50.112" v="445" actId="26606"/>
          <ac:spMkLst>
            <pc:docMk/>
            <pc:sldMk cId="2605139597" sldId="288"/>
            <ac:spMk id="16" creationId="{2C1BBA94-3F40-40AA-8BB9-E69E25E537C1}"/>
          </ac:spMkLst>
        </pc:spChg>
        <pc:graphicFrameChg chg="add mod modGraphic">
          <ac:chgData name="Matthew Purland" userId="8d07c89cff7dd31c" providerId="LiveId" clId="{F8ED72A3-23B6-4F08-92B2-C16C7472CC4E}" dt="2023-05-14T10:01:08.268" v="1820" actId="114"/>
          <ac:graphicFrameMkLst>
            <pc:docMk/>
            <pc:sldMk cId="2605139597" sldId="288"/>
            <ac:graphicFrameMk id="2" creationId="{FF3D7689-5D5E-3732-0411-F0A326ABA1CD}"/>
          </ac:graphicFrameMkLst>
        </pc:graphicFrameChg>
      </pc:sldChg>
      <pc:sldChg chg="modSp add mod">
        <pc:chgData name="Matthew Purland" userId="8d07c89cff7dd31c" providerId="LiveId" clId="{F8ED72A3-23B6-4F08-92B2-C16C7472CC4E}" dt="2023-05-14T08:40:36.682" v="489"/>
        <pc:sldMkLst>
          <pc:docMk/>
          <pc:sldMk cId="3044068027" sldId="289"/>
        </pc:sldMkLst>
        <pc:spChg chg="mod">
          <ac:chgData name="Matthew Purland" userId="8d07c89cff7dd31c" providerId="LiveId" clId="{F8ED72A3-23B6-4F08-92B2-C16C7472CC4E}" dt="2023-05-14T08:40:36.682" v="489"/>
          <ac:spMkLst>
            <pc:docMk/>
            <pc:sldMk cId="3044068027" sldId="28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40:54.978" v="492"/>
        <pc:sldMkLst>
          <pc:docMk/>
          <pc:sldMk cId="489857851" sldId="290"/>
        </pc:sldMkLst>
        <pc:spChg chg="mod">
          <ac:chgData name="Matthew Purland" userId="8d07c89cff7dd31c" providerId="LiveId" clId="{F8ED72A3-23B6-4F08-92B2-C16C7472CC4E}" dt="2023-05-14T08:40:54.978" v="492"/>
          <ac:spMkLst>
            <pc:docMk/>
            <pc:sldMk cId="489857851" sldId="29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41:40.060" v="506" actId="20577"/>
        <pc:sldMkLst>
          <pc:docMk/>
          <pc:sldMk cId="3814324729" sldId="291"/>
        </pc:sldMkLst>
        <pc:spChg chg="mod">
          <ac:chgData name="Matthew Purland" userId="8d07c89cff7dd31c" providerId="LiveId" clId="{F8ED72A3-23B6-4F08-92B2-C16C7472CC4E}" dt="2023-05-14T08:41:40.060" v="506" actId="20577"/>
          <ac:spMkLst>
            <pc:docMk/>
            <pc:sldMk cId="3814324729" sldId="29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42:30.393" v="513" actId="207"/>
        <pc:sldMkLst>
          <pc:docMk/>
          <pc:sldMk cId="587143521" sldId="292"/>
        </pc:sldMkLst>
        <pc:spChg chg="mod">
          <ac:chgData name="Matthew Purland" userId="8d07c89cff7dd31c" providerId="LiveId" clId="{F8ED72A3-23B6-4F08-92B2-C16C7472CC4E}" dt="2023-05-14T08:42:30.393" v="513" actId="207"/>
          <ac:spMkLst>
            <pc:docMk/>
            <pc:sldMk cId="587143521" sldId="29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4:17:51.552" v="1858" actId="20577"/>
        <pc:sldMkLst>
          <pc:docMk/>
          <pc:sldMk cId="2122849813" sldId="293"/>
        </pc:sldMkLst>
        <pc:spChg chg="mod">
          <ac:chgData name="Matthew Purland" userId="8d07c89cff7dd31c" providerId="LiveId" clId="{F8ED72A3-23B6-4F08-92B2-C16C7472CC4E}" dt="2023-05-14T14:17:51.552" v="1858" actId="20577"/>
          <ac:spMkLst>
            <pc:docMk/>
            <pc:sldMk cId="2122849813" sldId="29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47:14.082" v="553" actId="20577"/>
        <pc:sldMkLst>
          <pc:docMk/>
          <pc:sldMk cId="3257356462" sldId="294"/>
        </pc:sldMkLst>
        <pc:spChg chg="mod">
          <ac:chgData name="Matthew Purland" userId="8d07c89cff7dd31c" providerId="LiveId" clId="{F8ED72A3-23B6-4F08-92B2-C16C7472CC4E}" dt="2023-05-14T08:47:14.082" v="553" actId="20577"/>
          <ac:spMkLst>
            <pc:docMk/>
            <pc:sldMk cId="3257356462" sldId="29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4:20:45.019" v="1861" actId="20577"/>
        <pc:sldMkLst>
          <pc:docMk/>
          <pc:sldMk cId="3927925413" sldId="295"/>
        </pc:sldMkLst>
        <pc:spChg chg="mod">
          <ac:chgData name="Matthew Purland" userId="8d07c89cff7dd31c" providerId="LiveId" clId="{F8ED72A3-23B6-4F08-92B2-C16C7472CC4E}" dt="2023-05-14T14:20:45.019" v="1861" actId="20577"/>
          <ac:spMkLst>
            <pc:docMk/>
            <pc:sldMk cId="3927925413" sldId="29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4:23:26.549" v="1869" actId="20577"/>
        <pc:sldMkLst>
          <pc:docMk/>
          <pc:sldMk cId="3605517836" sldId="296"/>
        </pc:sldMkLst>
        <pc:spChg chg="mod">
          <ac:chgData name="Matthew Purland" userId="8d07c89cff7dd31c" providerId="LiveId" clId="{F8ED72A3-23B6-4F08-92B2-C16C7472CC4E}" dt="2023-05-14T14:23:26.549" v="1869" actId="20577"/>
          <ac:spMkLst>
            <pc:docMk/>
            <pc:sldMk cId="3605517836" sldId="29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8:53:23.211" v="646" actId="20577"/>
        <pc:sldMkLst>
          <pc:docMk/>
          <pc:sldMk cId="1515723900" sldId="297"/>
        </pc:sldMkLst>
        <pc:spChg chg="mod">
          <ac:chgData name="Matthew Purland" userId="8d07c89cff7dd31c" providerId="LiveId" clId="{F8ED72A3-23B6-4F08-92B2-C16C7472CC4E}" dt="2023-05-14T08:53:23.211" v="646" actId="20577"/>
          <ac:spMkLst>
            <pc:docMk/>
            <pc:sldMk cId="1515723900" sldId="297"/>
            <ac:spMk id="3" creationId="{E352E269-F028-A26B-A8CF-EA1FC264DC9E}"/>
          </ac:spMkLst>
        </pc:spChg>
      </pc:sldChg>
      <pc:sldChg chg="addSp delSp modSp add mod setBg delDesignElem">
        <pc:chgData name="Matthew Purland" userId="8d07c89cff7dd31c" providerId="LiveId" clId="{F8ED72A3-23B6-4F08-92B2-C16C7472CC4E}" dt="2023-05-18T09:11:45.435" v="2021" actId="114"/>
        <pc:sldMkLst>
          <pc:docMk/>
          <pc:sldMk cId="1804444450" sldId="298"/>
        </pc:sldMkLst>
        <pc:spChg chg="add del mod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3" creationId="{E352E269-F028-A26B-A8CF-EA1FC264DC9E}"/>
          </ac:spMkLst>
        </pc:spChg>
        <pc:spChg chg="add del mod">
          <ac:chgData name="Matthew Purland" userId="8d07c89cff7dd31c" providerId="LiveId" clId="{F8ED72A3-23B6-4F08-92B2-C16C7472CC4E}" dt="2023-05-14T08:35:51.035" v="470" actId="478"/>
          <ac:spMkLst>
            <pc:docMk/>
            <pc:sldMk cId="1804444450" sldId="298"/>
            <ac:spMk id="6" creationId="{47D0EAB4-07F5-6597-C6BE-0BD8D5E2DBB1}"/>
          </ac:spMkLst>
        </pc:spChg>
        <pc:spChg chg="del">
          <ac:chgData name="Matthew Purland" userId="8d07c89cff7dd31c" providerId="LiveId" clId="{F8ED72A3-23B6-4F08-92B2-C16C7472CC4E}" dt="2023-05-14T08:34:32.613" v="455"/>
          <ac:spMkLst>
            <pc:docMk/>
            <pc:sldMk cId="1804444450" sldId="298"/>
            <ac:spMk id="8" creationId="{DBC6133C-0615-4CE4-9132-37E609A9BDFA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9" creationId="{DBC6133C-0615-4CE4-9132-37E609A9BDFA}"/>
          </ac:spMkLst>
        </pc:spChg>
        <pc:spChg chg="del">
          <ac:chgData name="Matthew Purland" userId="8d07c89cff7dd31c" providerId="LiveId" clId="{F8ED72A3-23B6-4F08-92B2-C16C7472CC4E}" dt="2023-05-14T08:34:32.613" v="455"/>
          <ac:spMkLst>
            <pc:docMk/>
            <pc:sldMk cId="1804444450" sldId="298"/>
            <ac:spMk id="10" creationId="{169CC832-2974-4E8D-90ED-3E2941BA7336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11" creationId="{169CC832-2974-4E8D-90ED-3E2941BA7336}"/>
          </ac:spMkLst>
        </pc:spChg>
        <pc:spChg chg="del">
          <ac:chgData name="Matthew Purland" userId="8d07c89cff7dd31c" providerId="LiveId" clId="{F8ED72A3-23B6-4F08-92B2-C16C7472CC4E}" dt="2023-05-14T08:34:32.613" v="455"/>
          <ac:spMkLst>
            <pc:docMk/>
            <pc:sldMk cId="1804444450" sldId="298"/>
            <ac:spMk id="12" creationId="{55222F96-971A-4F90-B841-6BAB416C7AC1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13" creationId="{55222F96-971A-4F90-B841-6BAB416C7AC1}"/>
          </ac:spMkLst>
        </pc:spChg>
        <pc:spChg chg="del">
          <ac:chgData name="Matthew Purland" userId="8d07c89cff7dd31c" providerId="LiveId" clId="{F8ED72A3-23B6-4F08-92B2-C16C7472CC4E}" dt="2023-05-14T08:34:32.613" v="455"/>
          <ac:spMkLst>
            <pc:docMk/>
            <pc:sldMk cId="1804444450" sldId="298"/>
            <ac:spMk id="14" creationId="{08980754-6F4B-43C9-B9BE-127B6BED6586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15" creationId="{08980754-6F4B-43C9-B9BE-127B6BED6586}"/>
          </ac:spMkLst>
        </pc:spChg>
        <pc:spChg chg="del">
          <ac:chgData name="Matthew Purland" userId="8d07c89cff7dd31c" providerId="LiveId" clId="{F8ED72A3-23B6-4F08-92B2-C16C7472CC4E}" dt="2023-05-14T08:34:32.613" v="455"/>
          <ac:spMkLst>
            <pc:docMk/>
            <pc:sldMk cId="1804444450" sldId="298"/>
            <ac:spMk id="16" creationId="{2C1BBA94-3F40-40AA-8BB9-E69E25E537C1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17" creationId="{2C1BBA94-3F40-40AA-8BB9-E69E25E537C1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22" creationId="{28D31E1B-0407-4223-9642-0B642CBF57D9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29" creationId="{D5B0017B-2ECA-49AF-B397-DC140825DF8D}"/>
          </ac:spMkLst>
        </pc:spChg>
        <pc:spChg chg="add del">
          <ac:chgData name="Matthew Purland" userId="8d07c89cff7dd31c" providerId="LiveId" clId="{F8ED72A3-23B6-4F08-92B2-C16C7472CC4E}" dt="2023-05-14T08:36:18.672" v="473" actId="26606"/>
          <ac:spMkLst>
            <pc:docMk/>
            <pc:sldMk cId="1804444450" sldId="298"/>
            <ac:spMk id="31" creationId="{70E96339-907C-46C3-99AC-31179B6F0EBD}"/>
          </ac:spMkLst>
        </pc:spChg>
        <pc:grpChg chg="add del">
          <ac:chgData name="Matthew Purland" userId="8d07c89cff7dd31c" providerId="LiveId" clId="{F8ED72A3-23B6-4F08-92B2-C16C7472CC4E}" dt="2023-05-14T08:36:18.672" v="473" actId="26606"/>
          <ac:grpSpMkLst>
            <pc:docMk/>
            <pc:sldMk cId="1804444450" sldId="298"/>
            <ac:grpSpMk id="24" creationId="{AE1C45F0-260A-458C-96ED-C1F6D2151219}"/>
          </ac:grpSpMkLst>
        </pc:grpChg>
        <pc:graphicFrameChg chg="del mod">
          <ac:chgData name="Matthew Purland" userId="8d07c89cff7dd31c" providerId="LiveId" clId="{F8ED72A3-23B6-4F08-92B2-C16C7472CC4E}" dt="2023-05-14T08:35:01.332" v="457" actId="478"/>
          <ac:graphicFrameMkLst>
            <pc:docMk/>
            <pc:sldMk cId="1804444450" sldId="298"/>
            <ac:graphicFrameMk id="2" creationId="{FF3D7689-5D5E-3732-0411-F0A326ABA1CD}"/>
          </ac:graphicFrameMkLst>
        </pc:graphicFrameChg>
        <pc:graphicFrameChg chg="add mod modGraphic">
          <ac:chgData name="Matthew Purland" userId="8d07c89cff7dd31c" providerId="LiveId" clId="{F8ED72A3-23B6-4F08-92B2-C16C7472CC4E}" dt="2023-05-18T09:11:45.435" v="2021" actId="114"/>
          <ac:graphicFrameMkLst>
            <pc:docMk/>
            <pc:sldMk cId="1804444450" sldId="298"/>
            <ac:graphicFrameMk id="4" creationId="{0CD9F757-E145-03DB-BB21-25598EC00B0B}"/>
          </ac:graphicFrameMkLst>
        </pc:graphicFrameChg>
        <pc:cxnChg chg="add del">
          <ac:chgData name="Matthew Purland" userId="8d07c89cff7dd31c" providerId="LiveId" clId="{F8ED72A3-23B6-4F08-92B2-C16C7472CC4E}" dt="2023-05-14T08:36:18.672" v="473" actId="26606"/>
          <ac:cxnSpMkLst>
            <pc:docMk/>
            <pc:sldMk cId="1804444450" sldId="298"/>
            <ac:cxnSpMk id="33" creationId="{6CF1BAF6-AD41-4082-B212-8A1F9A2E8779}"/>
          </ac:cxnSpMkLst>
        </pc:cxnChg>
      </pc:sldChg>
      <pc:sldChg chg="modSp add mod">
        <pc:chgData name="Matthew Purland" userId="8d07c89cff7dd31c" providerId="LiveId" clId="{F8ED72A3-23B6-4F08-92B2-C16C7472CC4E}" dt="2023-05-14T09:08:29.328" v="1000" actId="20577"/>
        <pc:sldMkLst>
          <pc:docMk/>
          <pc:sldMk cId="2204498622" sldId="299"/>
        </pc:sldMkLst>
        <pc:spChg chg="mod">
          <ac:chgData name="Matthew Purland" userId="8d07c89cff7dd31c" providerId="LiveId" clId="{F8ED72A3-23B6-4F08-92B2-C16C7472CC4E}" dt="2023-05-14T09:08:29.328" v="1000" actId="20577"/>
          <ac:spMkLst>
            <pc:docMk/>
            <pc:sldMk cId="2204498622" sldId="29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6-13T07:37:41.095" v="2036" actId="20577"/>
        <pc:sldMkLst>
          <pc:docMk/>
          <pc:sldMk cId="2729461070" sldId="300"/>
        </pc:sldMkLst>
        <pc:spChg chg="mod">
          <ac:chgData name="Matthew Purland" userId="8d07c89cff7dd31c" providerId="LiveId" clId="{F8ED72A3-23B6-4F08-92B2-C16C7472CC4E}" dt="2023-06-13T07:37:41.095" v="2036" actId="20577"/>
          <ac:spMkLst>
            <pc:docMk/>
            <pc:sldMk cId="2729461070" sldId="30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0:04:06.761" v="1836" actId="20577"/>
        <pc:sldMkLst>
          <pc:docMk/>
          <pc:sldMk cId="3122794536" sldId="301"/>
        </pc:sldMkLst>
        <pc:spChg chg="mod">
          <ac:chgData name="Matthew Purland" userId="8d07c89cff7dd31c" providerId="LiveId" clId="{F8ED72A3-23B6-4F08-92B2-C16C7472CC4E}" dt="2023-05-14T10:04:06.761" v="1836" actId="20577"/>
          <ac:spMkLst>
            <pc:docMk/>
            <pc:sldMk cId="3122794536" sldId="30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9:03:44.971" v="801" actId="207"/>
        <pc:sldMkLst>
          <pc:docMk/>
          <pc:sldMk cId="1378024014" sldId="302"/>
        </pc:sldMkLst>
        <pc:spChg chg="mod">
          <ac:chgData name="Matthew Purland" userId="8d07c89cff7dd31c" providerId="LiveId" clId="{F8ED72A3-23B6-4F08-92B2-C16C7472CC4E}" dt="2023-05-14T09:03:44.971" v="801" actId="207"/>
          <ac:spMkLst>
            <pc:docMk/>
            <pc:sldMk cId="1378024014" sldId="30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9:07:27.079" v="977" actId="207"/>
        <pc:sldMkLst>
          <pc:docMk/>
          <pc:sldMk cId="1354012967" sldId="303"/>
        </pc:sldMkLst>
        <pc:spChg chg="mod">
          <ac:chgData name="Matthew Purland" userId="8d07c89cff7dd31c" providerId="LiveId" clId="{F8ED72A3-23B6-4F08-92B2-C16C7472CC4E}" dt="2023-05-14T09:07:27.079" v="977" actId="207"/>
          <ac:spMkLst>
            <pc:docMk/>
            <pc:sldMk cId="1354012967" sldId="30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14:33:04.993" v="1870" actId="20577"/>
        <pc:sldMkLst>
          <pc:docMk/>
          <pc:sldMk cId="212909169" sldId="304"/>
        </pc:sldMkLst>
        <pc:spChg chg="mod">
          <ac:chgData name="Matthew Purland" userId="8d07c89cff7dd31c" providerId="LiveId" clId="{F8ED72A3-23B6-4F08-92B2-C16C7472CC4E}" dt="2023-05-14T14:33:04.993" v="1870" actId="20577"/>
          <ac:spMkLst>
            <pc:docMk/>
            <pc:sldMk cId="212909169" sldId="30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9:01:47.390" v="777" actId="207"/>
        <pc:sldMkLst>
          <pc:docMk/>
          <pc:sldMk cId="1399443888" sldId="305"/>
        </pc:sldMkLst>
        <pc:spChg chg="mod">
          <ac:chgData name="Matthew Purland" userId="8d07c89cff7dd31c" providerId="LiveId" clId="{F8ED72A3-23B6-4F08-92B2-C16C7472CC4E}" dt="2023-05-14T09:01:47.390" v="777" actId="207"/>
          <ac:spMkLst>
            <pc:docMk/>
            <pc:sldMk cId="1399443888" sldId="305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462857606" sldId="306"/>
        </pc:sldMkLst>
      </pc:sldChg>
      <pc:sldChg chg="modSp add mod">
        <pc:chgData name="Matthew Purland" userId="8d07c89cff7dd31c" providerId="LiveId" clId="{F8ED72A3-23B6-4F08-92B2-C16C7472CC4E}" dt="2023-05-15T09:39:12.061" v="1963" actId="20577"/>
        <pc:sldMkLst>
          <pc:docMk/>
          <pc:sldMk cId="2153944597" sldId="306"/>
        </pc:sldMkLst>
        <pc:spChg chg="mod">
          <ac:chgData name="Matthew Purland" userId="8d07c89cff7dd31c" providerId="LiveId" clId="{F8ED72A3-23B6-4F08-92B2-C16C7472CC4E}" dt="2023-05-15T09:39:12.061" v="1963" actId="20577"/>
          <ac:spMkLst>
            <pc:docMk/>
            <pc:sldMk cId="2153944597" sldId="30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9:23:56.167" v="1235" actId="20577"/>
        <pc:sldMkLst>
          <pc:docMk/>
          <pc:sldMk cId="704227760" sldId="307"/>
        </pc:sldMkLst>
        <pc:spChg chg="mod">
          <ac:chgData name="Matthew Purland" userId="8d07c89cff7dd31c" providerId="LiveId" clId="{F8ED72A3-23B6-4F08-92B2-C16C7472CC4E}" dt="2023-05-14T09:23:56.167" v="1235" actId="20577"/>
          <ac:spMkLst>
            <pc:docMk/>
            <pc:sldMk cId="704227760" sldId="307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050127184" sldId="307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238584135" sldId="308"/>
        </pc:sldMkLst>
      </pc:sldChg>
      <pc:sldChg chg="modSp add mod">
        <pc:chgData name="Matthew Purland" userId="8d07c89cff7dd31c" providerId="LiveId" clId="{F8ED72A3-23B6-4F08-92B2-C16C7472CC4E}" dt="2023-05-14T10:06:47.655" v="1848" actId="20577"/>
        <pc:sldMkLst>
          <pc:docMk/>
          <pc:sldMk cId="4277197158" sldId="308"/>
        </pc:sldMkLst>
        <pc:spChg chg="mod">
          <ac:chgData name="Matthew Purland" userId="8d07c89cff7dd31c" providerId="LiveId" clId="{F8ED72A3-23B6-4F08-92B2-C16C7472CC4E}" dt="2023-05-14T10:06:47.655" v="1848" actId="20577"/>
          <ac:spMkLst>
            <pc:docMk/>
            <pc:sldMk cId="4277197158" sldId="30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14T09:43:19.101" v="1612"/>
        <pc:sldMkLst>
          <pc:docMk/>
          <pc:sldMk cId="1862289839" sldId="309"/>
        </pc:sldMkLst>
        <pc:spChg chg="mod">
          <ac:chgData name="Matthew Purland" userId="8d07c89cff7dd31c" providerId="LiveId" clId="{F8ED72A3-23B6-4F08-92B2-C16C7472CC4E}" dt="2023-05-14T09:43:19.101" v="1612"/>
          <ac:spMkLst>
            <pc:docMk/>
            <pc:sldMk cId="1862289839" sldId="309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012138569" sldId="309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569301724" sldId="310"/>
        </pc:sldMkLst>
      </pc:sldChg>
      <pc:sldChg chg="add del">
        <pc:chgData name="Matthew Purland" userId="8d07c89cff7dd31c" providerId="LiveId" clId="{F8ED72A3-23B6-4F08-92B2-C16C7472CC4E}" dt="2023-05-14T09:47:16.029" v="1819" actId="47"/>
        <pc:sldMkLst>
          <pc:docMk/>
          <pc:sldMk cId="3028718467" sldId="310"/>
        </pc:sldMkLst>
      </pc:sldChg>
      <pc:sldChg chg="add del">
        <pc:chgData name="Matthew Purland" userId="8d07c89cff7dd31c" providerId="LiveId" clId="{F8ED72A3-23B6-4F08-92B2-C16C7472CC4E}" dt="2023-05-14T09:47:16.029" v="1819" actId="47"/>
        <pc:sldMkLst>
          <pc:docMk/>
          <pc:sldMk cId="1422554851" sldId="311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775907622" sldId="311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436253448" sldId="312"/>
        </pc:sldMkLst>
      </pc:sldChg>
      <pc:sldChg chg="add del">
        <pc:chgData name="Matthew Purland" userId="8d07c89cff7dd31c" providerId="LiveId" clId="{F8ED72A3-23B6-4F08-92B2-C16C7472CC4E}" dt="2023-05-14T09:47:16.029" v="1819" actId="47"/>
        <pc:sldMkLst>
          <pc:docMk/>
          <pc:sldMk cId="3229267825" sldId="312"/>
        </pc:sldMkLst>
      </pc:sldChg>
      <pc:sldChg chg="add del">
        <pc:chgData name="Matthew Purland" userId="8d07c89cff7dd31c" providerId="LiveId" clId="{F8ED72A3-23B6-4F08-92B2-C16C7472CC4E}" dt="2023-05-14T09:47:16.029" v="1819" actId="47"/>
        <pc:sldMkLst>
          <pc:docMk/>
          <pc:sldMk cId="207886138" sldId="313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080008797" sldId="313"/>
        </pc:sldMkLst>
      </pc:sldChg>
      <pc:sldChg chg="add del">
        <pc:chgData name="Matthew Purland" userId="8d07c89cff7dd31c" providerId="LiveId" clId="{F8ED72A3-23B6-4F08-92B2-C16C7472CC4E}" dt="2023-05-14T09:47:16.029" v="1819" actId="47"/>
        <pc:sldMkLst>
          <pc:docMk/>
          <pc:sldMk cId="3079672143" sldId="314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340650579" sldId="314"/>
        </pc:sldMkLst>
      </pc:sldChg>
      <pc:sldChg chg="modSp add del mod">
        <pc:chgData name="Matthew Purland" userId="8d07c89cff7dd31c" providerId="LiveId" clId="{F8ED72A3-23B6-4F08-92B2-C16C7472CC4E}" dt="2023-05-14T09:21:35.340" v="1184" actId="2696"/>
        <pc:sldMkLst>
          <pc:docMk/>
          <pc:sldMk cId="2434363381" sldId="315"/>
        </pc:sldMkLst>
        <pc:spChg chg="mod">
          <ac:chgData name="Matthew Purland" userId="8d07c89cff7dd31c" providerId="LiveId" clId="{F8ED72A3-23B6-4F08-92B2-C16C7472CC4E}" dt="2023-05-14T09:20:45.164" v="1183" actId="6549"/>
          <ac:spMkLst>
            <pc:docMk/>
            <pc:sldMk cId="2434363381" sldId="315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F8ED72A3-23B6-4F08-92B2-C16C7472CC4E}" dt="2023-05-14T09:22:16.124" v="1189"/>
        <pc:sldMkLst>
          <pc:docMk/>
          <pc:sldMk cId="3324597755" sldId="315"/>
        </pc:sldMkLst>
        <pc:spChg chg="mod">
          <ac:chgData name="Matthew Purland" userId="8d07c89cff7dd31c" providerId="LiveId" clId="{F8ED72A3-23B6-4F08-92B2-C16C7472CC4E}" dt="2023-05-14T09:22:13.875" v="1187" actId="15"/>
          <ac:spMkLst>
            <pc:docMk/>
            <pc:sldMk cId="3324597755" sldId="315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542085204" sldId="315"/>
        </pc:sldMkLst>
      </pc:sldChg>
      <pc:sldChg chg="modSp add mod">
        <pc:chgData name="Matthew Purland" userId="8d07c89cff7dd31c" providerId="LiveId" clId="{F8ED72A3-23B6-4F08-92B2-C16C7472CC4E}" dt="2023-05-15T09:39:27.923" v="1981" actId="20577"/>
        <pc:sldMkLst>
          <pc:docMk/>
          <pc:sldMk cId="850912812" sldId="316"/>
        </pc:sldMkLst>
        <pc:spChg chg="mod">
          <ac:chgData name="Matthew Purland" userId="8d07c89cff7dd31c" providerId="LiveId" clId="{F8ED72A3-23B6-4F08-92B2-C16C7472CC4E}" dt="2023-05-15T09:39:27.923" v="1981" actId="20577"/>
          <ac:spMkLst>
            <pc:docMk/>
            <pc:sldMk cId="850912812" sldId="316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758929063" sldId="316"/>
        </pc:sldMkLst>
      </pc:sldChg>
      <pc:sldChg chg="modSp add mod">
        <pc:chgData name="Matthew Purland" userId="8d07c89cff7dd31c" providerId="LiveId" clId="{F8ED72A3-23B6-4F08-92B2-C16C7472CC4E}" dt="2023-05-14T14:42:18.590" v="1872" actId="20577"/>
        <pc:sldMkLst>
          <pc:docMk/>
          <pc:sldMk cId="630913684" sldId="317"/>
        </pc:sldMkLst>
        <pc:spChg chg="mod">
          <ac:chgData name="Matthew Purland" userId="8d07c89cff7dd31c" providerId="LiveId" clId="{F8ED72A3-23B6-4F08-92B2-C16C7472CC4E}" dt="2023-05-14T14:42:18.590" v="1872" actId="20577"/>
          <ac:spMkLst>
            <pc:docMk/>
            <pc:sldMk cId="630913684" sldId="317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372146117" sldId="317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468936208" sldId="318"/>
        </pc:sldMkLst>
      </pc:sldChg>
      <pc:sldChg chg="modSp add mod">
        <pc:chgData name="Matthew Purland" userId="8d07c89cff7dd31c" providerId="LiveId" clId="{F8ED72A3-23B6-4F08-92B2-C16C7472CC4E}" dt="2023-05-14T09:42:11.692" v="1598"/>
        <pc:sldMkLst>
          <pc:docMk/>
          <pc:sldMk cId="3651396808" sldId="318"/>
        </pc:sldMkLst>
        <pc:spChg chg="mod">
          <ac:chgData name="Matthew Purland" userId="8d07c89cff7dd31c" providerId="LiveId" clId="{F8ED72A3-23B6-4F08-92B2-C16C7472CC4E}" dt="2023-05-14T09:42:11.692" v="1598"/>
          <ac:spMkLst>
            <pc:docMk/>
            <pc:sldMk cId="3651396808" sldId="31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F8ED72A3-23B6-4F08-92B2-C16C7472CC4E}" dt="2023-05-20T08:26:14.370" v="2031"/>
        <pc:sldMkLst>
          <pc:docMk/>
          <pc:sldMk cId="1300907715" sldId="319"/>
        </pc:sldMkLst>
        <pc:spChg chg="mod">
          <ac:chgData name="Matthew Purland" userId="8d07c89cff7dd31c" providerId="LiveId" clId="{F8ED72A3-23B6-4F08-92B2-C16C7472CC4E}" dt="2023-05-20T08:26:14.370" v="2031"/>
          <ac:spMkLst>
            <pc:docMk/>
            <pc:sldMk cId="1300907715" sldId="319"/>
            <ac:spMk id="3" creationId="{E352E269-F028-A26B-A8CF-EA1FC264DC9E}"/>
          </ac:spMkLst>
        </pc:spChg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775800582" sldId="322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151583892" sldId="323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701183226" sldId="324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96845296" sldId="325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064958748" sldId="337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517115542" sldId="338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988095300" sldId="339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830740769" sldId="340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666118414" sldId="341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057797153" sldId="342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768188448" sldId="343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014314741" sldId="344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523760510" sldId="345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756469437" sldId="346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724340291" sldId="347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095628916" sldId="348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925221850" sldId="349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1037690908" sldId="352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990105969" sldId="353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2838005308" sldId="354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478940970" sldId="355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95017503" sldId="356"/>
        </pc:sldMkLst>
      </pc:sldChg>
      <pc:sldChg chg="del">
        <pc:chgData name="Matthew Purland" userId="8d07c89cff7dd31c" providerId="LiveId" clId="{F8ED72A3-23B6-4F08-92B2-C16C7472CC4E}" dt="2023-05-14T07:59:08.165" v="30" actId="47"/>
        <pc:sldMkLst>
          <pc:docMk/>
          <pc:sldMk cId="386494882" sldId="357"/>
        </pc:sldMkLst>
      </pc:sldChg>
    </pc:docChg>
  </pc:docChgLst>
  <pc:docChgLst>
    <pc:chgData name="Matthew Purland" userId="8d07c89cff7dd31c" providerId="LiveId" clId="{8767FA0C-76BE-47BE-80E9-668B6D9AD981}"/>
    <pc:docChg chg="custSel addSld delSld modSld">
      <pc:chgData name="Matthew Purland" userId="8d07c89cff7dd31c" providerId="LiveId" clId="{8767FA0C-76BE-47BE-80E9-668B6D9AD981}" dt="2023-07-04T06:53:51.726" v="54" actId="207"/>
      <pc:docMkLst>
        <pc:docMk/>
      </pc:docMkLst>
      <pc:sldChg chg="del">
        <pc:chgData name="Matthew Purland" userId="8d07c89cff7dd31c" providerId="LiveId" clId="{8767FA0C-76BE-47BE-80E9-668B6D9AD981}" dt="2023-07-04T06:39:13.216" v="0" actId="47"/>
        <pc:sldMkLst>
          <pc:docMk/>
          <pc:sldMk cId="3687110327" sldId="268"/>
        </pc:sldMkLst>
      </pc:sldChg>
      <pc:sldChg chg="modSp mod">
        <pc:chgData name="Matthew Purland" userId="8d07c89cff7dd31c" providerId="LiveId" clId="{8767FA0C-76BE-47BE-80E9-668B6D9AD981}" dt="2023-07-04T06:53:51.726" v="54" actId="207"/>
        <pc:sldMkLst>
          <pc:docMk/>
          <pc:sldMk cId="731249341" sldId="277"/>
        </pc:sldMkLst>
        <pc:spChg chg="mod">
          <ac:chgData name="Matthew Purland" userId="8d07c89cff7dd31c" providerId="LiveId" clId="{8767FA0C-76BE-47BE-80E9-668B6D9AD981}" dt="2023-07-04T06:53:51.726" v="54" actId="207"/>
          <ac:spMkLst>
            <pc:docMk/>
            <pc:sldMk cId="731249341" sldId="277"/>
            <ac:spMk id="3" creationId="{E352E269-F028-A26B-A8CF-EA1FC264DC9E}"/>
          </ac:spMkLst>
        </pc:spChg>
      </pc:sldChg>
      <pc:sldChg chg="del">
        <pc:chgData name="Matthew Purland" userId="8d07c89cff7dd31c" providerId="LiveId" clId="{8767FA0C-76BE-47BE-80E9-668B6D9AD981}" dt="2023-07-04T06:39:29.214" v="1" actId="47"/>
        <pc:sldMkLst>
          <pc:docMk/>
          <pc:sldMk cId="548497346" sldId="282"/>
        </pc:sldMkLst>
      </pc:sldChg>
      <pc:sldChg chg="del">
        <pc:chgData name="Matthew Purland" userId="8d07c89cff7dd31c" providerId="LiveId" clId="{8767FA0C-76BE-47BE-80E9-668B6D9AD981}" dt="2023-07-04T06:39:29.214" v="1" actId="47"/>
        <pc:sldMkLst>
          <pc:docMk/>
          <pc:sldMk cId="1345867724" sldId="283"/>
        </pc:sldMkLst>
      </pc:sldChg>
      <pc:sldChg chg="del">
        <pc:chgData name="Matthew Purland" userId="8d07c89cff7dd31c" providerId="LiveId" clId="{8767FA0C-76BE-47BE-80E9-668B6D9AD981}" dt="2023-07-04T06:39:29.214" v="1" actId="47"/>
        <pc:sldMkLst>
          <pc:docMk/>
          <pc:sldMk cId="3490305796" sldId="284"/>
        </pc:sldMkLst>
      </pc:sldChg>
      <pc:sldChg chg="del">
        <pc:chgData name="Matthew Purland" userId="8d07c89cff7dd31c" providerId="LiveId" clId="{8767FA0C-76BE-47BE-80E9-668B6D9AD981}" dt="2023-07-04T06:39:29.214" v="1" actId="47"/>
        <pc:sldMkLst>
          <pc:docMk/>
          <pc:sldMk cId="295390508" sldId="285"/>
        </pc:sldMkLst>
      </pc:sldChg>
      <pc:sldChg chg="del">
        <pc:chgData name="Matthew Purland" userId="8d07c89cff7dd31c" providerId="LiveId" clId="{8767FA0C-76BE-47BE-80E9-668B6D9AD981}" dt="2023-07-04T06:39:29.214" v="1" actId="47"/>
        <pc:sldMkLst>
          <pc:docMk/>
          <pc:sldMk cId="4263118584" sldId="286"/>
        </pc:sldMkLst>
      </pc:sldChg>
      <pc:sldChg chg="del">
        <pc:chgData name="Matthew Purland" userId="8d07c89cff7dd31c" providerId="LiveId" clId="{8767FA0C-76BE-47BE-80E9-668B6D9AD981}" dt="2023-07-04T06:39:29.214" v="1" actId="47"/>
        <pc:sldMkLst>
          <pc:docMk/>
          <pc:sldMk cId="3148102197" sldId="287"/>
        </pc:sldMkLst>
      </pc:sldChg>
      <pc:sldChg chg="del">
        <pc:chgData name="Matthew Purland" userId="8d07c89cff7dd31c" providerId="LiveId" clId="{8767FA0C-76BE-47BE-80E9-668B6D9AD981}" dt="2023-07-04T06:39:29.214" v="1" actId="47"/>
        <pc:sldMkLst>
          <pc:docMk/>
          <pc:sldMk cId="2605139597" sldId="288"/>
        </pc:sldMkLst>
      </pc:sldChg>
      <pc:sldChg chg="del">
        <pc:chgData name="Matthew Purland" userId="8d07c89cff7dd31c" providerId="LiveId" clId="{8767FA0C-76BE-47BE-80E9-668B6D9AD981}" dt="2023-07-04T06:39:29.214" v="1" actId="47"/>
        <pc:sldMkLst>
          <pc:docMk/>
          <pc:sldMk cId="3044068027" sldId="289"/>
        </pc:sldMkLst>
      </pc:sldChg>
      <pc:sldChg chg="del">
        <pc:chgData name="Matthew Purland" userId="8d07c89cff7dd31c" providerId="LiveId" clId="{8767FA0C-76BE-47BE-80E9-668B6D9AD981}" dt="2023-07-04T06:39:29.214" v="1" actId="47"/>
        <pc:sldMkLst>
          <pc:docMk/>
          <pc:sldMk cId="489857851" sldId="290"/>
        </pc:sldMkLst>
      </pc:sldChg>
      <pc:sldChg chg="del">
        <pc:chgData name="Matthew Purland" userId="8d07c89cff7dd31c" providerId="LiveId" clId="{8767FA0C-76BE-47BE-80E9-668B6D9AD981}" dt="2023-07-04T06:39:29.214" v="1" actId="47"/>
        <pc:sldMkLst>
          <pc:docMk/>
          <pc:sldMk cId="3814324729" sldId="291"/>
        </pc:sldMkLst>
      </pc:sldChg>
      <pc:sldChg chg="del">
        <pc:chgData name="Matthew Purland" userId="8d07c89cff7dd31c" providerId="LiveId" clId="{8767FA0C-76BE-47BE-80E9-668B6D9AD981}" dt="2023-07-04T06:39:29.214" v="1" actId="47"/>
        <pc:sldMkLst>
          <pc:docMk/>
          <pc:sldMk cId="587143521" sldId="292"/>
        </pc:sldMkLst>
      </pc:sldChg>
      <pc:sldChg chg="del">
        <pc:chgData name="Matthew Purland" userId="8d07c89cff7dd31c" providerId="LiveId" clId="{8767FA0C-76BE-47BE-80E9-668B6D9AD981}" dt="2023-07-04T06:39:29.214" v="1" actId="47"/>
        <pc:sldMkLst>
          <pc:docMk/>
          <pc:sldMk cId="2122849813" sldId="293"/>
        </pc:sldMkLst>
      </pc:sldChg>
      <pc:sldChg chg="del">
        <pc:chgData name="Matthew Purland" userId="8d07c89cff7dd31c" providerId="LiveId" clId="{8767FA0C-76BE-47BE-80E9-668B6D9AD981}" dt="2023-07-04T06:39:29.214" v="1" actId="47"/>
        <pc:sldMkLst>
          <pc:docMk/>
          <pc:sldMk cId="3257356462" sldId="294"/>
        </pc:sldMkLst>
      </pc:sldChg>
      <pc:sldChg chg="del">
        <pc:chgData name="Matthew Purland" userId="8d07c89cff7dd31c" providerId="LiveId" clId="{8767FA0C-76BE-47BE-80E9-668B6D9AD981}" dt="2023-07-04T06:39:29.214" v="1" actId="47"/>
        <pc:sldMkLst>
          <pc:docMk/>
          <pc:sldMk cId="3927925413" sldId="295"/>
        </pc:sldMkLst>
      </pc:sldChg>
      <pc:sldChg chg="del">
        <pc:chgData name="Matthew Purland" userId="8d07c89cff7dd31c" providerId="LiveId" clId="{8767FA0C-76BE-47BE-80E9-668B6D9AD981}" dt="2023-07-04T06:39:29.214" v="1" actId="47"/>
        <pc:sldMkLst>
          <pc:docMk/>
          <pc:sldMk cId="3605517836" sldId="296"/>
        </pc:sldMkLst>
      </pc:sldChg>
      <pc:sldChg chg="del">
        <pc:chgData name="Matthew Purland" userId="8d07c89cff7dd31c" providerId="LiveId" clId="{8767FA0C-76BE-47BE-80E9-668B6D9AD981}" dt="2023-07-04T06:39:29.214" v="1" actId="47"/>
        <pc:sldMkLst>
          <pc:docMk/>
          <pc:sldMk cId="1515723900" sldId="297"/>
        </pc:sldMkLst>
      </pc:sldChg>
      <pc:sldChg chg="del">
        <pc:chgData name="Matthew Purland" userId="8d07c89cff7dd31c" providerId="LiveId" clId="{8767FA0C-76BE-47BE-80E9-668B6D9AD981}" dt="2023-07-04T06:39:29.214" v="1" actId="47"/>
        <pc:sldMkLst>
          <pc:docMk/>
          <pc:sldMk cId="1804444450" sldId="298"/>
        </pc:sldMkLst>
      </pc:sldChg>
      <pc:sldChg chg="del">
        <pc:chgData name="Matthew Purland" userId="8d07c89cff7dd31c" providerId="LiveId" clId="{8767FA0C-76BE-47BE-80E9-668B6D9AD981}" dt="2023-07-04T06:39:29.214" v="1" actId="47"/>
        <pc:sldMkLst>
          <pc:docMk/>
          <pc:sldMk cId="2204498622" sldId="299"/>
        </pc:sldMkLst>
      </pc:sldChg>
      <pc:sldChg chg="del">
        <pc:chgData name="Matthew Purland" userId="8d07c89cff7dd31c" providerId="LiveId" clId="{8767FA0C-76BE-47BE-80E9-668B6D9AD981}" dt="2023-07-04T06:39:29.214" v="1" actId="47"/>
        <pc:sldMkLst>
          <pc:docMk/>
          <pc:sldMk cId="2729461070" sldId="300"/>
        </pc:sldMkLst>
      </pc:sldChg>
      <pc:sldChg chg="del">
        <pc:chgData name="Matthew Purland" userId="8d07c89cff7dd31c" providerId="LiveId" clId="{8767FA0C-76BE-47BE-80E9-668B6D9AD981}" dt="2023-07-04T06:39:29.214" v="1" actId="47"/>
        <pc:sldMkLst>
          <pc:docMk/>
          <pc:sldMk cId="3122794536" sldId="301"/>
        </pc:sldMkLst>
      </pc:sldChg>
      <pc:sldChg chg="del">
        <pc:chgData name="Matthew Purland" userId="8d07c89cff7dd31c" providerId="LiveId" clId="{8767FA0C-76BE-47BE-80E9-668B6D9AD981}" dt="2023-07-04T06:39:29.214" v="1" actId="47"/>
        <pc:sldMkLst>
          <pc:docMk/>
          <pc:sldMk cId="1378024014" sldId="302"/>
        </pc:sldMkLst>
      </pc:sldChg>
      <pc:sldChg chg="del">
        <pc:chgData name="Matthew Purland" userId="8d07c89cff7dd31c" providerId="LiveId" clId="{8767FA0C-76BE-47BE-80E9-668B6D9AD981}" dt="2023-07-04T06:39:29.214" v="1" actId="47"/>
        <pc:sldMkLst>
          <pc:docMk/>
          <pc:sldMk cId="1354012967" sldId="303"/>
        </pc:sldMkLst>
      </pc:sldChg>
      <pc:sldChg chg="del">
        <pc:chgData name="Matthew Purland" userId="8d07c89cff7dd31c" providerId="LiveId" clId="{8767FA0C-76BE-47BE-80E9-668B6D9AD981}" dt="2023-07-04T06:39:29.214" v="1" actId="47"/>
        <pc:sldMkLst>
          <pc:docMk/>
          <pc:sldMk cId="212909169" sldId="304"/>
        </pc:sldMkLst>
      </pc:sldChg>
      <pc:sldChg chg="del">
        <pc:chgData name="Matthew Purland" userId="8d07c89cff7dd31c" providerId="LiveId" clId="{8767FA0C-76BE-47BE-80E9-668B6D9AD981}" dt="2023-07-04T06:39:29.214" v="1" actId="47"/>
        <pc:sldMkLst>
          <pc:docMk/>
          <pc:sldMk cId="1399443888" sldId="305"/>
        </pc:sldMkLst>
      </pc:sldChg>
      <pc:sldChg chg="del">
        <pc:chgData name="Matthew Purland" userId="8d07c89cff7dd31c" providerId="LiveId" clId="{8767FA0C-76BE-47BE-80E9-668B6D9AD981}" dt="2023-07-04T06:39:29.214" v="1" actId="47"/>
        <pc:sldMkLst>
          <pc:docMk/>
          <pc:sldMk cId="2153944597" sldId="306"/>
        </pc:sldMkLst>
      </pc:sldChg>
      <pc:sldChg chg="del">
        <pc:chgData name="Matthew Purland" userId="8d07c89cff7dd31c" providerId="LiveId" clId="{8767FA0C-76BE-47BE-80E9-668B6D9AD981}" dt="2023-07-04T06:39:29.214" v="1" actId="47"/>
        <pc:sldMkLst>
          <pc:docMk/>
          <pc:sldMk cId="704227760" sldId="307"/>
        </pc:sldMkLst>
      </pc:sldChg>
      <pc:sldChg chg="del">
        <pc:chgData name="Matthew Purland" userId="8d07c89cff7dd31c" providerId="LiveId" clId="{8767FA0C-76BE-47BE-80E9-668B6D9AD981}" dt="2023-07-04T06:39:29.214" v="1" actId="47"/>
        <pc:sldMkLst>
          <pc:docMk/>
          <pc:sldMk cId="4277197158" sldId="308"/>
        </pc:sldMkLst>
      </pc:sldChg>
      <pc:sldChg chg="del">
        <pc:chgData name="Matthew Purland" userId="8d07c89cff7dd31c" providerId="LiveId" clId="{8767FA0C-76BE-47BE-80E9-668B6D9AD981}" dt="2023-07-04T06:39:29.214" v="1" actId="47"/>
        <pc:sldMkLst>
          <pc:docMk/>
          <pc:sldMk cId="1862289839" sldId="309"/>
        </pc:sldMkLst>
      </pc:sldChg>
      <pc:sldChg chg="del">
        <pc:chgData name="Matthew Purland" userId="8d07c89cff7dd31c" providerId="LiveId" clId="{8767FA0C-76BE-47BE-80E9-668B6D9AD981}" dt="2023-07-04T06:39:29.214" v="1" actId="47"/>
        <pc:sldMkLst>
          <pc:docMk/>
          <pc:sldMk cId="3324597755" sldId="315"/>
        </pc:sldMkLst>
      </pc:sldChg>
      <pc:sldChg chg="del">
        <pc:chgData name="Matthew Purland" userId="8d07c89cff7dd31c" providerId="LiveId" clId="{8767FA0C-76BE-47BE-80E9-668B6D9AD981}" dt="2023-07-04T06:39:29.214" v="1" actId="47"/>
        <pc:sldMkLst>
          <pc:docMk/>
          <pc:sldMk cId="850912812" sldId="316"/>
        </pc:sldMkLst>
      </pc:sldChg>
      <pc:sldChg chg="del">
        <pc:chgData name="Matthew Purland" userId="8d07c89cff7dd31c" providerId="LiveId" clId="{8767FA0C-76BE-47BE-80E9-668B6D9AD981}" dt="2023-07-04T06:39:29.214" v="1" actId="47"/>
        <pc:sldMkLst>
          <pc:docMk/>
          <pc:sldMk cId="630913684" sldId="317"/>
        </pc:sldMkLst>
      </pc:sldChg>
      <pc:sldChg chg="del">
        <pc:chgData name="Matthew Purland" userId="8d07c89cff7dd31c" providerId="LiveId" clId="{8767FA0C-76BE-47BE-80E9-668B6D9AD981}" dt="2023-07-04T06:39:29.214" v="1" actId="47"/>
        <pc:sldMkLst>
          <pc:docMk/>
          <pc:sldMk cId="3651396808" sldId="318"/>
        </pc:sldMkLst>
      </pc:sldChg>
      <pc:sldChg chg="del">
        <pc:chgData name="Matthew Purland" userId="8d07c89cff7dd31c" providerId="LiveId" clId="{8767FA0C-76BE-47BE-80E9-668B6D9AD981}" dt="2023-07-04T06:39:29.214" v="1" actId="47"/>
        <pc:sldMkLst>
          <pc:docMk/>
          <pc:sldMk cId="1300907715" sldId="319"/>
        </pc:sldMkLst>
      </pc:sldChg>
      <pc:sldChg chg="del">
        <pc:chgData name="Matthew Purland" userId="8d07c89cff7dd31c" providerId="LiveId" clId="{8767FA0C-76BE-47BE-80E9-668B6D9AD981}" dt="2023-07-04T06:39:29.214" v="1" actId="47"/>
        <pc:sldMkLst>
          <pc:docMk/>
          <pc:sldMk cId="2083476620" sldId="321"/>
        </pc:sldMkLst>
      </pc:sldChg>
      <pc:sldChg chg="add">
        <pc:chgData name="Matthew Purland" userId="8d07c89cff7dd31c" providerId="LiveId" clId="{8767FA0C-76BE-47BE-80E9-668B6D9AD981}" dt="2023-07-04T06:40:01.551" v="2"/>
        <pc:sldMkLst>
          <pc:docMk/>
          <pc:sldMk cId="1051611125" sldId="358"/>
        </pc:sldMkLst>
      </pc:sldChg>
      <pc:sldChg chg="add">
        <pc:chgData name="Matthew Purland" userId="8d07c89cff7dd31c" providerId="LiveId" clId="{8767FA0C-76BE-47BE-80E9-668B6D9AD981}" dt="2023-07-04T06:40:01.551" v="2"/>
        <pc:sldMkLst>
          <pc:docMk/>
          <pc:sldMk cId="1766089421" sldId="359"/>
        </pc:sldMkLst>
      </pc:sldChg>
      <pc:sldChg chg="add">
        <pc:chgData name="Matthew Purland" userId="8d07c89cff7dd31c" providerId="LiveId" clId="{8767FA0C-76BE-47BE-80E9-668B6D9AD981}" dt="2023-07-04T06:40:01.551" v="2"/>
        <pc:sldMkLst>
          <pc:docMk/>
          <pc:sldMk cId="4245887190" sldId="360"/>
        </pc:sldMkLst>
      </pc:sldChg>
      <pc:sldChg chg="modSp add mod">
        <pc:chgData name="Matthew Purland" userId="8d07c89cff7dd31c" providerId="LiveId" clId="{8767FA0C-76BE-47BE-80E9-668B6D9AD981}" dt="2023-07-04T06:40:25.026" v="28" actId="20577"/>
        <pc:sldMkLst>
          <pc:docMk/>
          <pc:sldMk cId="576565856" sldId="361"/>
        </pc:sldMkLst>
        <pc:spChg chg="mod">
          <ac:chgData name="Matthew Purland" userId="8d07c89cff7dd31c" providerId="LiveId" clId="{8767FA0C-76BE-47BE-80E9-668B6D9AD981}" dt="2023-07-04T06:40:25.026" v="28" actId="20577"/>
          <ac:spMkLst>
            <pc:docMk/>
            <pc:sldMk cId="576565856" sldId="361"/>
            <ac:spMk id="2" creationId="{F240269D-6DED-F2E7-DFE0-1FB44C095B75}"/>
          </ac:spMkLst>
        </pc:spChg>
      </pc:sldChg>
      <pc:sldChg chg="modSp add mod">
        <pc:chgData name="Matthew Purland" userId="8d07c89cff7dd31c" providerId="LiveId" clId="{8767FA0C-76BE-47BE-80E9-668B6D9AD981}" dt="2023-07-04T06:40:44.924" v="48" actId="20577"/>
        <pc:sldMkLst>
          <pc:docMk/>
          <pc:sldMk cId="1926787005" sldId="362"/>
        </pc:sldMkLst>
        <pc:spChg chg="mod">
          <ac:chgData name="Matthew Purland" userId="8d07c89cff7dd31c" providerId="LiveId" clId="{8767FA0C-76BE-47BE-80E9-668B6D9AD981}" dt="2023-07-04T06:40:44.924" v="48" actId="20577"/>
          <ac:spMkLst>
            <pc:docMk/>
            <pc:sldMk cId="1926787005" sldId="362"/>
            <ac:spMk id="2" creationId="{F240269D-6DED-F2E7-DFE0-1FB44C095B75}"/>
          </ac:spMkLst>
        </pc:spChg>
      </pc:sldChg>
    </pc:docChg>
  </pc:docChgLst>
  <pc:docChgLst>
    <pc:chgData name="Matthew Purland" userId="8d07c89cff7dd31c" providerId="LiveId" clId="{D332767D-05C6-4ACD-801B-43E6861D6AE1}"/>
    <pc:docChg chg="undo redo custSel addSld delSld modSld">
      <pc:chgData name="Matthew Purland" userId="8d07c89cff7dd31c" providerId="LiveId" clId="{D332767D-05C6-4ACD-801B-43E6861D6AE1}" dt="2023-04-24T05:31:06.480" v="2618" actId="404"/>
      <pc:docMkLst>
        <pc:docMk/>
      </pc:docMkLst>
      <pc:sldChg chg="modSp mod">
        <pc:chgData name="Matthew Purland" userId="8d07c89cff7dd31c" providerId="LiveId" clId="{D332767D-05C6-4ACD-801B-43E6861D6AE1}" dt="2023-04-20T06:00:44.727" v="759" actId="207"/>
        <pc:sldMkLst>
          <pc:docMk/>
          <pc:sldMk cId="3132766640" sldId="276"/>
        </pc:sldMkLst>
        <pc:spChg chg="mod">
          <ac:chgData name="Matthew Purland" userId="8d07c89cff7dd31c" providerId="LiveId" clId="{D332767D-05C6-4ACD-801B-43E6861D6AE1}" dt="2023-04-20T06:00:44.727" v="759" actId="207"/>
          <ac:spMkLst>
            <pc:docMk/>
            <pc:sldMk cId="3132766640" sldId="276"/>
            <ac:spMk id="3" creationId="{E352E269-F028-A26B-A8CF-EA1FC264DC9E}"/>
          </ac:spMkLst>
        </pc:spChg>
      </pc:sldChg>
      <pc:sldChg chg="del">
        <pc:chgData name="Matthew Purland" userId="8d07c89cff7dd31c" providerId="LiveId" clId="{D332767D-05C6-4ACD-801B-43E6861D6AE1}" dt="2023-04-20T08:12:18.778" v="856" actId="47"/>
        <pc:sldMkLst>
          <pc:docMk/>
          <pc:sldMk cId="1265656714" sldId="304"/>
        </pc:sldMkLst>
      </pc:sldChg>
      <pc:sldChg chg="del">
        <pc:chgData name="Matthew Purland" userId="8d07c89cff7dd31c" providerId="LiveId" clId="{D332767D-05C6-4ACD-801B-43E6861D6AE1}" dt="2023-04-20T08:12:25.712" v="857" actId="47"/>
        <pc:sldMkLst>
          <pc:docMk/>
          <pc:sldMk cId="1644845555" sldId="305"/>
        </pc:sldMkLst>
      </pc:sldChg>
      <pc:sldChg chg="modSp mod">
        <pc:chgData name="Matthew Purland" userId="8d07c89cff7dd31c" providerId="LiveId" clId="{D332767D-05C6-4ACD-801B-43E6861D6AE1}" dt="2023-04-23T15:04:46.883" v="2253" actId="20577"/>
        <pc:sldMkLst>
          <pc:docMk/>
          <pc:sldMk cId="2775907622" sldId="311"/>
        </pc:sldMkLst>
        <pc:spChg chg="mod">
          <ac:chgData name="Matthew Purland" userId="8d07c89cff7dd31c" providerId="LiveId" clId="{D332767D-05C6-4ACD-801B-43E6861D6AE1}" dt="2023-04-23T15:04:46.883" v="2253" actId="20577"/>
          <ac:spMkLst>
            <pc:docMk/>
            <pc:sldMk cId="2775907622" sldId="311"/>
            <ac:spMk id="3" creationId="{E352E269-F028-A26B-A8CF-EA1FC264DC9E}"/>
          </ac:spMkLst>
        </pc:spChg>
      </pc:sldChg>
      <pc:sldChg chg="del">
        <pc:chgData name="Matthew Purland" userId="8d07c89cff7dd31c" providerId="LiveId" clId="{D332767D-05C6-4ACD-801B-43E6861D6AE1}" dt="2023-04-20T08:12:27.629" v="858" actId="47"/>
        <pc:sldMkLst>
          <pc:docMk/>
          <pc:sldMk cId="1056467187" sldId="319"/>
        </pc:sldMkLst>
      </pc:sldChg>
      <pc:sldChg chg="del">
        <pc:chgData name="Matthew Purland" userId="8d07c89cff7dd31c" providerId="LiveId" clId="{D332767D-05C6-4ACD-801B-43E6861D6AE1}" dt="2023-04-20T08:12:32.989" v="859" actId="47"/>
        <pc:sldMkLst>
          <pc:docMk/>
          <pc:sldMk cId="1690396758" sldId="320"/>
        </pc:sldMkLst>
      </pc:sldChg>
      <pc:sldChg chg="del">
        <pc:chgData name="Matthew Purland" userId="8d07c89cff7dd31c" providerId="LiveId" clId="{D332767D-05C6-4ACD-801B-43E6861D6AE1}" dt="2023-04-20T08:12:35.920" v="860" actId="47"/>
        <pc:sldMkLst>
          <pc:docMk/>
          <pc:sldMk cId="2181574163" sldId="321"/>
        </pc:sldMkLst>
      </pc:sldChg>
      <pc:sldChg chg="modSp mod">
        <pc:chgData name="Matthew Purland" userId="8d07c89cff7dd31c" providerId="LiveId" clId="{D332767D-05C6-4ACD-801B-43E6861D6AE1}" dt="2023-04-19T19:53:10.191" v="190" actId="207"/>
        <pc:sldMkLst>
          <pc:docMk/>
          <pc:sldMk cId="1151583892" sldId="323"/>
        </pc:sldMkLst>
        <pc:spChg chg="mod">
          <ac:chgData name="Matthew Purland" userId="8d07c89cff7dd31c" providerId="LiveId" clId="{D332767D-05C6-4ACD-801B-43E6861D6AE1}" dt="2023-04-19T19:53:10.191" v="190" actId="207"/>
          <ac:spMkLst>
            <pc:docMk/>
            <pc:sldMk cId="1151583892" sldId="32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332767D-05C6-4ACD-801B-43E6861D6AE1}" dt="2023-04-20T05:43:12.019" v="311" actId="20577"/>
        <pc:sldMkLst>
          <pc:docMk/>
          <pc:sldMk cId="2701183226" sldId="324"/>
        </pc:sldMkLst>
        <pc:spChg chg="mod">
          <ac:chgData name="Matthew Purland" userId="8d07c89cff7dd31c" providerId="LiveId" clId="{D332767D-05C6-4ACD-801B-43E6861D6AE1}" dt="2023-04-20T05:43:12.019" v="311" actId="20577"/>
          <ac:spMkLst>
            <pc:docMk/>
            <pc:sldMk cId="2701183226" sldId="324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332767D-05C6-4ACD-801B-43E6861D6AE1}" dt="2023-04-20T05:44:10.642" v="318" actId="20577"/>
        <pc:sldMkLst>
          <pc:docMk/>
          <pc:sldMk cId="96845296" sldId="325"/>
        </pc:sldMkLst>
        <pc:spChg chg="mod">
          <ac:chgData name="Matthew Purland" userId="8d07c89cff7dd31c" providerId="LiveId" clId="{D332767D-05C6-4ACD-801B-43E6861D6AE1}" dt="2023-04-20T05:44:10.642" v="318" actId="20577"/>
          <ac:spMkLst>
            <pc:docMk/>
            <pc:sldMk cId="96845296" sldId="32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332767D-05C6-4ACD-801B-43E6861D6AE1}" dt="2023-04-20T05:50:37.427" v="420" actId="6549"/>
        <pc:sldMkLst>
          <pc:docMk/>
          <pc:sldMk cId="593736018" sldId="326"/>
        </pc:sldMkLst>
        <pc:spChg chg="mod">
          <ac:chgData name="Matthew Purland" userId="8d07c89cff7dd31c" providerId="LiveId" clId="{D332767D-05C6-4ACD-801B-43E6861D6AE1}" dt="2023-04-20T05:50:37.427" v="420" actId="6549"/>
          <ac:spMkLst>
            <pc:docMk/>
            <pc:sldMk cId="593736018" sldId="326"/>
            <ac:spMk id="3" creationId="{E352E269-F028-A26B-A8CF-EA1FC264DC9E}"/>
          </ac:spMkLst>
        </pc:spChg>
      </pc:sldChg>
      <pc:sldChg chg="del">
        <pc:chgData name="Matthew Purland" userId="8d07c89cff7dd31c" providerId="LiveId" clId="{D332767D-05C6-4ACD-801B-43E6861D6AE1}" dt="2023-04-20T08:12:12.687" v="855" actId="47"/>
        <pc:sldMkLst>
          <pc:docMk/>
          <pc:sldMk cId="892894522" sldId="327"/>
        </pc:sldMkLst>
      </pc:sldChg>
      <pc:sldChg chg="modSp add mod">
        <pc:chgData name="Matthew Purland" userId="8d07c89cff7dd31c" providerId="LiveId" clId="{D332767D-05C6-4ACD-801B-43E6861D6AE1}" dt="2023-04-20T05:53:10.464" v="502" actId="20577"/>
        <pc:sldMkLst>
          <pc:docMk/>
          <pc:sldMk cId="4046948773" sldId="328"/>
        </pc:sldMkLst>
        <pc:spChg chg="mod">
          <ac:chgData name="Matthew Purland" userId="8d07c89cff7dd31c" providerId="LiveId" clId="{D332767D-05C6-4ACD-801B-43E6861D6AE1}" dt="2023-04-20T05:53:10.464" v="502" actId="20577"/>
          <ac:spMkLst>
            <pc:docMk/>
            <pc:sldMk cId="4046948773" sldId="32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5:57:47.502" v="600" actId="20577"/>
        <pc:sldMkLst>
          <pc:docMk/>
          <pc:sldMk cId="4065797031" sldId="329"/>
        </pc:sldMkLst>
        <pc:spChg chg="mod">
          <ac:chgData name="Matthew Purland" userId="8d07c89cff7dd31c" providerId="LiveId" clId="{D332767D-05C6-4ACD-801B-43E6861D6AE1}" dt="2023-04-20T05:57:47.502" v="600" actId="20577"/>
          <ac:spMkLst>
            <pc:docMk/>
            <pc:sldMk cId="4065797031" sldId="329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D332767D-05C6-4ACD-801B-43E6861D6AE1}" dt="2023-04-20T08:14:51.638" v="875" actId="47"/>
        <pc:sldMkLst>
          <pc:docMk/>
          <pc:sldMk cId="1165363325" sldId="330"/>
        </pc:sldMkLst>
        <pc:spChg chg="mod">
          <ac:chgData name="Matthew Purland" userId="8d07c89cff7dd31c" providerId="LiveId" clId="{D332767D-05C6-4ACD-801B-43E6861D6AE1}" dt="2023-04-20T08:13:04.028" v="864" actId="403"/>
          <ac:spMkLst>
            <pc:docMk/>
            <pc:sldMk cId="1165363325" sldId="33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8:16:05.969" v="883" actId="20577"/>
        <pc:sldMkLst>
          <pc:docMk/>
          <pc:sldMk cId="1021803616" sldId="331"/>
        </pc:sldMkLst>
        <pc:spChg chg="mod">
          <ac:chgData name="Matthew Purland" userId="8d07c89cff7dd31c" providerId="LiveId" clId="{D332767D-05C6-4ACD-801B-43E6861D6AE1}" dt="2023-04-20T08:16:05.969" v="883" actId="20577"/>
          <ac:spMkLst>
            <pc:docMk/>
            <pc:sldMk cId="1021803616" sldId="33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8:13:41.563" v="866" actId="404"/>
        <pc:sldMkLst>
          <pc:docMk/>
          <pc:sldMk cId="742754337" sldId="332"/>
        </pc:sldMkLst>
        <pc:spChg chg="mod">
          <ac:chgData name="Matthew Purland" userId="8d07c89cff7dd31c" providerId="LiveId" clId="{D332767D-05C6-4ACD-801B-43E6861D6AE1}" dt="2023-04-20T08:13:41.563" v="866" actId="404"/>
          <ac:spMkLst>
            <pc:docMk/>
            <pc:sldMk cId="742754337" sldId="33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08:14:43.274" v="874" actId="404"/>
        <pc:sldMkLst>
          <pc:docMk/>
          <pc:sldMk cId="1008929535" sldId="333"/>
        </pc:sldMkLst>
        <pc:spChg chg="mod">
          <ac:chgData name="Matthew Purland" userId="8d07c89cff7dd31c" providerId="LiveId" clId="{D332767D-05C6-4ACD-801B-43E6861D6AE1}" dt="2023-04-20T08:14:43.274" v="874" actId="404"/>
          <ac:spMkLst>
            <pc:docMk/>
            <pc:sldMk cId="1008929535" sldId="33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332767D-05C6-4ACD-801B-43E6861D6AE1}" dt="2023-04-20T19:07:43.142" v="1750" actId="20577"/>
        <pc:sldMkLst>
          <pc:docMk/>
          <pc:sldMk cId="300321486" sldId="334"/>
        </pc:sldMkLst>
        <pc:spChg chg="mod">
          <ac:chgData name="Matthew Purland" userId="8d07c89cff7dd31c" providerId="LiveId" clId="{D332767D-05C6-4ACD-801B-43E6861D6AE1}" dt="2023-04-20T19:07:43.142" v="1750" actId="20577"/>
          <ac:spMkLst>
            <pc:docMk/>
            <pc:sldMk cId="300321486" sldId="334"/>
            <ac:spMk id="3" creationId="{E352E269-F028-A26B-A8CF-EA1FC264DC9E}"/>
          </ac:spMkLst>
        </pc:spChg>
      </pc:sldChg>
      <pc:sldChg chg="addSp delSp modSp add mod">
        <pc:chgData name="Matthew Purland" userId="8d07c89cff7dd31c" providerId="LiveId" clId="{D332767D-05C6-4ACD-801B-43E6861D6AE1}" dt="2023-04-24T05:27:12.847" v="2466" actId="20577"/>
        <pc:sldMkLst>
          <pc:docMk/>
          <pc:sldMk cId="3870341593" sldId="335"/>
        </pc:sldMkLst>
        <pc:spChg chg="mod">
          <ac:chgData name="Matthew Purland" userId="8d07c89cff7dd31c" providerId="LiveId" clId="{D332767D-05C6-4ACD-801B-43E6861D6AE1}" dt="2023-04-24T05:27:12.847" v="2466" actId="20577"/>
          <ac:spMkLst>
            <pc:docMk/>
            <pc:sldMk cId="3870341593" sldId="335"/>
            <ac:spMk id="3" creationId="{E352E269-F028-A26B-A8CF-EA1FC264DC9E}"/>
          </ac:spMkLst>
        </pc:spChg>
        <pc:inkChg chg="add del">
          <ac:chgData name="Matthew Purland" userId="8d07c89cff7dd31c" providerId="LiveId" clId="{D332767D-05C6-4ACD-801B-43E6861D6AE1}" dt="2023-04-24T05:10:25.080" v="2263" actId="478"/>
          <ac:inkMkLst>
            <pc:docMk/>
            <pc:sldMk cId="3870341593" sldId="335"/>
            <ac:inkMk id="2" creationId="{B67F3BA6-CBC1-E579-CCCA-AF5D568FCC24}"/>
          </ac:inkMkLst>
        </pc:inkChg>
        <pc:inkChg chg="add del">
          <ac:chgData name="Matthew Purland" userId="8d07c89cff7dd31c" providerId="LiveId" clId="{D332767D-05C6-4ACD-801B-43E6861D6AE1}" dt="2023-04-24T05:10:24.202" v="2262" actId="478"/>
          <ac:inkMkLst>
            <pc:docMk/>
            <pc:sldMk cId="3870341593" sldId="335"/>
            <ac:inkMk id="4" creationId="{30CD5D54-EF74-B3BB-1093-CBBB3EE44CCA}"/>
          </ac:inkMkLst>
        </pc:inkChg>
        <pc:inkChg chg="add del">
          <ac:chgData name="Matthew Purland" userId="8d07c89cff7dd31c" providerId="LiveId" clId="{D332767D-05C6-4ACD-801B-43E6861D6AE1}" dt="2023-04-24T05:10:22.870" v="2261" actId="478"/>
          <ac:inkMkLst>
            <pc:docMk/>
            <pc:sldMk cId="3870341593" sldId="335"/>
            <ac:inkMk id="5" creationId="{1DE9A218-8C18-C698-28A9-BD7E8F5A8C55}"/>
          </ac:inkMkLst>
        </pc:inkChg>
        <pc:inkChg chg="add del">
          <ac:chgData name="Matthew Purland" userId="8d07c89cff7dd31c" providerId="LiveId" clId="{D332767D-05C6-4ACD-801B-43E6861D6AE1}" dt="2023-04-24T05:10:21.760" v="2260" actId="478"/>
          <ac:inkMkLst>
            <pc:docMk/>
            <pc:sldMk cId="3870341593" sldId="335"/>
            <ac:inkMk id="6" creationId="{9194AB23-B4C3-7BA8-779A-04B6AD3C2F58}"/>
          </ac:inkMkLst>
        </pc:inkChg>
        <pc:inkChg chg="add del">
          <ac:chgData name="Matthew Purland" userId="8d07c89cff7dd31c" providerId="LiveId" clId="{D332767D-05C6-4ACD-801B-43E6861D6AE1}" dt="2023-04-24T05:10:20.626" v="2259" actId="478"/>
          <ac:inkMkLst>
            <pc:docMk/>
            <pc:sldMk cId="3870341593" sldId="335"/>
            <ac:inkMk id="7" creationId="{30997A96-C28B-70D7-5F01-8B62A920F0B3}"/>
          </ac:inkMkLst>
        </pc:inkChg>
        <pc:inkChg chg="add del">
          <ac:chgData name="Matthew Purland" userId="8d07c89cff7dd31c" providerId="LiveId" clId="{D332767D-05C6-4ACD-801B-43E6861D6AE1}" dt="2023-04-24T05:10:16.150" v="2255" actId="478"/>
          <ac:inkMkLst>
            <pc:docMk/>
            <pc:sldMk cId="3870341593" sldId="335"/>
            <ac:inkMk id="8" creationId="{A66AE7AC-CA92-2B1C-2982-12FC43F5FC9F}"/>
          </ac:inkMkLst>
        </pc:inkChg>
        <pc:inkChg chg="add del">
          <ac:chgData name="Matthew Purland" userId="8d07c89cff7dd31c" providerId="LiveId" clId="{D332767D-05C6-4ACD-801B-43E6861D6AE1}" dt="2023-04-24T05:10:17.445" v="2256" actId="478"/>
          <ac:inkMkLst>
            <pc:docMk/>
            <pc:sldMk cId="3870341593" sldId="335"/>
            <ac:inkMk id="9" creationId="{F2DE9467-A76D-5D41-4563-12DDC5E76927}"/>
          </ac:inkMkLst>
        </pc:inkChg>
        <pc:inkChg chg="add del">
          <ac:chgData name="Matthew Purland" userId="8d07c89cff7dd31c" providerId="LiveId" clId="{D332767D-05C6-4ACD-801B-43E6861D6AE1}" dt="2023-04-24T05:10:18.637" v="2257" actId="478"/>
          <ac:inkMkLst>
            <pc:docMk/>
            <pc:sldMk cId="3870341593" sldId="335"/>
            <ac:inkMk id="10" creationId="{E3A34A6A-61FC-E556-6A9D-A7A18BEBC138}"/>
          </ac:inkMkLst>
        </pc:inkChg>
        <pc:inkChg chg="add del">
          <ac:chgData name="Matthew Purland" userId="8d07c89cff7dd31c" providerId="LiveId" clId="{D332767D-05C6-4ACD-801B-43E6861D6AE1}" dt="2023-04-24T05:10:11.891" v="2254" actId="478"/>
          <ac:inkMkLst>
            <pc:docMk/>
            <pc:sldMk cId="3870341593" sldId="335"/>
            <ac:inkMk id="11" creationId="{F52895BB-1E85-990C-29EA-F1E53811472D}"/>
          </ac:inkMkLst>
        </pc:inkChg>
        <pc:inkChg chg="add del">
          <ac:chgData name="Matthew Purland" userId="8d07c89cff7dd31c" providerId="LiveId" clId="{D332767D-05C6-4ACD-801B-43E6861D6AE1}" dt="2023-04-24T05:10:19.519" v="2258" actId="478"/>
          <ac:inkMkLst>
            <pc:docMk/>
            <pc:sldMk cId="3870341593" sldId="335"/>
            <ac:inkMk id="12" creationId="{DC6C3C51-3C32-88E2-2BB9-499DBA965CA2}"/>
          </ac:inkMkLst>
        </pc:inkChg>
      </pc:sldChg>
      <pc:sldChg chg="addSp delSp modSp add mod">
        <pc:chgData name="Matthew Purland" userId="8d07c89cff7dd31c" providerId="LiveId" clId="{D332767D-05C6-4ACD-801B-43E6861D6AE1}" dt="2023-04-24T05:31:06.480" v="2618" actId="404"/>
        <pc:sldMkLst>
          <pc:docMk/>
          <pc:sldMk cId="1430603730" sldId="336"/>
        </pc:sldMkLst>
        <pc:spChg chg="mod">
          <ac:chgData name="Matthew Purland" userId="8d07c89cff7dd31c" providerId="LiveId" clId="{D332767D-05C6-4ACD-801B-43E6861D6AE1}" dt="2023-04-24T05:31:06.480" v="2618" actId="404"/>
          <ac:spMkLst>
            <pc:docMk/>
            <pc:sldMk cId="1430603730" sldId="336"/>
            <ac:spMk id="3" creationId="{E352E269-F028-A26B-A8CF-EA1FC264DC9E}"/>
          </ac:spMkLst>
        </pc:spChg>
        <pc:inkChg chg="add del">
          <ac:chgData name="Matthew Purland" userId="8d07c89cff7dd31c" providerId="LiveId" clId="{D332767D-05C6-4ACD-801B-43E6861D6AE1}" dt="2023-04-24T05:10:34.492" v="2271" actId="478"/>
          <ac:inkMkLst>
            <pc:docMk/>
            <pc:sldMk cId="1430603730" sldId="336"/>
            <ac:inkMk id="2" creationId="{2E29F687-CB9B-8DB3-C84F-59953EC6C336}"/>
          </ac:inkMkLst>
        </pc:inkChg>
        <pc:inkChg chg="add del">
          <ac:chgData name="Matthew Purland" userId="8d07c89cff7dd31c" providerId="LiveId" clId="{D332767D-05C6-4ACD-801B-43E6861D6AE1}" dt="2023-04-24T05:10:36.270" v="2273" actId="478"/>
          <ac:inkMkLst>
            <pc:docMk/>
            <pc:sldMk cId="1430603730" sldId="336"/>
            <ac:inkMk id="4" creationId="{0ACC4D1E-8EC7-A1C7-0E66-E5E92A53D59B}"/>
          </ac:inkMkLst>
        </pc:inkChg>
        <pc:inkChg chg="add del">
          <ac:chgData name="Matthew Purland" userId="8d07c89cff7dd31c" providerId="LiveId" clId="{D332767D-05C6-4ACD-801B-43E6861D6AE1}" dt="2023-04-24T05:10:33.690" v="2270" actId="478"/>
          <ac:inkMkLst>
            <pc:docMk/>
            <pc:sldMk cId="1430603730" sldId="336"/>
            <ac:inkMk id="5" creationId="{DA288BC3-1A8B-55B5-B3B9-AE65F8CA8AB4}"/>
          </ac:inkMkLst>
        </pc:inkChg>
        <pc:inkChg chg="add del">
          <ac:chgData name="Matthew Purland" userId="8d07c89cff7dd31c" providerId="LiveId" clId="{D332767D-05C6-4ACD-801B-43E6861D6AE1}" dt="2023-04-24T05:10:32.718" v="2269" actId="478"/>
          <ac:inkMkLst>
            <pc:docMk/>
            <pc:sldMk cId="1430603730" sldId="336"/>
            <ac:inkMk id="6" creationId="{0E3E4354-EC98-310C-66D6-6EA61B228895}"/>
          </ac:inkMkLst>
        </pc:inkChg>
        <pc:inkChg chg="add del">
          <ac:chgData name="Matthew Purland" userId="8d07c89cff7dd31c" providerId="LiveId" clId="{D332767D-05C6-4ACD-801B-43E6861D6AE1}" dt="2023-04-24T05:10:31.949" v="2268" actId="478"/>
          <ac:inkMkLst>
            <pc:docMk/>
            <pc:sldMk cId="1430603730" sldId="336"/>
            <ac:inkMk id="7" creationId="{1BEC40F5-D342-00DA-3517-94FD104DE04C}"/>
          </ac:inkMkLst>
        </pc:inkChg>
        <pc:inkChg chg="add del">
          <ac:chgData name="Matthew Purland" userId="8d07c89cff7dd31c" providerId="LiveId" clId="{D332767D-05C6-4ACD-801B-43E6861D6AE1}" dt="2023-04-24T05:10:31.134" v="2267" actId="478"/>
          <ac:inkMkLst>
            <pc:docMk/>
            <pc:sldMk cId="1430603730" sldId="336"/>
            <ac:inkMk id="8" creationId="{84D25EB7-5175-DABF-FE33-7F1BCF7D208F}"/>
          </ac:inkMkLst>
        </pc:inkChg>
        <pc:inkChg chg="add del">
          <ac:chgData name="Matthew Purland" userId="8d07c89cff7dd31c" providerId="LiveId" clId="{D332767D-05C6-4ACD-801B-43E6861D6AE1}" dt="2023-04-24T05:10:35.493" v="2272" actId="478"/>
          <ac:inkMkLst>
            <pc:docMk/>
            <pc:sldMk cId="1430603730" sldId="336"/>
            <ac:inkMk id="9" creationId="{C552A66B-B7AA-263B-02A5-A9AF10A5722B}"/>
          </ac:inkMkLst>
        </pc:inkChg>
        <pc:inkChg chg="add del">
          <ac:chgData name="Matthew Purland" userId="8d07c89cff7dd31c" providerId="LiveId" clId="{D332767D-05C6-4ACD-801B-43E6861D6AE1}" dt="2023-04-24T05:10:27.937" v="2264" actId="478"/>
          <ac:inkMkLst>
            <pc:docMk/>
            <pc:sldMk cId="1430603730" sldId="336"/>
            <ac:inkMk id="10" creationId="{63828810-77D2-1CF6-8331-62E963061AC8}"/>
          </ac:inkMkLst>
        </pc:inkChg>
        <pc:inkChg chg="add del">
          <ac:chgData name="Matthew Purland" userId="8d07c89cff7dd31c" providerId="LiveId" clId="{D332767D-05C6-4ACD-801B-43E6861D6AE1}" dt="2023-04-24T05:10:29.308" v="2265" actId="478"/>
          <ac:inkMkLst>
            <pc:docMk/>
            <pc:sldMk cId="1430603730" sldId="336"/>
            <ac:inkMk id="11" creationId="{AADEF6DF-BC53-D84C-F69C-E60BD4DE4346}"/>
          </ac:inkMkLst>
        </pc:inkChg>
        <pc:inkChg chg="add del">
          <ac:chgData name="Matthew Purland" userId="8d07c89cff7dd31c" providerId="LiveId" clId="{D332767D-05C6-4ACD-801B-43E6861D6AE1}" dt="2023-04-24T05:10:30.153" v="2266" actId="478"/>
          <ac:inkMkLst>
            <pc:docMk/>
            <pc:sldMk cId="1430603730" sldId="336"/>
            <ac:inkMk id="12" creationId="{5DFCA306-5434-8034-D861-F1223CD40AA4}"/>
          </ac:inkMkLst>
        </pc:inkChg>
      </pc:sldChg>
      <pc:sldChg chg="modSp add mod">
        <pc:chgData name="Matthew Purland" userId="8d07c89cff7dd31c" providerId="LiveId" clId="{D332767D-05C6-4ACD-801B-43E6861D6AE1}" dt="2023-04-21T06:28:57.910" v="2225" actId="207"/>
        <pc:sldMkLst>
          <pc:docMk/>
          <pc:sldMk cId="3064958748" sldId="337"/>
        </pc:sldMkLst>
        <pc:spChg chg="mod">
          <ac:chgData name="Matthew Purland" userId="8d07c89cff7dd31c" providerId="LiveId" clId="{D332767D-05C6-4ACD-801B-43E6861D6AE1}" dt="2023-04-21T06:28:57.910" v="2225" actId="207"/>
          <ac:spMkLst>
            <pc:docMk/>
            <pc:sldMk cId="3064958748" sldId="337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D17784D4-9FE3-4F44-B03C-8FD6C02619DD}"/>
    <pc:docChg chg="undo redo custSel addSld delSld modSld">
      <pc:chgData name="Matthew Purland" userId="8d07c89cff7dd31c" providerId="LiveId" clId="{D17784D4-9FE3-4F44-B03C-8FD6C02619DD}" dt="2023-05-01T07:00:31.499" v="3535" actId="403"/>
      <pc:docMkLst>
        <pc:docMk/>
      </pc:docMkLst>
      <pc:sldChg chg="modSp mod">
        <pc:chgData name="Matthew Purland" userId="8d07c89cff7dd31c" providerId="LiveId" clId="{D17784D4-9FE3-4F44-B03C-8FD6C02619DD}" dt="2023-04-24T08:48:13.114" v="11" actId="20577"/>
        <pc:sldMkLst>
          <pc:docMk/>
          <pc:sldMk cId="3687110327" sldId="268"/>
        </pc:sldMkLst>
        <pc:spChg chg="mod">
          <ac:chgData name="Matthew Purland" userId="8d07c89cff7dd31c" providerId="LiveId" clId="{D17784D4-9FE3-4F44-B03C-8FD6C02619DD}" dt="2023-04-24T08:48:13.114" v="11" actId="20577"/>
          <ac:spMkLst>
            <pc:docMk/>
            <pc:sldMk cId="3687110327" sldId="268"/>
            <ac:spMk id="2" creationId="{F240269D-6DED-F2E7-DFE0-1FB44C095B75}"/>
          </ac:spMkLst>
        </pc:spChg>
      </pc:sldChg>
      <pc:sldChg chg="modSp mod">
        <pc:chgData name="Matthew Purland" userId="8d07c89cff7dd31c" providerId="LiveId" clId="{D17784D4-9FE3-4F44-B03C-8FD6C02619DD}" dt="2023-04-24T11:16:46.576" v="32" actId="27636"/>
        <pc:sldMkLst>
          <pc:docMk/>
          <pc:sldMk cId="127422633" sldId="269"/>
        </pc:sldMkLst>
        <pc:spChg chg="mod">
          <ac:chgData name="Matthew Purland" userId="8d07c89cff7dd31c" providerId="LiveId" clId="{D17784D4-9FE3-4F44-B03C-8FD6C02619DD}" dt="2023-04-24T11:16:46.576" v="32" actId="27636"/>
          <ac:spMkLst>
            <pc:docMk/>
            <pc:sldMk cId="127422633" sldId="26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17:34.240" v="40" actId="207"/>
        <pc:sldMkLst>
          <pc:docMk/>
          <pc:sldMk cId="3132766640" sldId="276"/>
        </pc:sldMkLst>
        <pc:spChg chg="mod">
          <ac:chgData name="Matthew Purland" userId="8d07c89cff7dd31c" providerId="LiveId" clId="{D17784D4-9FE3-4F44-B03C-8FD6C02619DD}" dt="2023-04-24T11:17:34.240" v="40" actId="207"/>
          <ac:spMkLst>
            <pc:docMk/>
            <pc:sldMk cId="3132766640" sldId="27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3:45.298" v="84" actId="20577"/>
        <pc:sldMkLst>
          <pc:docMk/>
          <pc:sldMk cId="1462857606" sldId="306"/>
        </pc:sldMkLst>
        <pc:spChg chg="mod">
          <ac:chgData name="Matthew Purland" userId="8d07c89cff7dd31c" providerId="LiveId" clId="{D17784D4-9FE3-4F44-B03C-8FD6C02619DD}" dt="2023-04-24T11:23:45.298" v="84" actId="20577"/>
          <ac:spMkLst>
            <pc:docMk/>
            <pc:sldMk cId="1462857606" sldId="30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5-01T06:20:22.287" v="2323" actId="20577"/>
        <pc:sldMkLst>
          <pc:docMk/>
          <pc:sldMk cId="3050127184" sldId="307"/>
        </pc:sldMkLst>
        <pc:spChg chg="mod">
          <ac:chgData name="Matthew Purland" userId="8d07c89cff7dd31c" providerId="LiveId" clId="{D17784D4-9FE3-4F44-B03C-8FD6C02619DD}" dt="2023-05-01T06:20:22.287" v="2323" actId="20577"/>
          <ac:spMkLst>
            <pc:docMk/>
            <pc:sldMk cId="3050127184" sldId="30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9:19.219" v="131" actId="207"/>
        <pc:sldMkLst>
          <pc:docMk/>
          <pc:sldMk cId="1238584135" sldId="308"/>
        </pc:sldMkLst>
        <pc:spChg chg="mod">
          <ac:chgData name="Matthew Purland" userId="8d07c89cff7dd31c" providerId="LiveId" clId="{D17784D4-9FE3-4F44-B03C-8FD6C02619DD}" dt="2023-04-24T11:29:19.219" v="131" actId="207"/>
          <ac:spMkLst>
            <pc:docMk/>
            <pc:sldMk cId="1238584135" sldId="308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5-01T06:21:21.032" v="2345" actId="20577"/>
        <pc:sldMkLst>
          <pc:docMk/>
          <pc:sldMk cId="3012138569" sldId="309"/>
        </pc:sldMkLst>
        <pc:spChg chg="mod">
          <ac:chgData name="Matthew Purland" userId="8d07c89cff7dd31c" providerId="LiveId" clId="{D17784D4-9FE3-4F44-B03C-8FD6C02619DD}" dt="2023-05-01T06:21:21.032" v="2345" actId="20577"/>
          <ac:spMkLst>
            <pc:docMk/>
            <pc:sldMk cId="3012138569" sldId="30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33:13.224" v="193" actId="20577"/>
        <pc:sldMkLst>
          <pc:docMk/>
          <pc:sldMk cId="1569301724" sldId="310"/>
        </pc:sldMkLst>
        <pc:spChg chg="mod">
          <ac:chgData name="Matthew Purland" userId="8d07c89cff7dd31c" providerId="LiveId" clId="{D17784D4-9FE3-4F44-B03C-8FD6C02619DD}" dt="2023-04-24T11:33:13.224" v="193" actId="20577"/>
          <ac:spMkLst>
            <pc:docMk/>
            <pc:sldMk cId="1569301724" sldId="310"/>
            <ac:spMk id="3" creationId="{E352E269-F028-A26B-A8CF-EA1FC264DC9E}"/>
          </ac:spMkLst>
        </pc:spChg>
      </pc:sldChg>
      <pc:sldChg chg="addSp delSp modSp mod setBg">
        <pc:chgData name="Matthew Purland" userId="8d07c89cff7dd31c" providerId="LiveId" clId="{D17784D4-9FE3-4F44-B03C-8FD6C02619DD}" dt="2023-04-24T11:37:12.315" v="262" actId="26606"/>
        <pc:sldMkLst>
          <pc:docMk/>
          <pc:sldMk cId="2775907622" sldId="311"/>
        </pc:sldMkLst>
        <pc:spChg chg="add del">
          <ac:chgData name="Matthew Purland" userId="8d07c89cff7dd31c" providerId="LiveId" clId="{D17784D4-9FE3-4F44-B03C-8FD6C02619DD}" dt="2023-04-24T11:33:41.247" v="195"/>
          <ac:spMkLst>
            <pc:docMk/>
            <pc:sldMk cId="2775907622" sldId="311"/>
            <ac:spMk id="2" creationId="{0F7F6C98-834C-577D-8490-4FB8B69C9F8D}"/>
          </ac:spMkLst>
        </pc:spChg>
        <pc:spChg chg="add del mod">
          <ac:chgData name="Matthew Purland" userId="8d07c89cff7dd31c" providerId="LiveId" clId="{D17784D4-9FE3-4F44-B03C-8FD6C02619DD}" dt="2023-04-24T11:37:12.315" v="262" actId="26606"/>
          <ac:spMkLst>
            <pc:docMk/>
            <pc:sldMk cId="2775907622" sldId="311"/>
            <ac:spMk id="3" creationId="{E352E269-F028-A26B-A8CF-EA1FC264DC9E}"/>
          </ac:spMkLst>
        </pc:spChg>
        <pc:spChg chg="add del mod">
          <ac:chgData name="Matthew Purland" userId="8d07c89cff7dd31c" providerId="LiveId" clId="{D17784D4-9FE3-4F44-B03C-8FD6C02619DD}" dt="2023-04-24T11:36:08.942" v="241" actId="478"/>
          <ac:spMkLst>
            <pc:docMk/>
            <pc:sldMk cId="2775907622" sldId="311"/>
            <ac:spMk id="8" creationId="{FF287C23-C7BB-57EE-0F59-2E3D2E9324DC}"/>
          </ac:spMkLst>
        </pc:spChg>
        <pc:spChg chg="add del">
          <ac:chgData name="Matthew Purland" userId="8d07c89cff7dd31c" providerId="LiveId" clId="{D17784D4-9FE3-4F44-B03C-8FD6C02619DD}" dt="2023-04-24T11:37:12.315" v="262" actId="26606"/>
          <ac:spMkLst>
            <pc:docMk/>
            <pc:sldMk cId="2775907622" sldId="311"/>
            <ac:spMk id="11" creationId="{2B97F24A-32CE-4C1C-A50D-3016B394DCFB}"/>
          </ac:spMkLst>
        </pc:spChg>
        <pc:spChg chg="add del">
          <ac:chgData name="Matthew Purland" userId="8d07c89cff7dd31c" providerId="LiveId" clId="{D17784D4-9FE3-4F44-B03C-8FD6C02619DD}" dt="2023-04-24T11:37:12.315" v="262" actId="26606"/>
          <ac:spMkLst>
            <pc:docMk/>
            <pc:sldMk cId="2775907622" sldId="311"/>
            <ac:spMk id="13" creationId="{CD8B4F24-440B-49E9-B85D-733523DC064B}"/>
          </ac:spMkLst>
        </pc:spChg>
        <pc:graphicFrameChg chg="add del">
          <ac:chgData name="Matthew Purland" userId="8d07c89cff7dd31c" providerId="LiveId" clId="{D17784D4-9FE3-4F44-B03C-8FD6C02619DD}" dt="2023-04-24T11:33:41.247" v="195"/>
          <ac:graphicFrameMkLst>
            <pc:docMk/>
            <pc:sldMk cId="2775907622" sldId="311"/>
            <ac:graphicFrameMk id="4" creationId="{3F508D28-BB53-EA68-AD79-F07C8D4BCCFF}"/>
          </ac:graphicFrameMkLst>
        </pc:graphicFrameChg>
        <pc:graphicFrameChg chg="add mod">
          <ac:chgData name="Matthew Purland" userId="8d07c89cff7dd31c" providerId="LiveId" clId="{D17784D4-9FE3-4F44-B03C-8FD6C02619DD}" dt="2023-04-24T11:34:29.959" v="209"/>
          <ac:graphicFrameMkLst>
            <pc:docMk/>
            <pc:sldMk cId="2775907622" sldId="311"/>
            <ac:graphicFrameMk id="5" creationId="{3F508D28-BB53-EA68-AD79-F07C8D4BCCFF}"/>
          </ac:graphicFrameMkLst>
        </pc:graphicFrameChg>
        <pc:graphicFrameChg chg="add mod">
          <ac:chgData name="Matthew Purland" userId="8d07c89cff7dd31c" providerId="LiveId" clId="{D17784D4-9FE3-4F44-B03C-8FD6C02619DD}" dt="2023-04-24T11:37:12.315" v="262" actId="26606"/>
          <ac:graphicFrameMkLst>
            <pc:docMk/>
            <pc:sldMk cId="2775907622" sldId="311"/>
            <ac:graphicFrameMk id="6" creationId="{3F508D28-BB53-EA68-AD79-F07C8D4BCCFF}"/>
          </ac:graphicFrameMkLst>
        </pc:graphicFrameChg>
      </pc:sldChg>
      <pc:sldChg chg="modSp mod">
        <pc:chgData name="Matthew Purland" userId="8d07c89cff7dd31c" providerId="LiveId" clId="{D17784D4-9FE3-4F44-B03C-8FD6C02619DD}" dt="2023-04-24T11:38:11.503" v="296" actId="207"/>
        <pc:sldMkLst>
          <pc:docMk/>
          <pc:sldMk cId="2436253448" sldId="312"/>
        </pc:sldMkLst>
        <pc:spChg chg="mod">
          <ac:chgData name="Matthew Purland" userId="8d07c89cff7dd31c" providerId="LiveId" clId="{D17784D4-9FE3-4F44-B03C-8FD6C02619DD}" dt="2023-04-24T11:38:11.503" v="296" actId="207"/>
          <ac:spMkLst>
            <pc:docMk/>
            <pc:sldMk cId="2436253448" sldId="31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2:10.451" v="70" actId="20577"/>
        <pc:sldMkLst>
          <pc:docMk/>
          <pc:sldMk cId="3080008797" sldId="313"/>
        </pc:sldMkLst>
        <pc:spChg chg="mod">
          <ac:chgData name="Matthew Purland" userId="8d07c89cff7dd31c" providerId="LiveId" clId="{D17784D4-9FE3-4F44-B03C-8FD6C02619DD}" dt="2023-04-24T11:22:10.451" v="70" actId="20577"/>
          <ac:spMkLst>
            <pc:docMk/>
            <pc:sldMk cId="3080008797" sldId="31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19:38.108" v="48" actId="207"/>
        <pc:sldMkLst>
          <pc:docMk/>
          <pc:sldMk cId="3340650579" sldId="314"/>
        </pc:sldMkLst>
        <pc:spChg chg="mod">
          <ac:chgData name="Matthew Purland" userId="8d07c89cff7dd31c" providerId="LiveId" clId="{D17784D4-9FE3-4F44-B03C-8FD6C02619DD}" dt="2023-04-24T11:19:38.108" v="48" actId="207"/>
          <ac:spMkLst>
            <pc:docMk/>
            <pc:sldMk cId="3340650579" sldId="314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1:19.606" v="58" actId="20577"/>
        <pc:sldMkLst>
          <pc:docMk/>
          <pc:sldMk cId="3542085204" sldId="315"/>
        </pc:sldMkLst>
        <pc:spChg chg="mod">
          <ac:chgData name="Matthew Purland" userId="8d07c89cff7dd31c" providerId="LiveId" clId="{D17784D4-9FE3-4F44-B03C-8FD6C02619DD}" dt="2023-04-24T11:21:19.606" v="58" actId="20577"/>
          <ac:spMkLst>
            <pc:docMk/>
            <pc:sldMk cId="3542085204" sldId="31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22:47.153" v="78" actId="20577"/>
        <pc:sldMkLst>
          <pc:docMk/>
          <pc:sldMk cId="2758929063" sldId="316"/>
        </pc:sldMkLst>
        <pc:spChg chg="mod">
          <ac:chgData name="Matthew Purland" userId="8d07c89cff7dd31c" providerId="LiveId" clId="{D17784D4-9FE3-4F44-B03C-8FD6C02619DD}" dt="2023-04-24T11:22:47.153" v="78" actId="20577"/>
          <ac:spMkLst>
            <pc:docMk/>
            <pc:sldMk cId="2758929063" sldId="31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5-01T06:33:19.615" v="2472" actId="20577"/>
        <pc:sldMkLst>
          <pc:docMk/>
          <pc:sldMk cId="2372146117" sldId="317"/>
        </pc:sldMkLst>
        <pc:spChg chg="mod">
          <ac:chgData name="Matthew Purland" userId="8d07c89cff7dd31c" providerId="LiveId" clId="{D17784D4-9FE3-4F44-B03C-8FD6C02619DD}" dt="2023-05-01T06:33:19.615" v="2472" actId="20577"/>
          <ac:spMkLst>
            <pc:docMk/>
            <pc:sldMk cId="2372146117" sldId="31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40:22.400" v="320" actId="207"/>
        <pc:sldMkLst>
          <pc:docMk/>
          <pc:sldMk cId="2468936208" sldId="318"/>
        </pc:sldMkLst>
        <pc:spChg chg="mod">
          <ac:chgData name="Matthew Purland" userId="8d07c89cff7dd31c" providerId="LiveId" clId="{D17784D4-9FE3-4F44-B03C-8FD6C02619DD}" dt="2023-04-24T11:40:22.400" v="320" actId="207"/>
          <ac:spMkLst>
            <pc:docMk/>
            <pc:sldMk cId="2468936208" sldId="318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32:06.220" v="162" actId="20577"/>
        <pc:sldMkLst>
          <pc:docMk/>
          <pc:sldMk cId="2775800582" sldId="322"/>
        </pc:sldMkLst>
        <pc:spChg chg="mod">
          <ac:chgData name="Matthew Purland" userId="8d07c89cff7dd31c" providerId="LiveId" clId="{D17784D4-9FE3-4F44-B03C-8FD6C02619DD}" dt="2023-04-24T11:32:06.220" v="162" actId="20577"/>
          <ac:spMkLst>
            <pc:docMk/>
            <pc:sldMk cId="2775800582" sldId="32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42:56.604" v="360" actId="207"/>
        <pc:sldMkLst>
          <pc:docMk/>
          <pc:sldMk cId="1151583892" sldId="323"/>
        </pc:sldMkLst>
        <pc:spChg chg="mod">
          <ac:chgData name="Matthew Purland" userId="8d07c89cff7dd31c" providerId="LiveId" clId="{D17784D4-9FE3-4F44-B03C-8FD6C02619DD}" dt="2023-04-24T11:42:56.604" v="360" actId="207"/>
          <ac:spMkLst>
            <pc:docMk/>
            <pc:sldMk cId="1151583892" sldId="32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D17784D4-9FE3-4F44-B03C-8FD6C02619DD}" dt="2023-04-24T11:42:24.086" v="359"/>
        <pc:sldMkLst>
          <pc:docMk/>
          <pc:sldMk cId="2701183226" sldId="324"/>
        </pc:sldMkLst>
        <pc:spChg chg="mod">
          <ac:chgData name="Matthew Purland" userId="8d07c89cff7dd31c" providerId="LiveId" clId="{D17784D4-9FE3-4F44-B03C-8FD6C02619DD}" dt="2023-04-24T11:42:24.086" v="359"/>
          <ac:spMkLst>
            <pc:docMk/>
            <pc:sldMk cId="2701183226" sldId="324"/>
            <ac:spMk id="3" creationId="{E352E269-F028-A26B-A8CF-EA1FC264DC9E}"/>
          </ac:spMkLst>
        </pc:spChg>
      </pc:sldChg>
      <pc:sldChg chg="addSp delSp modSp mod">
        <pc:chgData name="Matthew Purland" userId="8d07c89cff7dd31c" providerId="LiveId" clId="{D17784D4-9FE3-4F44-B03C-8FD6C02619DD}" dt="2023-04-24T11:44:05.685" v="368" actId="20577"/>
        <pc:sldMkLst>
          <pc:docMk/>
          <pc:sldMk cId="96845296" sldId="325"/>
        </pc:sldMkLst>
        <pc:spChg chg="mod">
          <ac:chgData name="Matthew Purland" userId="8d07c89cff7dd31c" providerId="LiveId" clId="{D17784D4-9FE3-4F44-B03C-8FD6C02619DD}" dt="2023-04-24T11:44:05.685" v="368" actId="20577"/>
          <ac:spMkLst>
            <pc:docMk/>
            <pc:sldMk cId="96845296" sldId="325"/>
            <ac:spMk id="3" creationId="{E352E269-F028-A26B-A8CF-EA1FC264DC9E}"/>
          </ac:spMkLst>
        </pc:spChg>
        <pc:spChg chg="add del mod">
          <ac:chgData name="Matthew Purland" userId="8d07c89cff7dd31c" providerId="LiveId" clId="{D17784D4-9FE3-4F44-B03C-8FD6C02619DD}" dt="2023-04-24T11:43:32.522" v="362"/>
          <ac:spMkLst>
            <pc:docMk/>
            <pc:sldMk cId="96845296" sldId="325"/>
            <ac:spMk id="4" creationId="{07AF5E1C-7754-C608-7EC8-496A8E602AAC}"/>
          </ac:spMkLst>
        </pc:spChg>
        <pc:graphicFrameChg chg="add del mod">
          <ac:chgData name="Matthew Purland" userId="8d07c89cff7dd31c" providerId="LiveId" clId="{D17784D4-9FE3-4F44-B03C-8FD6C02619DD}" dt="2023-04-24T11:43:32.522" v="362"/>
          <ac:graphicFrameMkLst>
            <pc:docMk/>
            <pc:sldMk cId="96845296" sldId="325"/>
            <ac:graphicFrameMk id="2" creationId="{3DFE2B95-C553-0C5F-0288-047EF2CA535D}"/>
          </ac:graphicFrameMkLst>
        </pc:graphicFrameChg>
      </pc:sldChg>
      <pc:sldChg chg="del">
        <pc:chgData name="Matthew Purland" userId="8d07c89cff7dd31c" providerId="LiveId" clId="{D17784D4-9FE3-4F44-B03C-8FD6C02619DD}" dt="2023-04-24T11:48:22.546" v="419" actId="47"/>
        <pc:sldMkLst>
          <pc:docMk/>
          <pc:sldMk cId="593736018" sldId="326"/>
        </pc:sldMkLst>
      </pc:sldChg>
      <pc:sldChg chg="del">
        <pc:chgData name="Matthew Purland" userId="8d07c89cff7dd31c" providerId="LiveId" clId="{D17784D4-9FE3-4F44-B03C-8FD6C02619DD}" dt="2023-04-26T19:24:18.361" v="1875" actId="47"/>
        <pc:sldMkLst>
          <pc:docMk/>
          <pc:sldMk cId="4046948773" sldId="328"/>
        </pc:sldMkLst>
      </pc:sldChg>
      <pc:sldChg chg="del">
        <pc:chgData name="Matthew Purland" userId="8d07c89cff7dd31c" providerId="LiveId" clId="{D17784D4-9FE3-4F44-B03C-8FD6C02619DD}" dt="2023-04-26T19:24:21.381" v="1876" actId="47"/>
        <pc:sldMkLst>
          <pc:docMk/>
          <pc:sldMk cId="4065797031" sldId="329"/>
        </pc:sldMkLst>
      </pc:sldChg>
      <pc:sldChg chg="del">
        <pc:chgData name="Matthew Purland" userId="8d07c89cff7dd31c" providerId="LiveId" clId="{D17784D4-9FE3-4F44-B03C-8FD6C02619DD}" dt="2023-04-26T19:24:40.416" v="1878" actId="47"/>
        <pc:sldMkLst>
          <pc:docMk/>
          <pc:sldMk cId="1021803616" sldId="331"/>
        </pc:sldMkLst>
      </pc:sldChg>
      <pc:sldChg chg="add del">
        <pc:chgData name="Matthew Purland" userId="8d07c89cff7dd31c" providerId="LiveId" clId="{D17784D4-9FE3-4F44-B03C-8FD6C02619DD}" dt="2023-04-26T19:27:24.508" v="1889" actId="47"/>
        <pc:sldMkLst>
          <pc:docMk/>
          <pc:sldMk cId="742754337" sldId="332"/>
        </pc:sldMkLst>
      </pc:sldChg>
      <pc:sldChg chg="del">
        <pc:chgData name="Matthew Purland" userId="8d07c89cff7dd31c" providerId="LiveId" clId="{D17784D4-9FE3-4F44-B03C-8FD6C02619DD}" dt="2023-04-26T19:24:38.142" v="1877" actId="47"/>
        <pc:sldMkLst>
          <pc:docMk/>
          <pc:sldMk cId="1008929535" sldId="333"/>
        </pc:sldMkLst>
      </pc:sldChg>
      <pc:sldChg chg="add del">
        <pc:chgData name="Matthew Purland" userId="8d07c89cff7dd31c" providerId="LiveId" clId="{D17784D4-9FE3-4F44-B03C-8FD6C02619DD}" dt="2023-04-26T19:27:29.435" v="1890" actId="47"/>
        <pc:sldMkLst>
          <pc:docMk/>
          <pc:sldMk cId="300321486" sldId="334"/>
        </pc:sldMkLst>
      </pc:sldChg>
      <pc:sldChg chg="add del">
        <pc:chgData name="Matthew Purland" userId="8d07c89cff7dd31c" providerId="LiveId" clId="{D17784D4-9FE3-4F44-B03C-8FD6C02619DD}" dt="2023-04-26T19:27:35.910" v="1891" actId="47"/>
        <pc:sldMkLst>
          <pc:docMk/>
          <pc:sldMk cId="3870341593" sldId="335"/>
        </pc:sldMkLst>
      </pc:sldChg>
      <pc:sldChg chg="add del">
        <pc:chgData name="Matthew Purland" userId="8d07c89cff7dd31c" providerId="LiveId" clId="{D17784D4-9FE3-4F44-B03C-8FD6C02619DD}" dt="2023-04-26T19:27:42.376" v="1892" actId="47"/>
        <pc:sldMkLst>
          <pc:docMk/>
          <pc:sldMk cId="1430603730" sldId="336"/>
        </pc:sldMkLst>
      </pc:sldChg>
      <pc:sldChg chg="modSp mod">
        <pc:chgData name="Matthew Purland" userId="8d07c89cff7dd31c" providerId="LiveId" clId="{D17784D4-9FE3-4F44-B03C-8FD6C02619DD}" dt="2023-04-24T11:24:09.712" v="89" actId="27636"/>
        <pc:sldMkLst>
          <pc:docMk/>
          <pc:sldMk cId="3064958748" sldId="337"/>
        </pc:sldMkLst>
        <pc:spChg chg="mod">
          <ac:chgData name="Matthew Purland" userId="8d07c89cff7dd31c" providerId="LiveId" clId="{D17784D4-9FE3-4F44-B03C-8FD6C02619DD}" dt="2023-04-24T11:24:09.712" v="89" actId="27636"/>
          <ac:spMkLst>
            <pc:docMk/>
            <pc:sldMk cId="3064958748" sldId="337"/>
            <ac:spMk id="3" creationId="{E352E269-F028-A26B-A8CF-EA1FC264DC9E}"/>
          </ac:spMkLst>
        </pc:spChg>
      </pc:sldChg>
      <pc:sldChg chg="addSp delSp modSp add mod setBg">
        <pc:chgData name="Matthew Purland" userId="8d07c89cff7dd31c" providerId="LiveId" clId="{D17784D4-9FE3-4F44-B03C-8FD6C02619DD}" dt="2023-04-24T11:48:08.774" v="418" actId="113"/>
        <pc:sldMkLst>
          <pc:docMk/>
          <pc:sldMk cId="2517115542" sldId="338"/>
        </pc:sldMkLst>
        <pc:spChg chg="add del mod">
          <ac:chgData name="Matthew Purland" userId="8d07c89cff7dd31c" providerId="LiveId" clId="{D17784D4-9FE3-4F44-B03C-8FD6C02619DD}" dt="2023-04-24T11:47:57.573" v="417" actId="478"/>
          <ac:spMkLst>
            <pc:docMk/>
            <pc:sldMk cId="2517115542" sldId="338"/>
            <ac:spMk id="3" creationId="{E352E269-F028-A26B-A8CF-EA1FC264DC9E}"/>
          </ac:spMkLst>
        </pc:spChg>
        <pc:spChg chg="add del mod">
          <ac:chgData name="Matthew Purland" userId="8d07c89cff7dd31c" providerId="LiveId" clId="{D17784D4-9FE3-4F44-B03C-8FD6C02619DD}" dt="2023-04-24T11:47:57.573" v="417" actId="478"/>
          <ac:spMkLst>
            <pc:docMk/>
            <pc:sldMk cId="2517115542" sldId="338"/>
            <ac:spMk id="6" creationId="{C85B3A50-BEC6-CDEF-0FA1-8766E57F2568}"/>
          </ac:spMkLst>
        </pc:spChg>
        <pc:spChg chg="add del">
          <ac:chgData name="Matthew Purland" userId="8d07c89cff7dd31c" providerId="LiveId" clId="{D17784D4-9FE3-4F44-B03C-8FD6C02619DD}" dt="2023-04-24T11:44:47.063" v="373" actId="26606"/>
          <ac:spMkLst>
            <pc:docMk/>
            <pc:sldMk cId="2517115542" sldId="338"/>
            <ac:spMk id="8" creationId="{2B97F24A-32CE-4C1C-A50D-3016B394DCFB}"/>
          </ac:spMkLst>
        </pc:spChg>
        <pc:spChg chg="add del">
          <ac:chgData name="Matthew Purland" userId="8d07c89cff7dd31c" providerId="LiveId" clId="{D17784D4-9FE3-4F44-B03C-8FD6C02619DD}" dt="2023-04-24T11:44:47.063" v="373" actId="26606"/>
          <ac:spMkLst>
            <pc:docMk/>
            <pc:sldMk cId="2517115542" sldId="338"/>
            <ac:spMk id="10" creationId="{CD8B4F24-440B-49E9-B85D-733523DC064B}"/>
          </ac:spMkLst>
        </pc:spChg>
        <pc:spChg chg="add del">
          <ac:chgData name="Matthew Purland" userId="8d07c89cff7dd31c" providerId="LiveId" clId="{D17784D4-9FE3-4F44-B03C-8FD6C02619DD}" dt="2023-04-24T11:44:48.967" v="375" actId="26606"/>
          <ac:spMkLst>
            <pc:docMk/>
            <pc:sldMk cId="2517115542" sldId="338"/>
            <ac:spMk id="12" creationId="{32AEEBC8-9D30-42EF-95F2-386C2653FBF0}"/>
          </ac:spMkLst>
        </pc:spChg>
        <pc:spChg chg="add del">
          <ac:chgData name="Matthew Purland" userId="8d07c89cff7dd31c" providerId="LiveId" clId="{D17784D4-9FE3-4F44-B03C-8FD6C02619DD}" dt="2023-04-24T11:44:48.967" v="375" actId="26606"/>
          <ac:spMkLst>
            <pc:docMk/>
            <pc:sldMk cId="2517115542" sldId="338"/>
            <ac:spMk id="13" creationId="{2E92FA66-67D7-4CB4-94D3-E643A9AD4757}"/>
          </ac:spMkLst>
        </pc:spChg>
        <pc:spChg chg="add del">
          <ac:chgData name="Matthew Purland" userId="8d07c89cff7dd31c" providerId="LiveId" clId="{D17784D4-9FE3-4F44-B03C-8FD6C02619DD}" dt="2023-04-24T11:44:52.899" v="377" actId="26606"/>
          <ac:spMkLst>
            <pc:docMk/>
            <pc:sldMk cId="2517115542" sldId="338"/>
            <ac:spMk id="15" creationId="{131BAD53-4E89-4F62-BBB7-26359763ED39}"/>
          </ac:spMkLst>
        </pc:spChg>
        <pc:spChg chg="add del">
          <ac:chgData name="Matthew Purland" userId="8d07c89cff7dd31c" providerId="LiveId" clId="{D17784D4-9FE3-4F44-B03C-8FD6C02619DD}" dt="2023-04-24T11:44:52.899" v="377" actId="26606"/>
          <ac:spMkLst>
            <pc:docMk/>
            <pc:sldMk cId="2517115542" sldId="338"/>
            <ac:spMk id="16" creationId="{62756DA2-40EB-4C6F-B962-5822FFB54FB6}"/>
          </ac:spMkLst>
        </pc:spChg>
        <pc:spChg chg="add del">
          <ac:chgData name="Matthew Purland" userId="8d07c89cff7dd31c" providerId="LiveId" clId="{D17784D4-9FE3-4F44-B03C-8FD6C02619DD}" dt="2023-04-24T11:45:07.093" v="382" actId="26606"/>
          <ac:spMkLst>
            <pc:docMk/>
            <pc:sldMk cId="2517115542" sldId="338"/>
            <ac:spMk id="18" creationId="{131BAD53-4E89-4F62-BBB7-26359763ED39}"/>
          </ac:spMkLst>
        </pc:spChg>
        <pc:spChg chg="add del">
          <ac:chgData name="Matthew Purland" userId="8d07c89cff7dd31c" providerId="LiveId" clId="{D17784D4-9FE3-4F44-B03C-8FD6C02619DD}" dt="2023-04-24T11:45:07.093" v="382" actId="26606"/>
          <ac:spMkLst>
            <pc:docMk/>
            <pc:sldMk cId="2517115542" sldId="338"/>
            <ac:spMk id="19" creationId="{62756DA2-40EB-4C6F-B962-5822FFB54FB6}"/>
          </ac:spMkLst>
        </pc:spChg>
        <pc:spChg chg="add del">
          <ac:chgData name="Matthew Purland" userId="8d07c89cff7dd31c" providerId="LiveId" clId="{D17784D4-9FE3-4F44-B03C-8FD6C02619DD}" dt="2023-04-24T11:45:07.057" v="381" actId="26606"/>
          <ac:spMkLst>
            <pc:docMk/>
            <pc:sldMk cId="2517115542" sldId="338"/>
            <ac:spMk id="24" creationId="{F821940F-7A1D-4ACC-85B4-A932898ABB37}"/>
          </ac:spMkLst>
        </pc:spChg>
        <pc:spChg chg="add del">
          <ac:chgData name="Matthew Purland" userId="8d07c89cff7dd31c" providerId="LiveId" clId="{D17784D4-9FE3-4F44-B03C-8FD6C02619DD}" dt="2023-04-24T11:45:07.057" v="381" actId="26606"/>
          <ac:spMkLst>
            <pc:docMk/>
            <pc:sldMk cId="2517115542" sldId="338"/>
            <ac:spMk id="26" creationId="{16674508-81D3-48CF-96BF-7FC60EAA572A}"/>
          </ac:spMkLst>
        </pc:spChg>
        <pc:spChg chg="add del">
          <ac:chgData name="Matthew Purland" userId="8d07c89cff7dd31c" providerId="LiveId" clId="{D17784D4-9FE3-4F44-B03C-8FD6C02619DD}" dt="2023-04-24T11:47:57.573" v="417" actId="478"/>
          <ac:spMkLst>
            <pc:docMk/>
            <pc:sldMk cId="2517115542" sldId="338"/>
            <ac:spMk id="28" creationId="{D19BB8BE-1351-4D9B-B761-F84A0B5B6519}"/>
          </ac:spMkLst>
        </pc:spChg>
        <pc:graphicFrameChg chg="add del mod modGraphic">
          <ac:chgData name="Matthew Purland" userId="8d07c89cff7dd31c" providerId="LiveId" clId="{D17784D4-9FE3-4F44-B03C-8FD6C02619DD}" dt="2023-04-24T11:46:37.999" v="387" actId="478"/>
          <ac:graphicFrameMkLst>
            <pc:docMk/>
            <pc:sldMk cId="2517115542" sldId="338"/>
            <ac:graphicFrameMk id="2" creationId="{B6F7E23A-F293-D37D-2D53-13813EF63B9B}"/>
          </ac:graphicFrameMkLst>
        </pc:graphicFrameChg>
        <pc:graphicFrameChg chg="add del mod modGraphic">
          <ac:chgData name="Matthew Purland" userId="8d07c89cff7dd31c" providerId="LiveId" clId="{D17784D4-9FE3-4F44-B03C-8FD6C02619DD}" dt="2023-04-24T11:48:08.774" v="418" actId="113"/>
          <ac:graphicFrameMkLst>
            <pc:docMk/>
            <pc:sldMk cId="2517115542" sldId="338"/>
            <ac:graphicFrameMk id="4" creationId="{FA91E1FF-0D74-78D6-EFA5-E683DE7296C1}"/>
          </ac:graphicFrameMkLst>
        </pc:graphicFrameChg>
      </pc:sldChg>
      <pc:sldChg chg="modSp add mod">
        <pc:chgData name="Matthew Purland" userId="8d07c89cff7dd31c" providerId="LiveId" clId="{D17784D4-9FE3-4F44-B03C-8FD6C02619DD}" dt="2023-04-24T11:50:21.210" v="475" actId="20577"/>
        <pc:sldMkLst>
          <pc:docMk/>
          <pc:sldMk cId="1988095300" sldId="339"/>
        </pc:sldMkLst>
        <pc:spChg chg="mod">
          <ac:chgData name="Matthew Purland" userId="8d07c89cff7dd31c" providerId="LiveId" clId="{D17784D4-9FE3-4F44-B03C-8FD6C02619DD}" dt="2023-04-24T11:50:21.210" v="475" actId="20577"/>
          <ac:spMkLst>
            <pc:docMk/>
            <pc:sldMk cId="1988095300" sldId="339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35:48.451" v="536" actId="207"/>
        <pc:sldMkLst>
          <pc:docMk/>
          <pc:sldMk cId="2830740769" sldId="340"/>
        </pc:sldMkLst>
        <pc:spChg chg="mod">
          <ac:chgData name="Matthew Purland" userId="8d07c89cff7dd31c" providerId="LiveId" clId="{D17784D4-9FE3-4F44-B03C-8FD6C02619DD}" dt="2023-04-25T12:35:48.451" v="536" actId="207"/>
          <ac:spMkLst>
            <pc:docMk/>
            <pc:sldMk cId="2830740769" sldId="34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37:19.935" v="564" actId="207"/>
        <pc:sldMkLst>
          <pc:docMk/>
          <pc:sldMk cId="2666118414" sldId="341"/>
        </pc:sldMkLst>
        <pc:spChg chg="mod">
          <ac:chgData name="Matthew Purland" userId="8d07c89cff7dd31c" providerId="LiveId" clId="{D17784D4-9FE3-4F44-B03C-8FD6C02619DD}" dt="2023-04-25T12:37:19.935" v="564" actId="207"/>
          <ac:spMkLst>
            <pc:docMk/>
            <pc:sldMk cId="2666118414" sldId="34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38:59.279" v="573" actId="207"/>
        <pc:sldMkLst>
          <pc:docMk/>
          <pc:sldMk cId="1057797153" sldId="342"/>
        </pc:sldMkLst>
        <pc:spChg chg="mod">
          <ac:chgData name="Matthew Purland" userId="8d07c89cff7dd31c" providerId="LiveId" clId="{D17784D4-9FE3-4F44-B03C-8FD6C02619DD}" dt="2023-04-25T12:38:59.279" v="573" actId="207"/>
          <ac:spMkLst>
            <pc:docMk/>
            <pc:sldMk cId="1057797153" sldId="34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40:26.125" v="590" actId="207"/>
        <pc:sldMkLst>
          <pc:docMk/>
          <pc:sldMk cId="1768188448" sldId="343"/>
        </pc:sldMkLst>
        <pc:spChg chg="mod">
          <ac:chgData name="Matthew Purland" userId="8d07c89cff7dd31c" providerId="LiveId" clId="{D17784D4-9FE3-4F44-B03C-8FD6C02619DD}" dt="2023-04-25T12:40:26.125" v="590" actId="207"/>
          <ac:spMkLst>
            <pc:docMk/>
            <pc:sldMk cId="1768188448" sldId="34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5-01T06:23:57.508" v="2392" actId="20577"/>
        <pc:sldMkLst>
          <pc:docMk/>
          <pc:sldMk cId="2014314741" sldId="344"/>
        </pc:sldMkLst>
        <pc:spChg chg="mod">
          <ac:chgData name="Matthew Purland" userId="8d07c89cff7dd31c" providerId="LiveId" clId="{D17784D4-9FE3-4F44-B03C-8FD6C02619DD}" dt="2023-05-01T06:23:57.508" v="2392" actId="20577"/>
          <ac:spMkLst>
            <pc:docMk/>
            <pc:sldMk cId="2014314741" sldId="34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2:41:34.684" v="600" actId="20577"/>
        <pc:sldMkLst>
          <pc:docMk/>
          <pc:sldMk cId="1523760510" sldId="345"/>
        </pc:sldMkLst>
        <pc:spChg chg="mod">
          <ac:chgData name="Matthew Purland" userId="8d07c89cff7dd31c" providerId="LiveId" clId="{D17784D4-9FE3-4F44-B03C-8FD6C02619DD}" dt="2023-04-25T12:41:34.684" v="600" actId="20577"/>
          <ac:spMkLst>
            <pc:docMk/>
            <pc:sldMk cId="1523760510" sldId="345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5-01T07:00:31.499" v="3535" actId="403"/>
        <pc:sldMkLst>
          <pc:docMk/>
          <pc:sldMk cId="2756469437" sldId="346"/>
        </pc:sldMkLst>
        <pc:spChg chg="mod">
          <ac:chgData name="Matthew Purland" userId="8d07c89cff7dd31c" providerId="LiveId" clId="{D17784D4-9FE3-4F44-B03C-8FD6C02619DD}" dt="2023-05-01T07:00:31.499" v="3535" actId="403"/>
          <ac:spMkLst>
            <pc:docMk/>
            <pc:sldMk cId="2756469437" sldId="34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6T19:23:54.580" v="1872" actId="6549"/>
        <pc:sldMkLst>
          <pc:docMk/>
          <pc:sldMk cId="3724340291" sldId="347"/>
        </pc:sldMkLst>
        <pc:spChg chg="mod">
          <ac:chgData name="Matthew Purland" userId="8d07c89cff7dd31c" providerId="LiveId" clId="{D17784D4-9FE3-4F44-B03C-8FD6C02619DD}" dt="2023-04-26T19:23:54.580" v="1872" actId="6549"/>
          <ac:spMkLst>
            <pc:docMk/>
            <pc:sldMk cId="3724340291" sldId="347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3:17:27.668" v="1539" actId="20577"/>
        <pc:sldMkLst>
          <pc:docMk/>
          <pc:sldMk cId="3095628916" sldId="348"/>
        </pc:sldMkLst>
        <pc:spChg chg="mod">
          <ac:chgData name="Matthew Purland" userId="8d07c89cff7dd31c" providerId="LiveId" clId="{D17784D4-9FE3-4F44-B03C-8FD6C02619DD}" dt="2023-04-25T13:17:27.668" v="1539" actId="20577"/>
          <ac:spMkLst>
            <pc:docMk/>
            <pc:sldMk cId="3095628916" sldId="348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5T13:20:53.930" v="1566" actId="20577"/>
        <pc:sldMkLst>
          <pc:docMk/>
          <pc:sldMk cId="2925221850" sldId="349"/>
        </pc:sldMkLst>
        <pc:spChg chg="mod">
          <ac:chgData name="Matthew Purland" userId="8d07c89cff7dd31c" providerId="LiveId" clId="{D17784D4-9FE3-4F44-B03C-8FD6C02619DD}" dt="2023-04-25T13:20:53.930" v="1566" actId="20577"/>
          <ac:spMkLst>
            <pc:docMk/>
            <pc:sldMk cId="2925221850" sldId="349"/>
            <ac:spMk id="3" creationId="{E352E269-F028-A26B-A8CF-EA1FC264DC9E}"/>
          </ac:spMkLst>
        </pc:spChg>
      </pc:sldChg>
      <pc:sldChg chg="add del">
        <pc:chgData name="Matthew Purland" userId="8d07c89cff7dd31c" providerId="LiveId" clId="{D17784D4-9FE3-4F44-B03C-8FD6C02619DD}" dt="2023-04-26T19:24:10.499" v="1873" actId="47"/>
        <pc:sldMkLst>
          <pc:docMk/>
          <pc:sldMk cId="1042453513" sldId="350"/>
        </pc:sldMkLst>
      </pc:sldChg>
      <pc:sldChg chg="add del">
        <pc:chgData name="Matthew Purland" userId="8d07c89cff7dd31c" providerId="LiveId" clId="{D17784D4-9FE3-4F44-B03C-8FD6C02619DD}" dt="2023-04-26T19:24:14.508" v="1874" actId="47"/>
        <pc:sldMkLst>
          <pc:docMk/>
          <pc:sldMk cId="4018358993" sldId="351"/>
        </pc:sldMkLst>
      </pc:sldChg>
      <pc:sldChg chg="modSp add mod">
        <pc:chgData name="Matthew Purland" userId="8d07c89cff7dd31c" providerId="LiveId" clId="{D17784D4-9FE3-4F44-B03C-8FD6C02619DD}" dt="2023-05-01T06:47:48.271" v="3081" actId="20577"/>
        <pc:sldMkLst>
          <pc:docMk/>
          <pc:sldMk cId="1037690908" sldId="352"/>
        </pc:sldMkLst>
        <pc:spChg chg="mod">
          <ac:chgData name="Matthew Purland" userId="8d07c89cff7dd31c" providerId="LiveId" clId="{D17784D4-9FE3-4F44-B03C-8FD6C02619DD}" dt="2023-05-01T06:47:48.271" v="3081" actId="20577"/>
          <ac:spMkLst>
            <pc:docMk/>
            <pc:sldMk cId="1037690908" sldId="352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5-01T06:47:35.666" v="3074" actId="20577"/>
        <pc:sldMkLst>
          <pc:docMk/>
          <pc:sldMk cId="3990105969" sldId="353"/>
        </pc:sldMkLst>
        <pc:spChg chg="mod">
          <ac:chgData name="Matthew Purland" userId="8d07c89cff7dd31c" providerId="LiveId" clId="{D17784D4-9FE3-4F44-B03C-8FD6C02619DD}" dt="2023-05-01T06:47:35.666" v="3074" actId="20577"/>
          <ac:spMkLst>
            <pc:docMk/>
            <pc:sldMk cId="3990105969" sldId="353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5-01T06:58:01.023" v="3518" actId="20577"/>
        <pc:sldMkLst>
          <pc:docMk/>
          <pc:sldMk cId="2838005308" sldId="354"/>
        </pc:sldMkLst>
        <pc:spChg chg="mod">
          <ac:chgData name="Matthew Purland" userId="8d07c89cff7dd31c" providerId="LiveId" clId="{D17784D4-9FE3-4F44-B03C-8FD6C02619DD}" dt="2023-05-01T06:58:01.023" v="3518" actId="20577"/>
          <ac:spMkLst>
            <pc:docMk/>
            <pc:sldMk cId="2838005308" sldId="354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6T19:08:36.807" v="1605" actId="207"/>
        <pc:sldMkLst>
          <pc:docMk/>
          <pc:sldMk cId="3478940970" sldId="355"/>
        </pc:sldMkLst>
        <pc:spChg chg="mod">
          <ac:chgData name="Matthew Purland" userId="8d07c89cff7dd31c" providerId="LiveId" clId="{D17784D4-9FE3-4F44-B03C-8FD6C02619DD}" dt="2023-04-26T19:08:36.807" v="1605" actId="207"/>
          <ac:spMkLst>
            <pc:docMk/>
            <pc:sldMk cId="3478940970" sldId="355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D17784D4-9FE3-4F44-B03C-8FD6C02619DD}" dt="2023-04-26T19:27:04.831" v="1886" actId="47"/>
        <pc:sldMkLst>
          <pc:docMk/>
          <pc:sldMk cId="95017503" sldId="356"/>
        </pc:sldMkLst>
        <pc:spChg chg="mod">
          <ac:chgData name="Matthew Purland" userId="8d07c89cff7dd31c" providerId="LiveId" clId="{D17784D4-9FE3-4F44-B03C-8FD6C02619DD}" dt="2023-04-26T19:11:39.491" v="1647" actId="207"/>
          <ac:spMkLst>
            <pc:docMk/>
            <pc:sldMk cId="95017503" sldId="356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D17784D4-9FE3-4F44-B03C-8FD6C02619DD}" dt="2023-04-26T19:23:36.837" v="1864" actId="403"/>
        <pc:sldMkLst>
          <pc:docMk/>
          <pc:sldMk cId="386494882" sldId="357"/>
        </pc:sldMkLst>
        <pc:spChg chg="mod">
          <ac:chgData name="Matthew Purland" userId="8d07c89cff7dd31c" providerId="LiveId" clId="{D17784D4-9FE3-4F44-B03C-8FD6C02619DD}" dt="2023-04-26T19:23:36.837" v="1864" actId="403"/>
          <ac:spMkLst>
            <pc:docMk/>
            <pc:sldMk cId="386494882" sldId="357"/>
            <ac:spMk id="3" creationId="{E352E269-F028-A26B-A8CF-EA1FC264DC9E}"/>
          </ac:spMkLst>
        </pc:spChg>
      </pc:sldChg>
    </pc:docChg>
  </pc:docChgLst>
  <pc:docChgLst>
    <pc:chgData name="Matthew Purland" userId="8d07c89cff7dd31c" providerId="LiveId" clId="{26F9C108-3F10-4AA6-A134-0A560D1F881D}"/>
    <pc:docChg chg="undo custSel addSld delSld modSld">
      <pc:chgData name="Matthew Purland" userId="8d07c89cff7dd31c" providerId="LiveId" clId="{26F9C108-3F10-4AA6-A134-0A560D1F881D}" dt="2023-07-01T08:30:46.801" v="1523" actId="114"/>
      <pc:docMkLst>
        <pc:docMk/>
      </pc:docMkLst>
      <pc:sldChg chg="modSp mod">
        <pc:chgData name="Matthew Purland" userId="8d07c89cff7dd31c" providerId="LiveId" clId="{26F9C108-3F10-4AA6-A134-0A560D1F881D}" dt="2023-06-29T10:19:02.348" v="370" actId="207"/>
        <pc:sldMkLst>
          <pc:docMk/>
          <pc:sldMk cId="3132766640" sldId="276"/>
        </pc:sldMkLst>
        <pc:spChg chg="mod">
          <ac:chgData name="Matthew Purland" userId="8d07c89cff7dd31c" providerId="LiveId" clId="{26F9C108-3F10-4AA6-A134-0A560D1F881D}" dt="2023-06-29T10:19:02.348" v="370" actId="207"/>
          <ac:spMkLst>
            <pc:docMk/>
            <pc:sldMk cId="3132766640" sldId="27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6F9C108-3F10-4AA6-A134-0A560D1F881D}" dt="2023-06-29T10:19:40.128" v="388" actId="20577"/>
        <pc:sldMkLst>
          <pc:docMk/>
          <pc:sldMk cId="731249341" sldId="277"/>
        </pc:sldMkLst>
        <pc:spChg chg="mod">
          <ac:chgData name="Matthew Purland" userId="8d07c89cff7dd31c" providerId="LiveId" clId="{26F9C108-3F10-4AA6-A134-0A560D1F881D}" dt="2023-06-29T10:19:40.128" v="388" actId="20577"/>
          <ac:spMkLst>
            <pc:docMk/>
            <pc:sldMk cId="731249341" sldId="27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6F9C108-3F10-4AA6-A134-0A560D1F881D}" dt="2023-07-01T08:10:56.629" v="1484" actId="20577"/>
        <pc:sldMkLst>
          <pc:docMk/>
          <pc:sldMk cId="2281859132" sldId="278"/>
        </pc:sldMkLst>
        <pc:spChg chg="mod">
          <ac:chgData name="Matthew Purland" userId="8d07c89cff7dd31c" providerId="LiveId" clId="{26F9C108-3F10-4AA6-A134-0A560D1F881D}" dt="2023-07-01T08:10:56.629" v="1484" actId="20577"/>
          <ac:spMkLst>
            <pc:docMk/>
            <pc:sldMk cId="2281859132" sldId="278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6F9C108-3F10-4AA6-A134-0A560D1F881D}" dt="2023-06-29T10:21:43.584" v="399" actId="207"/>
        <pc:sldMkLst>
          <pc:docMk/>
          <pc:sldMk cId="1118157973" sldId="279"/>
        </pc:sldMkLst>
        <pc:spChg chg="mod">
          <ac:chgData name="Matthew Purland" userId="8d07c89cff7dd31c" providerId="LiveId" clId="{26F9C108-3F10-4AA6-A134-0A560D1F881D}" dt="2023-06-29T10:21:43.584" v="399" actId="207"/>
          <ac:spMkLst>
            <pc:docMk/>
            <pc:sldMk cId="1118157973" sldId="27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6F9C108-3F10-4AA6-A134-0A560D1F881D}" dt="2023-06-29T10:22:39.350" v="404" actId="207"/>
        <pc:sldMkLst>
          <pc:docMk/>
          <pc:sldMk cId="1935860450" sldId="280"/>
        </pc:sldMkLst>
        <pc:spChg chg="mod">
          <ac:chgData name="Matthew Purland" userId="8d07c89cff7dd31c" providerId="LiveId" clId="{26F9C108-3F10-4AA6-A134-0A560D1F881D}" dt="2023-06-29T10:22:39.350" v="404" actId="207"/>
          <ac:spMkLst>
            <pc:docMk/>
            <pc:sldMk cId="1935860450" sldId="280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6F9C108-3F10-4AA6-A134-0A560D1F881D}" dt="2023-07-01T08:29:57.647" v="1520" actId="114"/>
        <pc:sldMkLst>
          <pc:docMk/>
          <pc:sldMk cId="928000352" sldId="281"/>
        </pc:sldMkLst>
        <pc:spChg chg="mod">
          <ac:chgData name="Matthew Purland" userId="8d07c89cff7dd31c" providerId="LiveId" clId="{26F9C108-3F10-4AA6-A134-0A560D1F881D}" dt="2023-07-01T08:29:57.647" v="1520" actId="114"/>
          <ac:spMkLst>
            <pc:docMk/>
            <pc:sldMk cId="928000352" sldId="281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6F9C108-3F10-4AA6-A134-0A560D1F881D}" dt="2023-06-29T10:25:43.594" v="451" actId="207"/>
        <pc:sldMkLst>
          <pc:docMk/>
          <pc:sldMk cId="3490305796" sldId="284"/>
        </pc:sldMkLst>
        <pc:spChg chg="mod">
          <ac:chgData name="Matthew Purland" userId="8d07c89cff7dd31c" providerId="LiveId" clId="{26F9C108-3F10-4AA6-A134-0A560D1F881D}" dt="2023-06-29T10:25:43.594" v="451" actId="207"/>
          <ac:spMkLst>
            <pc:docMk/>
            <pc:sldMk cId="3490305796" sldId="284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6F9C108-3F10-4AA6-A134-0A560D1F881D}" dt="2023-06-29T10:26:51.936" v="453" actId="207"/>
        <pc:sldMkLst>
          <pc:docMk/>
          <pc:sldMk cId="295390508" sldId="285"/>
        </pc:sldMkLst>
        <pc:spChg chg="mod">
          <ac:chgData name="Matthew Purland" userId="8d07c89cff7dd31c" providerId="LiveId" clId="{26F9C108-3F10-4AA6-A134-0A560D1F881D}" dt="2023-06-29T10:26:51.936" v="453" actId="207"/>
          <ac:spMkLst>
            <pc:docMk/>
            <pc:sldMk cId="295390508" sldId="28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6F9C108-3F10-4AA6-A134-0A560D1F881D}" dt="2023-06-29T10:30:49.707" v="748" actId="27636"/>
        <pc:sldMkLst>
          <pc:docMk/>
          <pc:sldMk cId="4263118584" sldId="286"/>
        </pc:sldMkLst>
        <pc:spChg chg="mod">
          <ac:chgData name="Matthew Purland" userId="8d07c89cff7dd31c" providerId="LiveId" clId="{26F9C108-3F10-4AA6-A134-0A560D1F881D}" dt="2023-06-29T10:30:49.707" v="748" actId="27636"/>
          <ac:spMkLst>
            <pc:docMk/>
            <pc:sldMk cId="4263118584" sldId="28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6F9C108-3F10-4AA6-A134-0A560D1F881D}" dt="2023-07-01T08:30:13.485" v="1521" actId="114"/>
        <pc:sldMkLst>
          <pc:docMk/>
          <pc:sldMk cId="3148102197" sldId="287"/>
        </pc:sldMkLst>
        <pc:spChg chg="mod">
          <ac:chgData name="Matthew Purland" userId="8d07c89cff7dd31c" providerId="LiveId" clId="{26F9C108-3F10-4AA6-A134-0A560D1F881D}" dt="2023-06-29T10:33:34.066" v="752" actId="207"/>
          <ac:spMkLst>
            <pc:docMk/>
            <pc:sldMk cId="3148102197" sldId="287"/>
            <ac:spMk id="3" creationId="{E352E269-F028-A26B-A8CF-EA1FC264DC9E}"/>
          </ac:spMkLst>
        </pc:spChg>
        <pc:graphicFrameChg chg="modGraphic">
          <ac:chgData name="Matthew Purland" userId="8d07c89cff7dd31c" providerId="LiveId" clId="{26F9C108-3F10-4AA6-A134-0A560D1F881D}" dt="2023-07-01T08:30:13.485" v="1521" actId="114"/>
          <ac:graphicFrameMkLst>
            <pc:docMk/>
            <pc:sldMk cId="3148102197" sldId="287"/>
            <ac:graphicFrameMk id="2" creationId="{C0ADBFB7-E405-3530-0066-791C4A29FED0}"/>
          </ac:graphicFrameMkLst>
        </pc:graphicFrameChg>
      </pc:sldChg>
      <pc:sldChg chg="modSp mod">
        <pc:chgData name="Matthew Purland" userId="8d07c89cff7dd31c" providerId="LiveId" clId="{26F9C108-3F10-4AA6-A134-0A560D1F881D}" dt="2023-06-30T07:55:54.230" v="1476" actId="207"/>
        <pc:sldMkLst>
          <pc:docMk/>
          <pc:sldMk cId="2605139597" sldId="288"/>
        </pc:sldMkLst>
        <pc:spChg chg="mod">
          <ac:chgData name="Matthew Purland" userId="8d07c89cff7dd31c" providerId="LiveId" clId="{26F9C108-3F10-4AA6-A134-0A560D1F881D}" dt="2023-06-29T10:34:38.546" v="765" actId="207"/>
          <ac:spMkLst>
            <pc:docMk/>
            <pc:sldMk cId="2605139597" sldId="288"/>
            <ac:spMk id="3" creationId="{E352E269-F028-A26B-A8CF-EA1FC264DC9E}"/>
          </ac:spMkLst>
        </pc:spChg>
        <pc:graphicFrameChg chg="modGraphic">
          <ac:chgData name="Matthew Purland" userId="8d07c89cff7dd31c" providerId="LiveId" clId="{26F9C108-3F10-4AA6-A134-0A560D1F881D}" dt="2023-06-30T07:55:54.230" v="1476" actId="207"/>
          <ac:graphicFrameMkLst>
            <pc:docMk/>
            <pc:sldMk cId="2605139597" sldId="288"/>
            <ac:graphicFrameMk id="2" creationId="{FF3D7689-5D5E-3732-0411-F0A326ABA1CD}"/>
          </ac:graphicFrameMkLst>
        </pc:graphicFrameChg>
      </pc:sldChg>
      <pc:sldChg chg="modSp mod">
        <pc:chgData name="Matthew Purland" userId="8d07c89cff7dd31c" providerId="LiveId" clId="{26F9C108-3F10-4AA6-A134-0A560D1F881D}" dt="2023-06-29T10:40:45.529" v="796" actId="20577"/>
        <pc:sldMkLst>
          <pc:docMk/>
          <pc:sldMk cId="3044068027" sldId="289"/>
        </pc:sldMkLst>
        <pc:spChg chg="mod">
          <ac:chgData name="Matthew Purland" userId="8d07c89cff7dd31c" providerId="LiveId" clId="{26F9C108-3F10-4AA6-A134-0A560D1F881D}" dt="2023-06-29T10:40:45.529" v="796" actId="20577"/>
          <ac:spMkLst>
            <pc:docMk/>
            <pc:sldMk cId="3044068027" sldId="28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6F9C108-3F10-4AA6-A134-0A560D1F881D}" dt="2023-06-29T10:41:45.850" v="817" actId="20577"/>
        <pc:sldMkLst>
          <pc:docMk/>
          <pc:sldMk cId="3814324729" sldId="291"/>
        </pc:sldMkLst>
        <pc:spChg chg="mod">
          <ac:chgData name="Matthew Purland" userId="8d07c89cff7dd31c" providerId="LiveId" clId="{26F9C108-3F10-4AA6-A134-0A560D1F881D}" dt="2023-06-29T10:41:45.850" v="817" actId="20577"/>
          <ac:spMkLst>
            <pc:docMk/>
            <pc:sldMk cId="3814324729" sldId="291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6F9C108-3F10-4AA6-A134-0A560D1F881D}" dt="2023-06-29T10:42:26.265" v="818" actId="207"/>
        <pc:sldMkLst>
          <pc:docMk/>
          <pc:sldMk cId="587143521" sldId="292"/>
        </pc:sldMkLst>
        <pc:spChg chg="mod">
          <ac:chgData name="Matthew Purland" userId="8d07c89cff7dd31c" providerId="LiveId" clId="{26F9C108-3F10-4AA6-A134-0A560D1F881D}" dt="2023-06-29T10:42:26.265" v="818" actId="207"/>
          <ac:spMkLst>
            <pc:docMk/>
            <pc:sldMk cId="587143521" sldId="292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6F9C108-3F10-4AA6-A134-0A560D1F881D}" dt="2023-06-29T10:44:15.309" v="835" actId="20577"/>
        <pc:sldMkLst>
          <pc:docMk/>
          <pc:sldMk cId="2122849813" sldId="293"/>
        </pc:sldMkLst>
        <pc:spChg chg="mod">
          <ac:chgData name="Matthew Purland" userId="8d07c89cff7dd31c" providerId="LiveId" clId="{26F9C108-3F10-4AA6-A134-0A560D1F881D}" dt="2023-06-29T10:44:15.309" v="835" actId="20577"/>
          <ac:spMkLst>
            <pc:docMk/>
            <pc:sldMk cId="2122849813" sldId="293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6F9C108-3F10-4AA6-A134-0A560D1F881D}" dt="2023-06-29T10:51:25.928" v="1102" actId="122"/>
        <pc:sldMkLst>
          <pc:docMk/>
          <pc:sldMk cId="3927925413" sldId="295"/>
        </pc:sldMkLst>
        <pc:spChg chg="mod">
          <ac:chgData name="Matthew Purland" userId="8d07c89cff7dd31c" providerId="LiveId" clId="{26F9C108-3F10-4AA6-A134-0A560D1F881D}" dt="2023-06-29T10:51:25.928" v="1102" actId="122"/>
          <ac:spMkLst>
            <pc:docMk/>
            <pc:sldMk cId="3927925413" sldId="29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6F9C108-3F10-4AA6-A134-0A560D1F881D}" dt="2023-06-29T10:53:31.280" v="1274" actId="122"/>
        <pc:sldMkLst>
          <pc:docMk/>
          <pc:sldMk cId="3605517836" sldId="296"/>
        </pc:sldMkLst>
        <pc:spChg chg="mod">
          <ac:chgData name="Matthew Purland" userId="8d07c89cff7dd31c" providerId="LiveId" clId="{26F9C108-3F10-4AA6-A134-0A560D1F881D}" dt="2023-06-29T10:53:31.280" v="1274" actId="122"/>
          <ac:spMkLst>
            <pc:docMk/>
            <pc:sldMk cId="3605517836" sldId="29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6F9C108-3F10-4AA6-A134-0A560D1F881D}" dt="2023-06-29T13:34:00.326" v="1424" actId="207"/>
        <pc:sldMkLst>
          <pc:docMk/>
          <pc:sldMk cId="1804444450" sldId="298"/>
        </pc:sldMkLst>
        <pc:graphicFrameChg chg="modGraphic">
          <ac:chgData name="Matthew Purland" userId="8d07c89cff7dd31c" providerId="LiveId" clId="{26F9C108-3F10-4AA6-A134-0A560D1F881D}" dt="2023-06-29T13:34:00.326" v="1424" actId="207"/>
          <ac:graphicFrameMkLst>
            <pc:docMk/>
            <pc:sldMk cId="1804444450" sldId="298"/>
            <ac:graphicFrameMk id="4" creationId="{0CD9F757-E145-03DB-BB21-25598EC00B0B}"/>
          </ac:graphicFrameMkLst>
        </pc:graphicFrameChg>
      </pc:sldChg>
      <pc:sldChg chg="modSp mod">
        <pc:chgData name="Matthew Purland" userId="8d07c89cff7dd31c" providerId="LiveId" clId="{26F9C108-3F10-4AA6-A134-0A560D1F881D}" dt="2023-07-01T08:30:32.759" v="1522" actId="114"/>
        <pc:sldMkLst>
          <pc:docMk/>
          <pc:sldMk cId="3122794536" sldId="301"/>
        </pc:sldMkLst>
        <pc:spChg chg="mod">
          <ac:chgData name="Matthew Purland" userId="8d07c89cff7dd31c" providerId="LiveId" clId="{26F9C108-3F10-4AA6-A134-0A560D1F881D}" dt="2023-07-01T08:30:32.759" v="1522" actId="114"/>
          <ac:spMkLst>
            <pc:docMk/>
            <pc:sldMk cId="3122794536" sldId="301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6F9C108-3F10-4AA6-A134-0A560D1F881D}" dt="2023-06-29T11:03:25.706" v="1314" actId="20577"/>
        <pc:sldMkLst>
          <pc:docMk/>
          <pc:sldMk cId="212909169" sldId="304"/>
        </pc:sldMkLst>
        <pc:spChg chg="mod">
          <ac:chgData name="Matthew Purland" userId="8d07c89cff7dd31c" providerId="LiveId" clId="{26F9C108-3F10-4AA6-A134-0A560D1F881D}" dt="2023-06-29T11:03:25.706" v="1314" actId="20577"/>
          <ac:spMkLst>
            <pc:docMk/>
            <pc:sldMk cId="212909169" sldId="304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6F9C108-3F10-4AA6-A134-0A560D1F881D}" dt="2023-06-29T11:13:13.964" v="1378" actId="20577"/>
        <pc:sldMkLst>
          <pc:docMk/>
          <pc:sldMk cId="4277197158" sldId="308"/>
        </pc:sldMkLst>
        <pc:spChg chg="mod">
          <ac:chgData name="Matthew Purland" userId="8d07c89cff7dd31c" providerId="LiveId" clId="{26F9C108-3F10-4AA6-A134-0A560D1F881D}" dt="2023-06-29T11:13:13.964" v="1378" actId="20577"/>
          <ac:spMkLst>
            <pc:docMk/>
            <pc:sldMk cId="4277197158" sldId="308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6F9C108-3F10-4AA6-A134-0A560D1F881D}" dt="2023-06-29T11:14:38.146" v="1386" actId="20577"/>
        <pc:sldMkLst>
          <pc:docMk/>
          <pc:sldMk cId="1862289839" sldId="309"/>
        </pc:sldMkLst>
        <pc:spChg chg="mod">
          <ac:chgData name="Matthew Purland" userId="8d07c89cff7dd31c" providerId="LiveId" clId="{26F9C108-3F10-4AA6-A134-0A560D1F881D}" dt="2023-06-29T11:14:38.146" v="1386" actId="20577"/>
          <ac:spMkLst>
            <pc:docMk/>
            <pc:sldMk cId="1862289839" sldId="309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6F9C108-3F10-4AA6-A134-0A560D1F881D}" dt="2023-06-29T11:08:21.736" v="1354" actId="20577"/>
        <pc:sldMkLst>
          <pc:docMk/>
          <pc:sldMk cId="3324597755" sldId="315"/>
        </pc:sldMkLst>
        <pc:spChg chg="mod">
          <ac:chgData name="Matthew Purland" userId="8d07c89cff7dd31c" providerId="LiveId" clId="{26F9C108-3F10-4AA6-A134-0A560D1F881D}" dt="2023-06-29T11:08:21.736" v="1354" actId="20577"/>
          <ac:spMkLst>
            <pc:docMk/>
            <pc:sldMk cId="3324597755" sldId="315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6F9C108-3F10-4AA6-A134-0A560D1F881D}" dt="2023-06-29T11:09:45.644" v="1356" actId="20577"/>
        <pc:sldMkLst>
          <pc:docMk/>
          <pc:sldMk cId="850912812" sldId="316"/>
        </pc:sldMkLst>
        <pc:spChg chg="mod">
          <ac:chgData name="Matthew Purland" userId="8d07c89cff7dd31c" providerId="LiveId" clId="{26F9C108-3F10-4AA6-A134-0A560D1F881D}" dt="2023-06-29T11:09:45.644" v="1356" actId="20577"/>
          <ac:spMkLst>
            <pc:docMk/>
            <pc:sldMk cId="850912812" sldId="316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6F9C108-3F10-4AA6-A134-0A560D1F881D}" dt="2023-06-29T11:19:59.355" v="1387" actId="207"/>
        <pc:sldMkLst>
          <pc:docMk/>
          <pc:sldMk cId="630913684" sldId="317"/>
        </pc:sldMkLst>
        <pc:spChg chg="mod">
          <ac:chgData name="Matthew Purland" userId="8d07c89cff7dd31c" providerId="LiveId" clId="{26F9C108-3F10-4AA6-A134-0A560D1F881D}" dt="2023-06-29T11:19:59.355" v="1387" actId="207"/>
          <ac:spMkLst>
            <pc:docMk/>
            <pc:sldMk cId="630913684" sldId="317"/>
            <ac:spMk id="3" creationId="{E352E269-F028-A26B-A8CF-EA1FC264DC9E}"/>
          </ac:spMkLst>
        </pc:spChg>
      </pc:sldChg>
      <pc:sldChg chg="modSp mod">
        <pc:chgData name="Matthew Purland" userId="8d07c89cff7dd31c" providerId="LiveId" clId="{26F9C108-3F10-4AA6-A134-0A560D1F881D}" dt="2023-07-01T08:30:46.801" v="1523" actId="114"/>
        <pc:sldMkLst>
          <pc:docMk/>
          <pc:sldMk cId="3651396808" sldId="318"/>
        </pc:sldMkLst>
        <pc:spChg chg="mod">
          <ac:chgData name="Matthew Purland" userId="8d07c89cff7dd31c" providerId="LiveId" clId="{26F9C108-3F10-4AA6-A134-0A560D1F881D}" dt="2023-07-01T08:30:46.801" v="1523" actId="114"/>
          <ac:spMkLst>
            <pc:docMk/>
            <pc:sldMk cId="3651396808" sldId="318"/>
            <ac:spMk id="3" creationId="{E352E269-F028-A26B-A8CF-EA1FC264DC9E}"/>
          </ac:spMkLst>
        </pc:spChg>
      </pc:sldChg>
      <pc:sldChg chg="modSp add del mod">
        <pc:chgData name="Matthew Purland" userId="8d07c89cff7dd31c" providerId="LiveId" clId="{26F9C108-3F10-4AA6-A134-0A560D1F881D}" dt="2023-06-29T10:32:25.680" v="751" actId="47"/>
        <pc:sldMkLst>
          <pc:docMk/>
          <pc:sldMk cId="3648292802" sldId="320"/>
        </pc:sldMkLst>
        <pc:spChg chg="mod">
          <ac:chgData name="Matthew Purland" userId="8d07c89cff7dd31c" providerId="LiveId" clId="{26F9C108-3F10-4AA6-A134-0A560D1F881D}" dt="2023-06-23T17:34:35.969" v="171" actId="6549"/>
          <ac:spMkLst>
            <pc:docMk/>
            <pc:sldMk cId="3648292802" sldId="320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6F9C108-3F10-4AA6-A134-0A560D1F881D}" dt="2023-07-01T08:14:46.855" v="1519" actId="114"/>
        <pc:sldMkLst>
          <pc:docMk/>
          <pc:sldMk cId="2083476620" sldId="321"/>
        </pc:sldMkLst>
        <pc:spChg chg="mod">
          <ac:chgData name="Matthew Purland" userId="8d07c89cff7dd31c" providerId="LiveId" clId="{26F9C108-3F10-4AA6-A134-0A560D1F881D}" dt="2023-07-01T08:14:46.855" v="1519" actId="114"/>
          <ac:spMkLst>
            <pc:docMk/>
            <pc:sldMk cId="2083476620" sldId="321"/>
            <ac:spMk id="3" creationId="{E352E269-F028-A26B-A8CF-EA1FC264DC9E}"/>
          </ac:spMkLst>
        </pc:spChg>
      </pc:sldChg>
      <pc:sldChg chg="modSp add mod">
        <pc:chgData name="Matthew Purland" userId="8d07c89cff7dd31c" providerId="LiveId" clId="{26F9C108-3F10-4AA6-A134-0A560D1F881D}" dt="2023-07-01T08:11:41.752" v="1502" actId="207"/>
        <pc:sldMkLst>
          <pc:docMk/>
          <pc:sldMk cId="863456506" sldId="334"/>
        </pc:sldMkLst>
        <pc:spChg chg="mod">
          <ac:chgData name="Matthew Purland" userId="8d07c89cff7dd31c" providerId="LiveId" clId="{26F9C108-3F10-4AA6-A134-0A560D1F881D}" dt="2023-07-01T08:11:41.752" v="1502" actId="207"/>
          <ac:spMkLst>
            <pc:docMk/>
            <pc:sldMk cId="863456506" sldId="334"/>
            <ac:spMk id="3" creationId="{E352E269-F028-A26B-A8CF-EA1FC264DC9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7428DC-60EA-EE89-12ED-7641FE58AD0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EE7DC3-2F8D-9FE6-2F13-6C3CB0E51F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88BFC0-10AC-FEFC-2F20-8466690F1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04/07/2023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3B639D-287B-5026-8A33-D2620DCC6E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200370-B8A0-DD15-A9F9-091731F1D3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62494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8A5F5-FE88-3CB1-C91B-01AEA7514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6E50CE-E704-49A5-0C75-3956BB722A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15346A-858F-A8E6-898E-808F2D2B0A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04/07/2023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98B0C2-5DAD-D47B-2EFA-A770A2C10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08DB70-72DB-2302-21A1-246E56019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5312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5EAC6ED-F84E-6CA3-7EEB-43FF4E4D46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EE1D04-B3DA-BB04-5DC5-1033E9DED7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79D804-8C19-E345-6A0A-6920CD69B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04/07/2023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773A1C-49A9-B05A-E004-C3B37C256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C684B-4AB0-13FB-E947-C3090718A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08846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47C96-093B-2C51-9E98-B13CE72FA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48DA41-C4AF-26E7-E8E3-F5154BFF5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A2FDDE-DF30-04D5-E4D7-58BB3AB9D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04/07/2023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0C54C2-23A6-EA36-9A04-5019BD01D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ECFB9D-D75C-389D-ABDF-C69310D2A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52406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6621BB-8AFF-9244-61B9-DCC677CE1F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5DC7CF-64CB-6D93-E675-64D5227729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2FCACF-6BDA-B67D-7959-B6EA80550E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04/07/2023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581C76-CBD7-0D3A-5EFE-7880E3681C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053240-F520-E372-9A2A-E738BCC10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03129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7222AB-00F6-7CB6-651B-9CB7E62F8D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DEEF87-CD24-B47E-2D65-DD3D07A703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6D3F9C-6EE0-72E6-6E05-D8474DB22AF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D983BB-1B51-0E67-A53F-C80BEE05B4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04/07/2023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758DA4-9A22-AAC4-06DA-DD434288AB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74CE78-64AE-F89C-BF37-3B54E2CABD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9173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03BB7-0FC8-6335-65C8-D0C4D5EA6C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62653D-D84B-44C3-EFED-EFCEC8D70C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40F0AE-98C7-F10C-D88E-F7C17BF7EE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F69B64-E4E1-721D-EA66-2A97F4C5531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19E699-F902-F26E-D181-A3027DD1C3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28593-1F44-40DC-5ADD-C953538FFB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04/07/2023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3BBE918-EA2B-48BA-CAD4-6A567C647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302A2A-C9AB-7AE8-3EB2-427E91180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80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6BDEC-BB9C-EB58-A94E-0F8E03A101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D5F81AE-8C29-2388-A214-DA8B93B1C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04/07/2023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6C4A7E-BCCE-209B-724C-3952FD2F7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CA391D-4DAB-179E-810E-47BFCD1FC9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55721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67ED75-D903-7BE4-19F1-EC939E434F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04/07/2023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77D36F2-59A4-C82C-54F0-36B5B8E7B6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CD44B5D-818E-721A-C472-DD55AB05A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2137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E57521-BC28-BB2A-A474-C1FA4E47FC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023CB-3606-44D4-DEEB-4BF011C07E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EA4E991-2EE7-5082-FAFE-FB08536D2F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84F530-EA16-6B2E-72B5-64321CA857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04/07/2023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2EBD47-7BA4-6734-8A72-448A761BB6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6CAB6B1-048D-DE1C-04AA-91258342B2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5410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10EFBB-5288-D490-EE37-2A3B2F2CF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1E9620-25C0-8217-6D1E-B6F913790C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D9AEAD-9F25-B112-B439-523BBC1ED4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D177A7-2F49-B876-D057-E8F30420EC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D00D3F-1C4F-482B-AF52-D222E39F3822}" type="datetimeFigureOut">
              <a:rPr lang="en-GB" smtClean="0"/>
              <a:t>04/07/2023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B31075-8364-D53B-DC01-2EE15BC6B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CCADBF-471C-C910-7EF1-05522D6CE0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78373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8638CC3-9511-01E9-970F-EFAE6F0434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8A8E24-4A68-DF98-FDF4-066F358D68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D708CC-8726-5E44-806C-531127409F1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D00D3F-1C4F-482B-AF52-D222E39F3822}" type="datetimeFigureOut">
              <a:rPr lang="en-GB" smtClean="0"/>
              <a:t>04/07/2023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774325-9DF4-3231-1157-CC6A85BC1D3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50DBE7-BC9D-1420-82CE-C0E2A6449C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23EE48-15C4-452C-A683-AE3D88A47BB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0347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40269D-6DED-F2E7-DFE0-1FB44C095B75}"/>
              </a:ext>
            </a:extLst>
          </p:cNvPr>
          <p:cNvSpPr txBox="1"/>
          <p:nvPr/>
        </p:nvSpPr>
        <p:spPr>
          <a:xfrm>
            <a:off x="548951" y="1536174"/>
            <a:ext cx="11094098" cy="42165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8000" dirty="0">
                <a:solidFill>
                  <a:srgbClr val="00B0F0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Learn</a:t>
            </a:r>
          </a:p>
          <a:p>
            <a:pPr algn="ctr"/>
            <a:r>
              <a:rPr lang="en-GB" sz="8000" dirty="0">
                <a:solidFill>
                  <a:srgbClr val="00B0F0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Connected Speech</a:t>
            </a:r>
          </a:p>
          <a:p>
            <a:pPr algn="ctr"/>
            <a:endParaRPr lang="en-GB" sz="2800" dirty="0">
              <a:cs typeface="Dreaming Outloud Script Pro" panose="020B0604020202020204" pitchFamily="66" charset="0"/>
            </a:endParaRPr>
          </a:p>
          <a:p>
            <a:pPr algn="ctr"/>
            <a:r>
              <a:rPr lang="en-GB" sz="8000" dirty="0">
                <a:latin typeface="Cochocib Script Latin Pro" panose="020F0502020204030204" pitchFamily="2" charset="0"/>
                <a:cs typeface="Dreaming Outloud Script Pro" panose="020B0604020202020204" pitchFamily="66" charset="0"/>
              </a:rPr>
              <a:t>with Matt Purland</a:t>
            </a:r>
          </a:p>
        </p:txBody>
      </p:sp>
    </p:spTree>
    <p:extLst>
      <p:ext uri="{BB962C8B-B14F-4D97-AF65-F5344CB8AC3E}">
        <p14:creationId xmlns:p14="http://schemas.microsoft.com/office/powerpoint/2010/main" val="10516111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In CV and CC connections, we move forward the </a:t>
            </a:r>
            <a:r>
              <a:rPr lang="en-GB" dirty="0">
                <a:solidFill>
                  <a:srgbClr val="FF0000"/>
                </a:solidFill>
              </a:rPr>
              <a:t>first</a:t>
            </a:r>
            <a:r>
              <a:rPr lang="en-GB" dirty="0"/>
              <a:t> consonant sound to make the connection VC.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In this CV connection,  v  moves forward:</a:t>
            </a:r>
          </a:p>
          <a:p>
            <a:pPr marL="0" indent="0">
              <a:buNone/>
            </a:pPr>
            <a:r>
              <a:rPr lang="en-GB" dirty="0"/>
              <a:t>	a   </a:t>
            </a:r>
            <a:r>
              <a:rPr lang="en-GB" dirty="0" err="1"/>
              <a:t>rri</a:t>
            </a:r>
            <a:r>
              <a:rPr lang="en-GB" dirty="0" err="1">
                <a:solidFill>
                  <a:srgbClr val="FF0000"/>
                </a:solidFill>
              </a:rPr>
              <a:t>v</a:t>
            </a:r>
            <a:r>
              <a:rPr lang="en-GB" dirty="0" err="1"/>
              <a:t>e</a:t>
            </a:r>
            <a:r>
              <a:rPr lang="en-GB" dirty="0"/>
              <a:t>   </a:t>
            </a:r>
            <a:r>
              <a:rPr lang="en-GB" dirty="0">
                <a:solidFill>
                  <a:srgbClr val="FF0000"/>
                </a:solidFill>
              </a:rPr>
              <a:t>a</a:t>
            </a:r>
            <a:r>
              <a:rPr lang="en-GB" dirty="0"/>
              <a:t>t	&gt;&gt;	a   </a:t>
            </a:r>
            <a:r>
              <a:rPr lang="en-GB" dirty="0" err="1"/>
              <a:t>rr</a:t>
            </a:r>
            <a:r>
              <a:rPr lang="en-GB" dirty="0" err="1">
                <a:solidFill>
                  <a:srgbClr val="00B050"/>
                </a:solidFill>
              </a:rPr>
              <a:t>i</a:t>
            </a:r>
            <a:r>
              <a:rPr lang="en-GB" dirty="0">
                <a:solidFill>
                  <a:srgbClr val="00B050"/>
                </a:solidFill>
              </a:rPr>
              <a:t> </a:t>
            </a:r>
            <a:r>
              <a:rPr lang="en-GB" dirty="0"/>
              <a:t>  </a:t>
            </a:r>
            <a:r>
              <a:rPr lang="en-GB" dirty="0">
                <a:solidFill>
                  <a:srgbClr val="00B050"/>
                </a:solidFill>
              </a:rPr>
              <a:t>v</a:t>
            </a:r>
            <a:r>
              <a:rPr lang="en-GB" dirty="0"/>
              <a:t>at	</a:t>
            </a:r>
          </a:p>
          <a:p>
            <a:pPr marL="0" indent="0">
              <a:buNone/>
            </a:pPr>
            <a:r>
              <a:rPr lang="en-GB" dirty="0"/>
              <a:t>              vc       cv                  vc    </a:t>
            </a:r>
            <a:r>
              <a:rPr lang="en-GB" dirty="0" err="1"/>
              <a:t>vc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In this CC connection,  s  moves forward:</a:t>
            </a:r>
          </a:p>
          <a:p>
            <a:pPr marL="0" indent="0">
              <a:buNone/>
            </a:pPr>
            <a:r>
              <a:rPr lang="en-GB" dirty="0"/>
              <a:t>	thi</a:t>
            </a:r>
            <a:r>
              <a:rPr lang="en-GB" dirty="0">
                <a:solidFill>
                  <a:srgbClr val="FF0000"/>
                </a:solidFill>
              </a:rPr>
              <a:t>s</a:t>
            </a:r>
            <a:r>
              <a:rPr lang="en-GB" dirty="0"/>
              <a:t>   </a:t>
            </a:r>
            <a:r>
              <a:rPr lang="en-GB" dirty="0">
                <a:solidFill>
                  <a:srgbClr val="FF0000"/>
                </a:solidFill>
              </a:rPr>
              <a:t>m</a:t>
            </a:r>
            <a:r>
              <a:rPr lang="en-GB" dirty="0"/>
              <a:t>an	&gt;&gt;	th</a:t>
            </a:r>
            <a:r>
              <a:rPr lang="en-GB" dirty="0">
                <a:solidFill>
                  <a:srgbClr val="00B050"/>
                </a:solidFill>
              </a:rPr>
              <a:t>i</a:t>
            </a:r>
            <a:r>
              <a:rPr lang="en-GB" dirty="0"/>
              <a:t>   </a:t>
            </a:r>
            <a:r>
              <a:rPr lang="en-GB" dirty="0" err="1">
                <a:solidFill>
                  <a:srgbClr val="00B050"/>
                </a:solidFill>
              </a:rPr>
              <a:t>s</a:t>
            </a:r>
            <a:r>
              <a:rPr lang="en-GB" dirty="0" err="1"/>
              <a:t>man</a:t>
            </a:r>
            <a:endParaRPr lang="en-GB" dirty="0"/>
          </a:p>
          <a:p>
            <a:pPr marL="0" indent="0">
              <a:buNone/>
            </a:pPr>
            <a:r>
              <a:rPr lang="en-GB" dirty="0"/>
              <a:t>                  cc                             vc</a:t>
            </a:r>
          </a:p>
        </p:txBody>
      </p:sp>
    </p:spTree>
    <p:extLst>
      <p:ext uri="{BB962C8B-B14F-4D97-AF65-F5344CB8AC3E}">
        <p14:creationId xmlns:p14="http://schemas.microsoft.com/office/powerpoint/2010/main" val="11181579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If the connection remains </a:t>
            </a:r>
            <a:r>
              <a:rPr lang="en-GB" sz="2400" dirty="0">
                <a:solidFill>
                  <a:srgbClr val="FF0000"/>
                </a:solidFill>
              </a:rPr>
              <a:t>bad</a:t>
            </a:r>
            <a:r>
              <a:rPr lang="en-GB" sz="2400" dirty="0"/>
              <a:t>, we perform another action, for example:</a:t>
            </a:r>
          </a:p>
          <a:p>
            <a:pPr marL="0" indent="0">
              <a:buNone/>
            </a:pPr>
            <a:r>
              <a:rPr lang="en-GB" sz="2400" dirty="0"/>
              <a:t>	Jack’</a:t>
            </a:r>
            <a:r>
              <a:rPr lang="en-GB" sz="2400" dirty="0">
                <a:solidFill>
                  <a:srgbClr val="FF0000"/>
                </a:solidFill>
              </a:rPr>
              <a:t>s</a:t>
            </a:r>
            <a:r>
              <a:rPr lang="en-GB" sz="2400" dirty="0"/>
              <a:t> </a:t>
            </a:r>
            <a:r>
              <a:rPr lang="en-GB" sz="2400" dirty="0">
                <a:solidFill>
                  <a:srgbClr val="FF0000"/>
                </a:solidFill>
              </a:rPr>
              <a:t>f</a:t>
            </a:r>
            <a:r>
              <a:rPr lang="en-GB" sz="2400" dirty="0"/>
              <a:t>riend    z  moves forward and changes to  s    &gt;&gt;    Ja</a:t>
            </a:r>
            <a:r>
              <a:rPr lang="en-GB" sz="2400" dirty="0">
                <a:solidFill>
                  <a:srgbClr val="FF0000"/>
                </a:solidFill>
              </a:rPr>
              <a:t>ck</a:t>
            </a:r>
            <a:r>
              <a:rPr lang="en-GB" sz="2400" dirty="0"/>
              <a:t>   </a:t>
            </a:r>
            <a:r>
              <a:rPr lang="en-GB" sz="2400" dirty="0" err="1">
                <a:solidFill>
                  <a:srgbClr val="FF0000"/>
                </a:solidFill>
              </a:rPr>
              <a:t>s</a:t>
            </a:r>
            <a:r>
              <a:rPr lang="en-GB" sz="2400" dirty="0" err="1"/>
              <a:t>friend</a:t>
            </a:r>
            <a:endParaRPr lang="en-GB" sz="2400" dirty="0"/>
          </a:p>
          <a:p>
            <a:pPr marL="0" indent="0">
              <a:buNone/>
            </a:pPr>
            <a:r>
              <a:rPr lang="en-GB" sz="2400" dirty="0"/>
              <a:t>                      cc                                                                                                </a:t>
            </a:r>
            <a:r>
              <a:rPr lang="en-GB" sz="2400" dirty="0" err="1"/>
              <a:t>cc</a:t>
            </a:r>
            <a:endParaRPr lang="en-GB" sz="2400" dirty="0"/>
          </a:p>
          <a:p>
            <a:pPr marL="0" indent="0">
              <a:buNone/>
            </a:pPr>
            <a:r>
              <a:rPr lang="en-GB" sz="2400" dirty="0"/>
              <a:t>	</a:t>
            </a:r>
          </a:p>
          <a:p>
            <a:pPr marL="0" indent="0">
              <a:buNone/>
            </a:pPr>
            <a:r>
              <a:rPr lang="en-GB" sz="2400" dirty="0"/>
              <a:t>But a bad CC connection remains, so we move forward again:</a:t>
            </a:r>
          </a:p>
          <a:p>
            <a:pPr marL="0" indent="0">
              <a:buNone/>
            </a:pPr>
            <a:r>
              <a:rPr lang="en-GB" sz="2400" dirty="0"/>
              <a:t>	Ja</a:t>
            </a:r>
            <a:r>
              <a:rPr lang="en-GB" sz="2400" dirty="0">
                <a:solidFill>
                  <a:srgbClr val="FF0000"/>
                </a:solidFill>
              </a:rPr>
              <a:t>ck</a:t>
            </a:r>
            <a:r>
              <a:rPr lang="en-GB" sz="2400" dirty="0"/>
              <a:t>   </a:t>
            </a:r>
            <a:r>
              <a:rPr lang="en-GB" sz="2400" dirty="0" err="1">
                <a:solidFill>
                  <a:srgbClr val="FF0000"/>
                </a:solidFill>
              </a:rPr>
              <a:t>s</a:t>
            </a:r>
            <a:r>
              <a:rPr lang="en-GB" sz="2400" dirty="0" err="1"/>
              <a:t>friend</a:t>
            </a:r>
            <a:r>
              <a:rPr lang="en-GB" sz="2400" dirty="0"/>
              <a:t>	&gt;&gt;	J</a:t>
            </a:r>
            <a:r>
              <a:rPr lang="en-GB" sz="2400" dirty="0">
                <a:solidFill>
                  <a:srgbClr val="00B050"/>
                </a:solidFill>
              </a:rPr>
              <a:t>a</a:t>
            </a:r>
            <a:r>
              <a:rPr lang="en-GB" sz="2400" dirty="0"/>
              <a:t>   </a:t>
            </a:r>
            <a:r>
              <a:rPr lang="en-GB" sz="2400" dirty="0" err="1">
                <a:solidFill>
                  <a:srgbClr val="00B050"/>
                </a:solidFill>
              </a:rPr>
              <a:t>cks</a:t>
            </a:r>
            <a:r>
              <a:rPr lang="en-GB" sz="2400" dirty="0" err="1"/>
              <a:t>friend</a:t>
            </a:r>
            <a:endParaRPr lang="en-GB" sz="2400" dirty="0"/>
          </a:p>
          <a:p>
            <a:pPr marL="0" indent="0">
              <a:buNone/>
            </a:pPr>
            <a:r>
              <a:rPr lang="en-GB" sz="2400" dirty="0"/>
              <a:t>                    cc                                 vc</a:t>
            </a:r>
          </a:p>
          <a:p>
            <a:pPr marL="0" indent="0">
              <a:buNone/>
            </a:pPr>
            <a:endParaRPr lang="en-GB" sz="2400" dirty="0"/>
          </a:p>
          <a:p>
            <a:pPr marL="0" indent="0">
              <a:buNone/>
            </a:pPr>
            <a:r>
              <a:rPr lang="en-GB" sz="2400" dirty="0"/>
              <a:t>Both  z  and  k  must move forward to get the desired VC connection.</a:t>
            </a:r>
          </a:p>
        </p:txBody>
      </p:sp>
    </p:spTree>
    <p:extLst>
      <p:ext uri="{BB962C8B-B14F-4D97-AF65-F5344CB8AC3E}">
        <p14:creationId xmlns:p14="http://schemas.microsoft.com/office/powerpoint/2010/main" val="19358604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As you can see, it is much easier for us to pronounce one or more consonant sound at the </a:t>
            </a:r>
            <a:r>
              <a:rPr lang="en-GB" dirty="0">
                <a:solidFill>
                  <a:srgbClr val="FF0000"/>
                </a:solidFill>
              </a:rPr>
              <a:t>beginning</a:t>
            </a:r>
            <a:r>
              <a:rPr lang="en-GB" dirty="0"/>
              <a:t> of a syllable than at the </a:t>
            </a:r>
            <a:r>
              <a:rPr lang="en-GB" dirty="0">
                <a:solidFill>
                  <a:srgbClr val="FF0000"/>
                </a:solidFill>
              </a:rPr>
              <a:t>end</a:t>
            </a:r>
            <a:r>
              <a:rPr lang="en-GB" dirty="0"/>
              <a:t>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However, moving forward more than once does not happen very often. </a:t>
            </a:r>
            <a:r>
              <a:rPr lang="en-GB" i="1" dirty="0"/>
              <a:t>(See Lesson 8.)</a:t>
            </a:r>
          </a:p>
        </p:txBody>
      </p:sp>
    </p:spTree>
    <p:extLst>
      <p:ext uri="{BB962C8B-B14F-4D97-AF65-F5344CB8AC3E}">
        <p14:creationId xmlns:p14="http://schemas.microsoft.com/office/powerpoint/2010/main" val="928000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>
                <a:solidFill>
                  <a:srgbClr val="FF0000"/>
                </a:solidFill>
              </a:rPr>
              <a:t>Believe</a:t>
            </a:r>
            <a:r>
              <a:rPr lang="en-GB" dirty="0"/>
              <a:t> in the power of connected speech!</a:t>
            </a:r>
          </a:p>
        </p:txBody>
      </p:sp>
    </p:spTree>
    <p:extLst>
      <p:ext uri="{BB962C8B-B14F-4D97-AF65-F5344CB8AC3E}">
        <p14:creationId xmlns:p14="http://schemas.microsoft.com/office/powerpoint/2010/main" val="17660894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/>
              <a:t>A new 8-part English </a:t>
            </a:r>
            <a:r>
              <a:rPr lang="en-GB" dirty="0">
                <a:solidFill>
                  <a:srgbClr val="FF0000"/>
                </a:solidFill>
              </a:rPr>
              <a:t>pronunciation</a:t>
            </a:r>
            <a:r>
              <a:rPr lang="en-GB" dirty="0"/>
              <a:t> course by Matt Purland</a:t>
            </a:r>
          </a:p>
        </p:txBody>
      </p:sp>
    </p:spTree>
    <p:extLst>
      <p:ext uri="{BB962C8B-B14F-4D97-AF65-F5344CB8AC3E}">
        <p14:creationId xmlns:p14="http://schemas.microsoft.com/office/powerpoint/2010/main" val="4245887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40269D-6DED-F2E7-DFE0-1FB44C095B75}"/>
              </a:ext>
            </a:extLst>
          </p:cNvPr>
          <p:cNvSpPr txBox="1"/>
          <p:nvPr/>
        </p:nvSpPr>
        <p:spPr>
          <a:xfrm>
            <a:off x="548951" y="2367171"/>
            <a:ext cx="1109409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Lesson 4:</a:t>
            </a:r>
          </a:p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Moving Forward – Part 1</a:t>
            </a:r>
          </a:p>
        </p:txBody>
      </p:sp>
    </p:spTree>
    <p:extLst>
      <p:ext uri="{BB962C8B-B14F-4D97-AF65-F5344CB8AC3E}">
        <p14:creationId xmlns:p14="http://schemas.microsoft.com/office/powerpoint/2010/main" val="576565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40269D-6DED-F2E7-DFE0-1FB44C095B75}"/>
              </a:ext>
            </a:extLst>
          </p:cNvPr>
          <p:cNvSpPr txBox="1"/>
          <p:nvPr/>
        </p:nvSpPr>
        <p:spPr>
          <a:xfrm>
            <a:off x="548951" y="2367171"/>
            <a:ext cx="11094098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Unit 4.1</a:t>
            </a:r>
          </a:p>
          <a:p>
            <a:pPr algn="ctr"/>
            <a:r>
              <a:rPr lang="en-GB" sz="6600" dirty="0">
                <a:solidFill>
                  <a:schemeClr val="accent1"/>
                </a:solidFill>
                <a:latin typeface="Congenial Black" panose="02000503040000020004" pitchFamily="2" charset="0"/>
                <a:cs typeface="Dreaming Outloud Script Pro" panose="020B0604020202020204" pitchFamily="66" charset="0"/>
              </a:rPr>
              <a:t>Why move forward?</a:t>
            </a:r>
          </a:p>
        </p:txBody>
      </p:sp>
    </p:spTree>
    <p:extLst>
      <p:ext uri="{BB962C8B-B14F-4D97-AF65-F5344CB8AC3E}">
        <p14:creationId xmlns:p14="http://schemas.microsoft.com/office/powerpoint/2010/main" val="1926787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Sound connections with </a:t>
            </a:r>
            <a:r>
              <a:rPr lang="en-GB" dirty="0">
                <a:solidFill>
                  <a:srgbClr val="FF0000"/>
                </a:solidFill>
              </a:rPr>
              <a:t>VC</a:t>
            </a:r>
            <a:r>
              <a:rPr lang="en-GB" dirty="0"/>
              <a:t> or </a:t>
            </a:r>
            <a:r>
              <a:rPr lang="en-GB" dirty="0">
                <a:solidFill>
                  <a:srgbClr val="FF0000"/>
                </a:solidFill>
              </a:rPr>
              <a:t>friendly connections </a:t>
            </a:r>
            <a:r>
              <a:rPr lang="en-GB" dirty="0"/>
              <a:t>are easy to pronounce. They make up around 60% of our speech.</a:t>
            </a:r>
          </a:p>
        </p:txBody>
      </p:sp>
    </p:spTree>
    <p:extLst>
      <p:ext uri="{BB962C8B-B14F-4D97-AF65-F5344CB8AC3E}">
        <p14:creationId xmlns:p14="http://schemas.microsoft.com/office/powerpoint/2010/main" val="31327666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Because the remaining 40% of sound connections are difficult to pronounce, we have to change them into </a:t>
            </a:r>
            <a:r>
              <a:rPr lang="en-GB" dirty="0">
                <a:solidFill>
                  <a:srgbClr val="FF0000"/>
                </a:solidFill>
              </a:rPr>
              <a:t>VC</a:t>
            </a:r>
            <a:r>
              <a:rPr lang="en-GB" dirty="0"/>
              <a:t> or </a:t>
            </a:r>
            <a:r>
              <a:rPr lang="en-GB" dirty="0">
                <a:solidFill>
                  <a:srgbClr val="FF0000"/>
                </a:solidFill>
              </a:rPr>
              <a:t>friendly connections</a:t>
            </a:r>
            <a:r>
              <a:rPr lang="en-GB" dirty="0"/>
              <a:t>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We do this using the following actions: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•  </a:t>
            </a:r>
            <a:r>
              <a:rPr lang="en-GB" dirty="0">
                <a:solidFill>
                  <a:srgbClr val="FF0000"/>
                </a:solidFill>
              </a:rPr>
              <a:t>Moving forward</a:t>
            </a:r>
            <a:r>
              <a:rPr lang="en-GB" dirty="0"/>
              <a:t> a consonant sound</a:t>
            </a:r>
          </a:p>
          <a:p>
            <a:pPr marL="0" indent="0">
              <a:buNone/>
            </a:pPr>
            <a:r>
              <a:rPr lang="en-GB" dirty="0"/>
              <a:t>•  </a:t>
            </a:r>
            <a:r>
              <a:rPr lang="en-GB" dirty="0">
                <a:solidFill>
                  <a:srgbClr val="FF0000"/>
                </a:solidFill>
              </a:rPr>
              <a:t>Deleting</a:t>
            </a:r>
            <a:r>
              <a:rPr lang="en-GB" dirty="0"/>
              <a:t> a consonant sound</a:t>
            </a:r>
          </a:p>
          <a:p>
            <a:pPr marL="0" indent="0">
              <a:buNone/>
            </a:pPr>
            <a:r>
              <a:rPr lang="en-GB" dirty="0"/>
              <a:t>•  </a:t>
            </a:r>
            <a:r>
              <a:rPr lang="en-GB" dirty="0">
                <a:solidFill>
                  <a:srgbClr val="FF0000"/>
                </a:solidFill>
              </a:rPr>
              <a:t>Adding</a:t>
            </a:r>
            <a:r>
              <a:rPr lang="en-GB" dirty="0"/>
              <a:t> a consonant sound</a:t>
            </a:r>
          </a:p>
        </p:txBody>
      </p:sp>
    </p:spTree>
    <p:extLst>
      <p:ext uri="{BB962C8B-B14F-4D97-AF65-F5344CB8AC3E}">
        <p14:creationId xmlns:p14="http://schemas.microsoft.com/office/powerpoint/2010/main" val="7312493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The first action is to </a:t>
            </a:r>
            <a:r>
              <a:rPr lang="en-GB" dirty="0">
                <a:solidFill>
                  <a:srgbClr val="FF0000"/>
                </a:solidFill>
              </a:rPr>
              <a:t>move forward </a:t>
            </a:r>
            <a:r>
              <a:rPr lang="en-GB" dirty="0"/>
              <a:t>a consonant sound from the end of a syllable to the beginning of the next syllable. This is the most common action in connected speech. Moving forward fixes about 60% of </a:t>
            </a:r>
            <a:r>
              <a:rPr lang="en-GB" dirty="0">
                <a:solidFill>
                  <a:srgbClr val="FF0000"/>
                </a:solidFill>
              </a:rPr>
              <a:t>bad</a:t>
            </a:r>
            <a:r>
              <a:rPr lang="en-GB" dirty="0"/>
              <a:t> connections.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i="1" dirty="0"/>
              <a:t>Note: moving forward is not an option in VV (vowel to vowel) connections. Instead, we add a consonant sound – see Lesson 7.</a:t>
            </a:r>
          </a:p>
        </p:txBody>
      </p:sp>
    </p:spTree>
    <p:extLst>
      <p:ext uri="{BB962C8B-B14F-4D97-AF65-F5344CB8AC3E}">
        <p14:creationId xmlns:p14="http://schemas.microsoft.com/office/powerpoint/2010/main" val="22818591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52E269-F028-A26B-A8CF-EA1FC264DC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62473"/>
            <a:ext cx="10515600" cy="5514490"/>
          </a:xfrm>
        </p:spPr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Remember that </a:t>
            </a:r>
            <a:r>
              <a:rPr lang="en-GB" dirty="0">
                <a:solidFill>
                  <a:srgbClr val="FF0000"/>
                </a:solidFill>
              </a:rPr>
              <a:t>moving forward </a:t>
            </a:r>
            <a:r>
              <a:rPr lang="en-GB" dirty="0"/>
              <a:t>removes the consonant sound from the preceding vowel sound, giving it room to breathe: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loo</a:t>
            </a:r>
            <a:r>
              <a:rPr lang="en-GB" dirty="0">
                <a:solidFill>
                  <a:srgbClr val="FF0000"/>
                </a:solidFill>
              </a:rPr>
              <a:t>k</a:t>
            </a:r>
            <a:r>
              <a:rPr lang="en-GB" dirty="0"/>
              <a:t> </a:t>
            </a:r>
            <a:r>
              <a:rPr lang="en-GB" dirty="0">
                <a:solidFill>
                  <a:srgbClr val="FF0000"/>
                </a:solidFill>
              </a:rPr>
              <a:t>a</a:t>
            </a:r>
            <a:r>
              <a:rPr lang="en-GB" dirty="0"/>
              <a:t>t	&gt;&gt;	l</a:t>
            </a:r>
            <a:r>
              <a:rPr lang="en-GB" dirty="0">
                <a:solidFill>
                  <a:srgbClr val="00B050"/>
                </a:solidFill>
              </a:rPr>
              <a:t>oo</a:t>
            </a:r>
            <a:r>
              <a:rPr lang="en-GB" dirty="0"/>
              <a:t> </a:t>
            </a:r>
            <a:r>
              <a:rPr lang="en-GB" dirty="0">
                <a:solidFill>
                  <a:srgbClr val="00B050"/>
                </a:solidFill>
              </a:rPr>
              <a:t>k</a:t>
            </a:r>
            <a:r>
              <a:rPr lang="en-GB" dirty="0"/>
              <a:t>at</a:t>
            </a:r>
          </a:p>
          <a:p>
            <a:pPr marL="0" indent="0">
              <a:buNone/>
            </a:pPr>
            <a:r>
              <a:rPr lang="en-GB" dirty="0"/>
              <a:t>                 CV                           VC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Instead of ‘loo</a:t>
            </a:r>
            <a:r>
              <a:rPr lang="en-GB" dirty="0">
                <a:solidFill>
                  <a:srgbClr val="FF0000"/>
                </a:solidFill>
              </a:rPr>
              <a:t>k</a:t>
            </a:r>
            <a:r>
              <a:rPr lang="en-GB" dirty="0"/>
              <a:t> at’, with the focus on  </a:t>
            </a:r>
            <a:r>
              <a:rPr lang="en-GB" dirty="0">
                <a:solidFill>
                  <a:srgbClr val="FF0000"/>
                </a:solidFill>
              </a:rPr>
              <a:t>k</a:t>
            </a:r>
            <a:r>
              <a:rPr lang="en-GB" dirty="0"/>
              <a:t>, the emphasis remains a little longer on the vowel sound  </a:t>
            </a:r>
            <a:r>
              <a:rPr lang="en-GB" dirty="0">
                <a:solidFill>
                  <a:srgbClr val="00B050"/>
                </a:solidFill>
              </a:rPr>
              <a:t>oo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634565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3981</TotalTime>
  <Words>415</Words>
  <Application>Microsoft Office PowerPoint</Application>
  <PresentationFormat>Widescreen</PresentationFormat>
  <Paragraphs>70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Calibri Light</vt:lpstr>
      <vt:lpstr>Cochocib Script Latin Pro</vt:lpstr>
      <vt:lpstr>Congenial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Matthew Purland</dc:creator>
  <cp:lastModifiedBy>Matthew Purland</cp:lastModifiedBy>
  <cp:revision>2</cp:revision>
  <dcterms:created xsi:type="dcterms:W3CDTF">2022-12-04T12:49:29Z</dcterms:created>
  <dcterms:modified xsi:type="dcterms:W3CDTF">2023-07-04T06:53:57Z</dcterms:modified>
</cp:coreProperties>
</file>