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347" r:id="rId7"/>
    <p:sldId id="348" r:id="rId8"/>
    <p:sldId id="349" r:id="rId9"/>
    <p:sldId id="355" r:id="rId10"/>
    <p:sldId id="356" r:id="rId11"/>
    <p:sldId id="35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B88331-BA4D-41F2-99BB-B3386184AD70}" v="1" dt="2023-07-03T09:06:12.1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>
        <p:scale>
          <a:sx n="75" d="100"/>
          <a:sy n="75" d="100"/>
        </p:scale>
        <p:origin x="133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33B88331-BA4D-41F2-99BB-B3386184AD70}"/>
    <pc:docChg chg="addSld delSld modSld">
      <pc:chgData name="Matthew Purland" userId="8d07c89cff7dd31c" providerId="LiveId" clId="{33B88331-BA4D-41F2-99BB-B3386184AD70}" dt="2023-07-03T09:26:07.128" v="69" actId="207"/>
      <pc:docMkLst>
        <pc:docMk/>
      </pc:docMkLst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27422633" sldId="269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132766640" sldId="276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462857606" sldId="306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050127184" sldId="307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238584135" sldId="308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012138569" sldId="309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569301724" sldId="310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775907622" sldId="311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436253448" sldId="312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080008797" sldId="313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340650579" sldId="314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542085204" sldId="315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758929063" sldId="316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372146117" sldId="317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468936208" sldId="318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775800582" sldId="322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151583892" sldId="323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701183226" sldId="324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96845296" sldId="325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064958748" sldId="337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517115542" sldId="338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988095300" sldId="339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830740769" sldId="340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666118414" sldId="341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057797153" sldId="342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768188448" sldId="343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014314741" sldId="344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523760510" sldId="345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756469437" sldId="346"/>
        </pc:sldMkLst>
      </pc:sldChg>
      <pc:sldChg chg="modSp mod">
        <pc:chgData name="Matthew Purland" userId="8d07c89cff7dd31c" providerId="LiveId" clId="{33B88331-BA4D-41F2-99BB-B3386184AD70}" dt="2023-07-03T09:26:07.128" v="69" actId="207"/>
        <pc:sldMkLst>
          <pc:docMk/>
          <pc:sldMk cId="3724340291" sldId="347"/>
        </pc:sldMkLst>
        <pc:spChg chg="mod">
          <ac:chgData name="Matthew Purland" userId="8d07c89cff7dd31c" providerId="LiveId" clId="{33B88331-BA4D-41F2-99BB-B3386184AD70}" dt="2023-07-03T09:26:07.128" v="69" actId="207"/>
          <ac:spMkLst>
            <pc:docMk/>
            <pc:sldMk cId="3724340291" sldId="347"/>
            <ac:spMk id="3" creationId="{E352E269-F028-A26B-A8CF-EA1FC264DC9E}"/>
          </ac:spMkLst>
        </pc:spChg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1037690908" sldId="352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3990105969" sldId="353"/>
        </pc:sldMkLst>
      </pc:sldChg>
      <pc:sldChg chg="del">
        <pc:chgData name="Matthew Purland" userId="8d07c89cff7dd31c" providerId="LiveId" clId="{33B88331-BA4D-41F2-99BB-B3386184AD70}" dt="2023-07-03T09:05:31.861" v="0" actId="47"/>
        <pc:sldMkLst>
          <pc:docMk/>
          <pc:sldMk cId="2838005308" sldId="354"/>
        </pc:sldMkLst>
      </pc:sldChg>
      <pc:sldChg chg="modSp mod">
        <pc:chgData name="Matthew Purland" userId="8d07c89cff7dd31c" providerId="LiveId" clId="{33B88331-BA4D-41F2-99BB-B3386184AD70}" dt="2023-07-03T09:22:03.379" v="66" actId="20577"/>
        <pc:sldMkLst>
          <pc:docMk/>
          <pc:sldMk cId="3478940970" sldId="355"/>
        </pc:sldMkLst>
        <pc:spChg chg="mod">
          <ac:chgData name="Matthew Purland" userId="8d07c89cff7dd31c" providerId="LiveId" clId="{33B88331-BA4D-41F2-99BB-B3386184AD70}" dt="2023-07-03T09:22:03.379" v="66" actId="20577"/>
          <ac:spMkLst>
            <pc:docMk/>
            <pc:sldMk cId="3478940970" sldId="355"/>
            <ac:spMk id="3" creationId="{E352E269-F028-A26B-A8CF-EA1FC264DC9E}"/>
          </ac:spMkLst>
        </pc:spChg>
      </pc:sldChg>
      <pc:sldChg chg="add">
        <pc:chgData name="Matthew Purland" userId="8d07c89cff7dd31c" providerId="LiveId" clId="{33B88331-BA4D-41F2-99BB-B3386184AD70}" dt="2023-07-03T09:06:12.141" v="1"/>
        <pc:sldMkLst>
          <pc:docMk/>
          <pc:sldMk cId="1051611125" sldId="358"/>
        </pc:sldMkLst>
      </pc:sldChg>
      <pc:sldChg chg="add">
        <pc:chgData name="Matthew Purland" userId="8d07c89cff7dd31c" providerId="LiveId" clId="{33B88331-BA4D-41F2-99BB-B3386184AD70}" dt="2023-07-03T09:06:12.141" v="1"/>
        <pc:sldMkLst>
          <pc:docMk/>
          <pc:sldMk cId="1766089421" sldId="359"/>
        </pc:sldMkLst>
      </pc:sldChg>
      <pc:sldChg chg="add">
        <pc:chgData name="Matthew Purland" userId="8d07c89cff7dd31c" providerId="LiveId" clId="{33B88331-BA4D-41F2-99BB-B3386184AD70}" dt="2023-07-03T09:06:12.141" v="1"/>
        <pc:sldMkLst>
          <pc:docMk/>
          <pc:sldMk cId="4245887190" sldId="360"/>
        </pc:sldMkLst>
      </pc:sldChg>
      <pc:sldChg chg="add">
        <pc:chgData name="Matthew Purland" userId="8d07c89cff7dd31c" providerId="LiveId" clId="{33B88331-BA4D-41F2-99BB-B3386184AD70}" dt="2023-07-03T09:06:12.141" v="1"/>
        <pc:sldMkLst>
          <pc:docMk/>
          <pc:sldMk cId="576565856" sldId="361"/>
        </pc:sldMkLst>
      </pc:sldChg>
      <pc:sldChg chg="modSp add mod">
        <pc:chgData name="Matthew Purland" userId="8d07c89cff7dd31c" providerId="LiveId" clId="{33B88331-BA4D-41F2-99BB-B3386184AD70}" dt="2023-07-03T09:06:44.955" v="64" actId="20577"/>
        <pc:sldMkLst>
          <pc:docMk/>
          <pc:sldMk cId="1926787005" sldId="362"/>
        </pc:sldMkLst>
        <pc:spChg chg="mod">
          <ac:chgData name="Matthew Purland" userId="8d07c89cff7dd31c" providerId="LiveId" clId="{33B88331-BA4D-41F2-99BB-B3386184AD70}" dt="2023-07-03T09:06:44.955" v="64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374A2B0C-7EBF-4E60-BA28-8B1F6F32F84E}"/>
    <pc:docChg chg="modSld">
      <pc:chgData name="Matthew Purland" userId="8d07c89cff7dd31c" providerId="LiveId" clId="{374A2B0C-7EBF-4E60-BA28-8B1F6F32F84E}" dt="2023-05-18T09:48:30.299" v="0" actId="1076"/>
      <pc:docMkLst>
        <pc:docMk/>
      </pc:docMkLst>
      <pc:sldChg chg="modSp mod">
        <pc:chgData name="Matthew Purland" userId="8d07c89cff7dd31c" providerId="LiveId" clId="{374A2B0C-7EBF-4E60-BA28-8B1F6F32F84E}" dt="2023-05-18T09:48:30.299" v="0" actId="1076"/>
        <pc:sldMkLst>
          <pc:docMk/>
          <pc:sldMk cId="3687110327" sldId="268"/>
        </pc:sldMkLst>
        <pc:spChg chg="mod">
          <ac:chgData name="Matthew Purland" userId="8d07c89cff7dd31c" providerId="LiveId" clId="{374A2B0C-7EBF-4E60-BA28-8B1F6F32F84E}" dt="2023-05-18T09:48:30.299" v="0" actId="1076"/>
          <ac:spMkLst>
            <pc:docMk/>
            <pc:sldMk cId="3687110327" sldId="268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6D5DE511-5DCD-4901-B0E6-9541475CDA04}"/>
    <pc:docChg chg="modSld">
      <pc:chgData name="Matthew Purland" userId="8d07c89cff7dd31c" providerId="LiveId" clId="{6D5DE511-5DCD-4901-B0E6-9541475CDA04}" dt="2023-07-03T08:48:43.554" v="25" actId="20577"/>
      <pc:docMkLst>
        <pc:docMk/>
      </pc:docMkLst>
      <pc:sldChg chg="modSp mod">
        <pc:chgData name="Matthew Purland" userId="8d07c89cff7dd31c" providerId="LiveId" clId="{6D5DE511-5DCD-4901-B0E6-9541475CDA04}" dt="2023-07-03T08:29:08.948" v="8" actId="20577"/>
        <pc:sldMkLst>
          <pc:docMk/>
          <pc:sldMk cId="2468936208" sldId="318"/>
        </pc:sldMkLst>
        <pc:spChg chg="mod">
          <ac:chgData name="Matthew Purland" userId="8d07c89cff7dd31c" providerId="LiveId" clId="{6D5DE511-5DCD-4901-B0E6-9541475CDA04}" dt="2023-07-03T08:29:08.948" v="8" actId="2057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29:55.878" v="14" actId="207"/>
        <pc:sldMkLst>
          <pc:docMk/>
          <pc:sldMk cId="1151583892" sldId="323"/>
        </pc:sldMkLst>
        <pc:spChg chg="mod">
          <ac:chgData name="Matthew Purland" userId="8d07c89cff7dd31c" providerId="LiveId" clId="{6D5DE511-5DCD-4901-B0E6-9541475CDA04}" dt="2023-07-03T08:29:55.878" v="14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7:15.903" v="15" actId="20577"/>
        <pc:sldMkLst>
          <pc:docMk/>
          <pc:sldMk cId="2701183226" sldId="324"/>
        </pc:sldMkLst>
        <pc:spChg chg="mod">
          <ac:chgData name="Matthew Purland" userId="8d07c89cff7dd31c" providerId="LiveId" clId="{6D5DE511-5DCD-4901-B0E6-9541475CDA04}" dt="2023-07-03T08:47:15.903" v="15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7:39.278" v="17" actId="20577"/>
        <pc:sldMkLst>
          <pc:docMk/>
          <pc:sldMk cId="96845296" sldId="325"/>
        </pc:sldMkLst>
        <pc:spChg chg="mod">
          <ac:chgData name="Matthew Purland" userId="8d07c89cff7dd31c" providerId="LiveId" clId="{6D5DE511-5DCD-4901-B0E6-9541475CDA04}" dt="2023-07-03T08:47:39.278" v="17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17:40.613" v="1" actId="20577"/>
        <pc:sldMkLst>
          <pc:docMk/>
          <pc:sldMk cId="3064958748" sldId="337"/>
        </pc:sldMkLst>
        <pc:spChg chg="mod">
          <ac:chgData name="Matthew Purland" userId="8d07c89cff7dd31c" providerId="LiveId" clId="{6D5DE511-5DCD-4901-B0E6-9541475CDA04}" dt="2023-07-03T08:17:40.613" v="1" actId="2057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8:28.060" v="18" actId="20577"/>
        <pc:sldMkLst>
          <pc:docMk/>
          <pc:sldMk cId="1768188448" sldId="343"/>
        </pc:sldMkLst>
        <pc:spChg chg="mod">
          <ac:chgData name="Matthew Purland" userId="8d07c89cff7dd31c" providerId="LiveId" clId="{6D5DE511-5DCD-4901-B0E6-9541475CDA04}" dt="2023-07-03T08:48:28.060" v="18" actId="20577"/>
          <ac:spMkLst>
            <pc:docMk/>
            <pc:sldMk cId="1768188448" sldId="34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6D5DE511-5DCD-4901-B0E6-9541475CDA04}" dt="2023-07-03T08:48:43.554" v="25" actId="20577"/>
        <pc:sldMkLst>
          <pc:docMk/>
          <pc:sldMk cId="2014314741" sldId="344"/>
        </pc:sldMkLst>
        <pc:spChg chg="mod">
          <ac:chgData name="Matthew Purland" userId="8d07c89cff7dd31c" providerId="LiveId" clId="{6D5DE511-5DCD-4901-B0E6-9541475CDA04}" dt="2023-07-03T08:48:43.554" v="25" actId="20577"/>
          <ac:spMkLst>
            <pc:docMk/>
            <pc:sldMk cId="2014314741" sldId="34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B9DB07D4-F578-4716-A644-1EC733849FB7}"/>
    <pc:docChg chg="undo custSel modSld">
      <pc:chgData name="Matthew Purland" userId="8d07c89cff7dd31c" providerId="LiveId" clId="{B9DB07D4-F578-4716-A644-1EC733849FB7}" dt="2023-06-29T09:24:02.512" v="325" actId="207"/>
      <pc:docMkLst>
        <pc:docMk/>
      </pc:docMkLst>
      <pc:sldChg chg="modSp mod">
        <pc:chgData name="Matthew Purland" userId="8d07c89cff7dd31c" providerId="LiveId" clId="{B9DB07D4-F578-4716-A644-1EC733849FB7}" dt="2023-06-29T08:42:55.877" v="49" actId="207"/>
        <pc:sldMkLst>
          <pc:docMk/>
          <pc:sldMk cId="127422633" sldId="269"/>
        </pc:sldMkLst>
        <pc:spChg chg="mod">
          <ac:chgData name="Matthew Purland" userId="8d07c89cff7dd31c" providerId="LiveId" clId="{B9DB07D4-F578-4716-A644-1EC733849FB7}" dt="2023-06-29T08:42:55.877" v="49" actId="207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3:35.675" v="88" actId="20577"/>
        <pc:sldMkLst>
          <pc:docMk/>
          <pc:sldMk cId="3132766640" sldId="276"/>
        </pc:sldMkLst>
        <pc:spChg chg="mod">
          <ac:chgData name="Matthew Purland" userId="8d07c89cff7dd31c" providerId="LiveId" clId="{B9DB07D4-F578-4716-A644-1EC733849FB7}" dt="2023-06-29T08:43:35.675" v="88" actId="2057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7:49.798" v="131" actId="20577"/>
        <pc:sldMkLst>
          <pc:docMk/>
          <pc:sldMk cId="1462857606" sldId="306"/>
        </pc:sldMkLst>
        <pc:spChg chg="mod">
          <ac:chgData name="Matthew Purland" userId="8d07c89cff7dd31c" providerId="LiveId" clId="{B9DB07D4-F578-4716-A644-1EC733849FB7}" dt="2023-06-29T08:47:49.798" v="131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9:29.616" v="150" actId="114"/>
        <pc:sldMkLst>
          <pc:docMk/>
          <pc:sldMk cId="3050127184" sldId="307"/>
        </pc:sldMkLst>
        <pc:spChg chg="mod">
          <ac:chgData name="Matthew Purland" userId="8d07c89cff7dd31c" providerId="LiveId" clId="{B9DB07D4-F578-4716-A644-1EC733849FB7}" dt="2023-06-29T08:49:29.616" v="150" actId="114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1:14.457" v="215" actId="20577"/>
        <pc:sldMkLst>
          <pc:docMk/>
          <pc:sldMk cId="1238584135" sldId="308"/>
        </pc:sldMkLst>
        <pc:spChg chg="mod">
          <ac:chgData name="Matthew Purland" userId="8d07c89cff7dd31c" providerId="LiveId" clId="{B9DB07D4-F578-4716-A644-1EC733849FB7}" dt="2023-06-29T08:51:14.457" v="215" actId="2057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2:53.292" v="217" actId="207"/>
        <pc:sldMkLst>
          <pc:docMk/>
          <pc:sldMk cId="3012138569" sldId="309"/>
        </pc:sldMkLst>
        <pc:spChg chg="mod">
          <ac:chgData name="Matthew Purland" userId="8d07c89cff7dd31c" providerId="LiveId" clId="{B9DB07D4-F578-4716-A644-1EC733849FB7}" dt="2023-06-29T08:52:53.292" v="217" actId="20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23.465" v="239" actId="207"/>
        <pc:sldMkLst>
          <pc:docMk/>
          <pc:sldMk cId="1569301724" sldId="310"/>
        </pc:sldMkLst>
        <pc:spChg chg="mod">
          <ac:chgData name="Matthew Purland" userId="8d07c89cff7dd31c" providerId="LiveId" clId="{B9DB07D4-F578-4716-A644-1EC733849FB7}" dt="2023-06-29T08:54:23.465" v="239" actId="207"/>
          <ac:spMkLst>
            <pc:docMk/>
            <pc:sldMk cId="1569301724" sldId="3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5:54.411" v="243" actId="207"/>
        <pc:sldMkLst>
          <pc:docMk/>
          <pc:sldMk cId="2436253448" sldId="312"/>
        </pc:sldMkLst>
        <pc:spChg chg="mod">
          <ac:chgData name="Matthew Purland" userId="8d07c89cff7dd31c" providerId="LiveId" clId="{B9DB07D4-F578-4716-A644-1EC733849FB7}" dt="2023-06-29T08:55:54.411" v="243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13.771" v="107" actId="207"/>
        <pc:sldMkLst>
          <pc:docMk/>
          <pc:sldMk cId="3080008797" sldId="313"/>
        </pc:sldMkLst>
        <pc:spChg chg="mod">
          <ac:chgData name="Matthew Purland" userId="8d07c89cff7dd31c" providerId="LiveId" clId="{B9DB07D4-F578-4716-A644-1EC733849FB7}" dt="2023-06-29T08:46:13.771" v="107" actId="20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4:43.773" v="90" actId="207"/>
        <pc:sldMkLst>
          <pc:docMk/>
          <pc:sldMk cId="3340650579" sldId="314"/>
        </pc:sldMkLst>
        <pc:spChg chg="mod">
          <ac:chgData name="Matthew Purland" userId="8d07c89cff7dd31c" providerId="LiveId" clId="{B9DB07D4-F578-4716-A644-1EC733849FB7}" dt="2023-06-29T08:44:43.773" v="90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5:53.708" v="105" actId="207"/>
        <pc:sldMkLst>
          <pc:docMk/>
          <pc:sldMk cId="3542085204" sldId="315"/>
        </pc:sldMkLst>
        <pc:spChg chg="mod">
          <ac:chgData name="Matthew Purland" userId="8d07c89cff7dd31c" providerId="LiveId" clId="{B9DB07D4-F578-4716-A644-1EC733849FB7}" dt="2023-06-29T08:45:53.708" v="105" actId="20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6:49.581" v="110" actId="207"/>
        <pc:sldMkLst>
          <pc:docMk/>
          <pc:sldMk cId="2758929063" sldId="316"/>
        </pc:sldMkLst>
        <pc:spChg chg="mod">
          <ac:chgData name="Matthew Purland" userId="8d07c89cff7dd31c" providerId="LiveId" clId="{B9DB07D4-F578-4716-A644-1EC733849FB7}" dt="2023-06-29T08:46:49.581" v="110" actId="20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4:02.747" v="238" actId="207"/>
        <pc:sldMkLst>
          <pc:docMk/>
          <pc:sldMk cId="2775800582" sldId="322"/>
        </pc:sldMkLst>
        <pc:spChg chg="mod">
          <ac:chgData name="Matthew Purland" userId="8d07c89cff7dd31c" providerId="LiveId" clId="{B9DB07D4-F578-4716-A644-1EC733849FB7}" dt="2023-06-29T08:54:02.747" v="238" actId="20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06.462" v="247" actId="114"/>
        <pc:sldMkLst>
          <pc:docMk/>
          <pc:sldMk cId="1151583892" sldId="323"/>
        </pc:sldMkLst>
        <pc:spChg chg="mod">
          <ac:chgData name="Matthew Purland" userId="8d07c89cff7dd31c" providerId="LiveId" clId="{B9DB07D4-F578-4716-A644-1EC733849FB7}" dt="2023-06-29T08:58:06.462" v="247" actId="114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58:39.599" v="248" actId="207"/>
        <pc:sldMkLst>
          <pc:docMk/>
          <pc:sldMk cId="2701183226" sldId="324"/>
        </pc:sldMkLst>
        <pc:spChg chg="mod">
          <ac:chgData name="Matthew Purland" userId="8d07c89cff7dd31c" providerId="LiveId" clId="{B9DB07D4-F578-4716-A644-1EC733849FB7}" dt="2023-06-29T08:58:39.599" v="248" actId="20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8:48:33.024" v="133" actId="207"/>
        <pc:sldMkLst>
          <pc:docMk/>
          <pc:sldMk cId="3064958748" sldId="337"/>
        </pc:sldMkLst>
        <pc:spChg chg="mod">
          <ac:chgData name="Matthew Purland" userId="8d07c89cff7dd31c" providerId="LiveId" clId="{B9DB07D4-F578-4716-A644-1EC733849FB7}" dt="2023-06-29T08:48:33.024" v="133" actId="207"/>
          <ac:spMkLst>
            <pc:docMk/>
            <pc:sldMk cId="3064958748" sldId="33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1:40.336" v="255" actId="207"/>
        <pc:sldMkLst>
          <pc:docMk/>
          <pc:sldMk cId="1988095300" sldId="339"/>
        </pc:sldMkLst>
        <pc:spChg chg="mod">
          <ac:chgData name="Matthew Purland" userId="8d07c89cff7dd31c" providerId="LiveId" clId="{B9DB07D4-F578-4716-A644-1EC733849FB7}" dt="2023-06-29T09:01:40.336" v="255" actId="207"/>
          <ac:spMkLst>
            <pc:docMk/>
            <pc:sldMk cId="1988095300" sldId="33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4:09.631" v="260" actId="207"/>
        <pc:sldMkLst>
          <pc:docMk/>
          <pc:sldMk cId="2830740769" sldId="340"/>
        </pc:sldMkLst>
        <pc:spChg chg="mod">
          <ac:chgData name="Matthew Purland" userId="8d07c89cff7dd31c" providerId="LiveId" clId="{B9DB07D4-F578-4716-A644-1EC733849FB7}" dt="2023-06-29T09:04:09.631" v="260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6:03.447" v="270" actId="20577"/>
        <pc:sldMkLst>
          <pc:docMk/>
          <pc:sldMk cId="2666118414" sldId="341"/>
        </pc:sldMkLst>
        <pc:spChg chg="mod">
          <ac:chgData name="Matthew Purland" userId="8d07c89cff7dd31c" providerId="LiveId" clId="{B9DB07D4-F578-4716-A644-1EC733849FB7}" dt="2023-06-29T09:06:03.447" v="270" actId="20577"/>
          <ac:spMkLst>
            <pc:docMk/>
            <pc:sldMk cId="2666118414" sldId="34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7:06.167" v="290" actId="6549"/>
        <pc:sldMkLst>
          <pc:docMk/>
          <pc:sldMk cId="1057797153" sldId="342"/>
        </pc:sldMkLst>
        <pc:spChg chg="mod">
          <ac:chgData name="Matthew Purland" userId="8d07c89cff7dd31c" providerId="LiveId" clId="{B9DB07D4-F578-4716-A644-1EC733849FB7}" dt="2023-06-29T09:07:06.167" v="290" actId="6549"/>
          <ac:spMkLst>
            <pc:docMk/>
            <pc:sldMk cId="1057797153" sldId="34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08:03.434" v="300" actId="20577"/>
        <pc:sldMkLst>
          <pc:docMk/>
          <pc:sldMk cId="2014314741" sldId="344"/>
        </pc:sldMkLst>
        <pc:spChg chg="mod">
          <ac:chgData name="Matthew Purland" userId="8d07c89cff7dd31c" providerId="LiveId" clId="{B9DB07D4-F578-4716-A644-1EC733849FB7}" dt="2023-06-29T09:08:03.434" v="300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4:44.878" v="303" actId="114"/>
        <pc:sldMkLst>
          <pc:docMk/>
          <pc:sldMk cId="3724340291" sldId="347"/>
        </pc:sldMkLst>
        <pc:spChg chg="mod">
          <ac:chgData name="Matthew Purland" userId="8d07c89cff7dd31c" providerId="LiveId" clId="{B9DB07D4-F578-4716-A644-1EC733849FB7}" dt="2023-06-29T09:14:44.878" v="303" actId="114"/>
          <ac:spMkLst>
            <pc:docMk/>
            <pc:sldMk cId="3724340291" sldId="34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6:01.936" v="305" actId="207"/>
        <pc:sldMkLst>
          <pc:docMk/>
          <pc:sldMk cId="3095628916" sldId="348"/>
        </pc:sldMkLst>
        <pc:spChg chg="mod">
          <ac:chgData name="Matthew Purland" userId="8d07c89cff7dd31c" providerId="LiveId" clId="{B9DB07D4-F578-4716-A644-1EC733849FB7}" dt="2023-06-29T09:16:01.936" v="305" actId="207"/>
          <ac:spMkLst>
            <pc:docMk/>
            <pc:sldMk cId="3095628916" sldId="34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7:34.828" v="309" actId="207"/>
        <pc:sldMkLst>
          <pc:docMk/>
          <pc:sldMk cId="2925221850" sldId="349"/>
        </pc:sldMkLst>
        <pc:spChg chg="mod">
          <ac:chgData name="Matthew Purland" userId="8d07c89cff7dd31c" providerId="LiveId" clId="{B9DB07D4-F578-4716-A644-1EC733849FB7}" dt="2023-06-29T09:17:34.828" v="309" actId="207"/>
          <ac:spMkLst>
            <pc:docMk/>
            <pc:sldMk cId="2925221850" sldId="34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18:48.036" v="314" actId="207"/>
        <pc:sldMkLst>
          <pc:docMk/>
          <pc:sldMk cId="3478940970" sldId="355"/>
        </pc:sldMkLst>
        <pc:spChg chg="mod">
          <ac:chgData name="Matthew Purland" userId="8d07c89cff7dd31c" providerId="LiveId" clId="{B9DB07D4-F578-4716-A644-1EC733849FB7}" dt="2023-06-29T09:18:48.036" v="314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0:15.628" v="317" actId="207"/>
        <pc:sldMkLst>
          <pc:docMk/>
          <pc:sldMk cId="95017503" sldId="356"/>
        </pc:sldMkLst>
        <pc:spChg chg="mod">
          <ac:chgData name="Matthew Purland" userId="8d07c89cff7dd31c" providerId="LiveId" clId="{B9DB07D4-F578-4716-A644-1EC733849FB7}" dt="2023-06-29T09:20:15.628" v="31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B9DB07D4-F578-4716-A644-1EC733849FB7}" dt="2023-06-29T09:24:02.512" v="325" actId="207"/>
        <pc:sldMkLst>
          <pc:docMk/>
          <pc:sldMk cId="386494882" sldId="357"/>
        </pc:sldMkLst>
        <pc:spChg chg="mod">
          <ac:chgData name="Matthew Purland" userId="8d07c89cff7dd31c" providerId="LiveId" clId="{B9DB07D4-F578-4716-A644-1EC733849FB7}" dt="2023-06-29T09:24:02.512" v="325" actId="207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4"/>
            </a:pPr>
            <a:r>
              <a:rPr lang="en-GB" dirty="0"/>
              <a:t>with  </a:t>
            </a:r>
            <a:r>
              <a:rPr lang="en-GB" dirty="0">
                <a:solidFill>
                  <a:srgbClr val="FF0000"/>
                </a:solidFill>
              </a:rPr>
              <a:t>l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wi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e,     cy  </a:t>
            </a:r>
            <a:r>
              <a:rPr lang="en-GB" dirty="0" err="1"/>
              <a:t>c</a:t>
            </a:r>
            <a:r>
              <a:rPr lang="en-GB" dirty="0" err="1">
                <a:solidFill>
                  <a:srgbClr val="00B050"/>
                </a:solidFill>
              </a:rPr>
              <a:t>le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o,     we’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et,     </a:t>
            </a:r>
            <a:r>
              <a:rPr lang="en-GB" dirty="0" err="1"/>
              <a:t>chi</a:t>
            </a:r>
            <a:r>
              <a:rPr lang="en-GB" dirty="0" err="1">
                <a:solidFill>
                  <a:srgbClr val="00B050"/>
                </a:solidFill>
              </a:rPr>
              <a:t>l</a:t>
            </a:r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/>
              <a:t> </a:t>
            </a:r>
            <a:r>
              <a:rPr lang="en-GB" dirty="0" err="1">
                <a:solidFill>
                  <a:srgbClr val="00B050"/>
                </a:solidFill>
              </a:rPr>
              <a:t>d</a:t>
            </a:r>
            <a:r>
              <a:rPr lang="en-GB" dirty="0" err="1"/>
              <a:t>ren</a:t>
            </a:r>
            <a:r>
              <a:rPr lang="en-GB" dirty="0"/>
              <a:t>,     who</a:t>
            </a:r>
            <a:r>
              <a:rPr lang="en-GB" dirty="0">
                <a:solidFill>
                  <a:srgbClr val="00B050"/>
                </a:solidFill>
              </a:rPr>
              <a:t>le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a  mi  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she’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g</a:t>
            </a:r>
            <a:r>
              <a:rPr lang="en-GB" dirty="0"/>
              <a:t>ive,     Mi  </a:t>
            </a:r>
            <a:r>
              <a:rPr lang="en-GB" dirty="0" err="1"/>
              <a:t>chae</a:t>
            </a:r>
            <a:r>
              <a:rPr lang="en-GB" dirty="0" err="1">
                <a:solidFill>
                  <a:srgbClr val="00B050"/>
                </a:solidFill>
              </a:rPr>
              <a:t>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as,     we’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h</a:t>
            </a:r>
            <a:r>
              <a:rPr lang="en-GB" dirty="0"/>
              <a:t>ave,     you’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ake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u  </a:t>
            </a:r>
            <a:r>
              <a:rPr lang="en-GB" dirty="0" err="1"/>
              <a:t>sua</a:t>
            </a:r>
            <a:r>
              <a:rPr lang="en-GB" dirty="0" err="1">
                <a:solidFill>
                  <a:srgbClr val="00B050"/>
                </a:solidFill>
              </a:rPr>
              <a:t>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o,     a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y</a:t>
            </a:r>
            <a:r>
              <a:rPr lang="en-GB" dirty="0"/>
              <a:t>ear,     Go</a:t>
            </a: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ie</a:t>
            </a:r>
          </a:p>
        </p:txBody>
      </p:sp>
    </p:spTree>
    <p:extLst>
      <p:ext uri="{BB962C8B-B14F-4D97-AF65-F5344CB8AC3E}">
        <p14:creationId xmlns:p14="http://schemas.microsoft.com/office/powerpoint/2010/main" val="95017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5"/>
            </a:pPr>
            <a:r>
              <a:rPr lang="en-GB" dirty="0"/>
              <a:t>mixed: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u</a:t>
            </a:r>
            <a:r>
              <a:rPr lang="en-GB" dirty="0">
                <a:solidFill>
                  <a:srgbClr val="00B050"/>
                </a:solidFill>
              </a:rPr>
              <a:t>n(g)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cle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i  si  ted (ng),     co  </a:t>
            </a:r>
            <a:r>
              <a:rPr lang="en-GB" dirty="0" err="1"/>
              <a:t>mma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i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o</a:t>
            </a:r>
            <a:r>
              <a:rPr lang="en-GB" dirty="0"/>
              <a:t>  </a:t>
            </a:r>
            <a:r>
              <a:rPr lang="en-GB" dirty="0" err="1"/>
              <a:t>ffi</a:t>
            </a:r>
            <a:r>
              <a:rPr lang="en-GB" dirty="0"/>
              <a:t>  </a:t>
            </a:r>
            <a:r>
              <a:rPr lang="en-GB" dirty="0" err="1"/>
              <a:t>cer</a:t>
            </a:r>
            <a:r>
              <a:rPr lang="en-GB" dirty="0"/>
              <a:t>,     </a:t>
            </a:r>
            <a:r>
              <a:rPr lang="en-GB" dirty="0" err="1"/>
              <a:t>sho</a:t>
            </a:r>
            <a:r>
              <a:rPr lang="en-GB" dirty="0"/>
              <a:t>  </a:t>
            </a:r>
            <a:r>
              <a:rPr lang="en-GB" dirty="0" err="1"/>
              <a:t>ppi</a:t>
            </a:r>
            <a:r>
              <a:rPr lang="en-GB" dirty="0" err="1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c</a:t>
            </a:r>
            <a:r>
              <a:rPr lang="en-GB" dirty="0" err="1"/>
              <a:t>e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t</a:t>
            </a:r>
            <a:r>
              <a:rPr lang="en-GB" dirty="0" err="1"/>
              <a:t>re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sma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f</a:t>
            </a:r>
            <a:r>
              <a:rPr lang="en-GB" dirty="0"/>
              <a:t>a  </a:t>
            </a:r>
            <a:r>
              <a:rPr lang="en-GB" dirty="0" err="1"/>
              <a:t>shio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b</a:t>
            </a:r>
            <a:r>
              <a:rPr lang="en-GB" dirty="0" err="1"/>
              <a:t>ou</a:t>
            </a:r>
            <a:r>
              <a:rPr lang="en-GB" dirty="0"/>
              <a:t>  </a:t>
            </a:r>
            <a:r>
              <a:rPr lang="en-GB" dirty="0" err="1"/>
              <a:t>tique</a:t>
            </a:r>
            <a:r>
              <a:rPr lang="en-GB" dirty="0"/>
              <a:t>,     	Do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a  ster (ng)  </a:t>
            </a:r>
            <a:r>
              <a:rPr lang="en-GB" dirty="0" err="1"/>
              <a:t>Fa</a:t>
            </a:r>
            <a:r>
              <a:rPr lang="en-GB" dirty="0" err="1">
                <a:solidFill>
                  <a:srgbClr val="00B050"/>
                </a:solidFill>
              </a:rPr>
              <a:t>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ti</a:t>
            </a:r>
            <a:r>
              <a:rPr lang="en-GB" dirty="0">
                <a:solidFill>
                  <a:srgbClr val="00B050"/>
                </a:solidFill>
              </a:rPr>
              <a:t>me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/>
              <a:t>oo  ki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a</a:t>
            </a:r>
            <a:r>
              <a:rPr lang="en-GB" dirty="0"/>
              <a:t>t,     cli  </a:t>
            </a:r>
            <a:r>
              <a:rPr lang="en-GB" dirty="0" err="1"/>
              <a:t>mbi</a:t>
            </a:r>
            <a:r>
              <a:rPr lang="en-GB" dirty="0" err="1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in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e  </a:t>
            </a:r>
            <a:r>
              <a:rPr lang="en-GB" dirty="0" err="1"/>
              <a:t>mou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t</a:t>
            </a:r>
            <a:r>
              <a:rPr lang="en-GB" dirty="0" err="1"/>
              <a:t>ains</a:t>
            </a:r>
            <a:r>
              <a:rPr lang="en-GB" dirty="0"/>
              <a:t>,     wo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er  </a:t>
            </a:r>
            <a:r>
              <a:rPr lang="en-GB" dirty="0" err="1"/>
              <a:t>fu</a:t>
            </a:r>
            <a:r>
              <a:rPr lang="en-GB" dirty="0" err="1">
                <a:solidFill>
                  <a:srgbClr val="00B050"/>
                </a:solidFill>
              </a:rPr>
              <a:t>l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ay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bee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re  di  </a:t>
            </a:r>
            <a:r>
              <a:rPr lang="en-GB" dirty="0" err="1"/>
              <a:t>cti</a:t>
            </a:r>
            <a:r>
              <a:rPr lang="en-GB" dirty="0" err="1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s</a:t>
            </a:r>
            <a:r>
              <a:rPr lang="en-GB" dirty="0"/>
              <a:t>leet,     wi</a:t>
            </a:r>
            <a:r>
              <a:rPr lang="en-GB" dirty="0">
                <a:solidFill>
                  <a:srgbClr val="00B050"/>
                </a:solidFill>
              </a:rPr>
              <a:t>ll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e  di  sa  </a:t>
            </a:r>
            <a:r>
              <a:rPr lang="en-GB" dirty="0" err="1"/>
              <a:t>ppoi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lea  vi</a:t>
            </a:r>
            <a:r>
              <a:rPr lang="en-GB" dirty="0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e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  day,     wi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d</a:t>
            </a:r>
            <a:r>
              <a:rPr lang="en-GB" dirty="0" err="1"/>
              <a:t>ow</a:t>
            </a:r>
            <a:r>
              <a:rPr lang="en-GB" dirty="0"/>
              <a:t>  </a:t>
            </a:r>
            <a:r>
              <a:rPr lang="en-GB" dirty="0" err="1"/>
              <a:t>sho</a:t>
            </a:r>
            <a:r>
              <a:rPr lang="en-GB" dirty="0"/>
              <a:t>  </a:t>
            </a:r>
            <a:r>
              <a:rPr lang="en-GB" dirty="0" err="1"/>
              <a:t>ppi</a:t>
            </a:r>
            <a:r>
              <a:rPr lang="en-GB" dirty="0" err="1">
                <a:solidFill>
                  <a:srgbClr val="00B050"/>
                </a:solidFill>
              </a:rPr>
              <a:t>ng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in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e...</a:t>
            </a:r>
          </a:p>
        </p:txBody>
      </p:sp>
    </p:spTree>
    <p:extLst>
      <p:ext uri="{BB962C8B-B14F-4D97-AF65-F5344CB8AC3E}">
        <p14:creationId xmlns:p14="http://schemas.microsoft.com/office/powerpoint/2010/main" val="3864948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3: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3.5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Practice phrases with VC and friendly connections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5. Practice the following example phrases which have only </a:t>
            </a:r>
            <a:r>
              <a:rPr lang="en-GB" dirty="0">
                <a:solidFill>
                  <a:srgbClr val="FF0000"/>
                </a:solidFill>
              </a:rPr>
              <a:t>friendly</a:t>
            </a:r>
            <a:r>
              <a:rPr lang="en-GB" dirty="0"/>
              <a:t> and </a:t>
            </a:r>
            <a:r>
              <a:rPr lang="en-GB" dirty="0">
                <a:solidFill>
                  <a:srgbClr val="FF0000"/>
                </a:solidFill>
              </a:rPr>
              <a:t>VC connections</a:t>
            </a:r>
            <a:r>
              <a:rPr lang="en-GB" dirty="0"/>
              <a:t>. Notice how easy they are to pronounce.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Note: it is rare to find a phrase or sentence with </a:t>
            </a:r>
            <a:r>
              <a:rPr lang="en-GB" i="1" dirty="0">
                <a:solidFill>
                  <a:srgbClr val="FF0000"/>
                </a:solidFill>
              </a:rPr>
              <a:t>only</a:t>
            </a:r>
            <a:r>
              <a:rPr lang="en-GB" i="1" dirty="0"/>
              <a:t> friendly connections. Friendly connections can be found mingling with other connections, both good and bad.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40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lphaLcParenR"/>
            </a:pPr>
            <a:r>
              <a:rPr lang="en-GB" dirty="0"/>
              <a:t>with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fro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H</a:t>
            </a:r>
            <a:r>
              <a:rPr lang="en-GB" dirty="0"/>
              <a:t>ea  throw,     ti</a:t>
            </a:r>
            <a:r>
              <a:rPr lang="en-GB" dirty="0">
                <a:solidFill>
                  <a:srgbClr val="00B050"/>
                </a:solidFill>
              </a:rPr>
              <a:t>me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d</a:t>
            </a:r>
            <a:r>
              <a:rPr lang="en-GB" dirty="0"/>
              <a:t>oes,     mu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l</a:t>
            </a:r>
            <a:r>
              <a:rPr lang="en-GB" dirty="0"/>
              <a:t>ives,     mu  </a:t>
            </a:r>
            <a:r>
              <a:rPr lang="en-GB" dirty="0" err="1"/>
              <a:t>seu</a:t>
            </a:r>
            <a:r>
              <a:rPr lang="en-GB" dirty="0" err="1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ith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err="1"/>
              <a:t>i</a:t>
            </a:r>
            <a:r>
              <a:rPr lang="en-GB" dirty="0" err="1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or  tant,     fro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arks,     </a:t>
            </a:r>
            <a:r>
              <a:rPr lang="en-GB" dirty="0" err="1"/>
              <a:t>i</a:t>
            </a:r>
            <a:r>
              <a:rPr lang="en-GB" dirty="0" err="1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p</a:t>
            </a:r>
            <a:r>
              <a:rPr lang="en-GB" dirty="0"/>
              <a:t>re  </a:t>
            </a:r>
            <a:r>
              <a:rPr lang="en-GB" dirty="0" err="1"/>
              <a:t>ssion</a:t>
            </a:r>
            <a:r>
              <a:rPr lang="en-GB" dirty="0"/>
              <a:t>,     tea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r</a:t>
            </a:r>
            <a:r>
              <a:rPr lang="en-GB" dirty="0"/>
              <a:t>eached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so</a:t>
            </a:r>
            <a:r>
              <a:rPr lang="en-GB" dirty="0">
                <a:solidFill>
                  <a:srgbClr val="00B050"/>
                </a:solidFill>
              </a:rPr>
              <a:t>me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ild,     stor</a:t>
            </a:r>
            <a:r>
              <a:rPr lang="en-GB" dirty="0">
                <a:solidFill>
                  <a:srgbClr val="00B050"/>
                </a:solidFill>
              </a:rPr>
              <a:t>m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w</a:t>
            </a:r>
            <a:r>
              <a:rPr lang="en-GB" dirty="0"/>
              <a:t>as</a:t>
            </a:r>
          </a:p>
        </p:txBody>
      </p:sp>
    </p:spTree>
    <p:extLst>
      <p:ext uri="{BB962C8B-B14F-4D97-AF65-F5344CB8AC3E}">
        <p14:creationId xmlns:p14="http://schemas.microsoft.com/office/powerpoint/2010/main" val="30956289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2"/>
            </a:pPr>
            <a:r>
              <a:rPr lang="en-GB" dirty="0"/>
              <a:t>with  </a:t>
            </a:r>
            <a:r>
              <a:rPr lang="en-GB" dirty="0">
                <a:solidFill>
                  <a:srgbClr val="FF0000"/>
                </a:solidFill>
              </a:rPr>
              <a:t>n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se  </a:t>
            </a:r>
            <a:r>
              <a:rPr lang="en-GB" dirty="0" err="1"/>
              <a:t>ve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t</a:t>
            </a:r>
            <a:r>
              <a:rPr lang="en-GB" dirty="0" err="1"/>
              <a:t>we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y,     Co  pe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h</a:t>
            </a:r>
            <a:r>
              <a:rPr lang="en-GB" dirty="0"/>
              <a:t>a  gen,     trai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o,     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er  gen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ca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c</a:t>
            </a:r>
            <a:r>
              <a:rPr lang="en-GB" dirty="0"/>
              <a:t>elled,     pa  </a:t>
            </a:r>
            <a:r>
              <a:rPr lang="en-GB" dirty="0" err="1"/>
              <a:t>sse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 err="1">
                <a:solidFill>
                  <a:srgbClr val="00B050"/>
                </a:solidFill>
              </a:rPr>
              <a:t>g</a:t>
            </a:r>
            <a:r>
              <a:rPr lang="en-GB" dirty="0" err="1"/>
              <a:t>ers</a:t>
            </a:r>
            <a:r>
              <a:rPr lang="en-GB" dirty="0"/>
              <a:t>,     o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h</a:t>
            </a:r>
            <a:r>
              <a:rPr lang="en-GB" dirty="0"/>
              <a:t>o  li  day,     E  di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b</a:t>
            </a:r>
            <a:r>
              <a:rPr lang="en-GB" dirty="0"/>
              <a:t>urgh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di  sa  </a:t>
            </a:r>
            <a:r>
              <a:rPr lang="en-GB" dirty="0" err="1"/>
              <a:t>ppoi</a:t>
            </a:r>
            <a:r>
              <a:rPr lang="en-GB" dirty="0" err="1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ed,      i</a:t>
            </a:r>
            <a:r>
              <a:rPr lang="en-GB" dirty="0">
                <a:solidFill>
                  <a:srgbClr val="00B050"/>
                </a:solidFill>
              </a:rPr>
              <a:t>n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th</a:t>
            </a:r>
            <a:r>
              <a:rPr lang="en-GB" dirty="0"/>
              <a:t>is</a:t>
            </a:r>
          </a:p>
        </p:txBody>
      </p:sp>
    </p:spTree>
    <p:extLst>
      <p:ext uri="{BB962C8B-B14F-4D97-AF65-F5344CB8AC3E}">
        <p14:creationId xmlns:p14="http://schemas.microsoft.com/office/powerpoint/2010/main" val="2925221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514350" indent="-514350">
              <a:buFont typeface="+mj-lt"/>
              <a:buAutoNum type="alphaLcParenR" startAt="3"/>
            </a:pPr>
            <a:r>
              <a:rPr lang="en-GB" dirty="0"/>
              <a:t>with  </a:t>
            </a:r>
            <a:r>
              <a:rPr lang="en-GB" dirty="0">
                <a:solidFill>
                  <a:srgbClr val="FF0000"/>
                </a:solidFill>
              </a:rPr>
              <a:t>ng</a:t>
            </a:r>
            <a:r>
              <a:rPr lang="en-GB" dirty="0"/>
              <a:t>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CC connections: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 err="1"/>
              <a:t>dri</a:t>
            </a:r>
            <a:r>
              <a:rPr lang="en-GB" sz="2400" dirty="0"/>
              <a:t>  vi</a:t>
            </a:r>
            <a:r>
              <a:rPr lang="en-GB" sz="2400" dirty="0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t</a:t>
            </a:r>
            <a:r>
              <a:rPr lang="en-GB" sz="2400" dirty="0"/>
              <a:t>o,     </a:t>
            </a:r>
            <a:r>
              <a:rPr lang="en-GB" sz="2400" dirty="0" err="1"/>
              <a:t>cro</a:t>
            </a:r>
            <a:r>
              <a:rPr lang="en-GB" sz="2400" dirty="0"/>
              <a:t>  </a:t>
            </a:r>
            <a:r>
              <a:rPr lang="en-GB" sz="2400" dirty="0" err="1"/>
              <a:t>ssi</a:t>
            </a:r>
            <a:r>
              <a:rPr lang="en-GB" sz="2400" dirty="0" err="1">
                <a:solidFill>
                  <a:srgbClr val="00B050"/>
                </a:solidFill>
              </a:rPr>
              <a:t>ng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00B050"/>
                </a:solidFill>
              </a:rPr>
              <a:t>th</a:t>
            </a:r>
            <a:r>
              <a:rPr lang="en-GB" sz="2400" dirty="0"/>
              <a:t>e,     play  i</a:t>
            </a:r>
            <a:r>
              <a:rPr lang="en-GB" sz="2400" dirty="0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w</a:t>
            </a:r>
            <a:r>
              <a:rPr lang="en-GB" sz="2400" dirty="0"/>
              <a:t>ith     Fra</a:t>
            </a:r>
            <a:r>
              <a:rPr lang="en-GB" sz="2400" dirty="0">
                <a:solidFill>
                  <a:srgbClr val="00B050"/>
                </a:solidFill>
              </a:rPr>
              <a:t>n(g)</a:t>
            </a:r>
            <a:r>
              <a:rPr lang="en-GB" sz="2400" dirty="0"/>
              <a:t>  </a:t>
            </a:r>
            <a:r>
              <a:rPr lang="en-GB" sz="2400" dirty="0" err="1">
                <a:solidFill>
                  <a:srgbClr val="00B050"/>
                </a:solidFill>
              </a:rPr>
              <a:t>k</a:t>
            </a:r>
            <a:r>
              <a:rPr lang="en-GB" sz="2400" dirty="0" err="1"/>
              <a:t>ie</a:t>
            </a:r>
            <a:r>
              <a:rPr lang="en-GB" sz="2400" dirty="0"/>
              <a:t>  bought  (ng)</a:t>
            </a:r>
            <a:r>
              <a:rPr lang="en-GB" dirty="0"/>
              <a:t>   </a:t>
            </a:r>
          </a:p>
          <a:p>
            <a:pPr marL="0" indent="0">
              <a:buNone/>
            </a:pPr>
            <a:r>
              <a:rPr lang="en-GB" dirty="0"/>
              <a:t> 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CV connections: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2400" dirty="0" err="1"/>
              <a:t>mo</a:t>
            </a:r>
            <a:r>
              <a:rPr lang="en-GB" sz="2400" dirty="0"/>
              <a:t>  vi</a:t>
            </a:r>
            <a:r>
              <a:rPr lang="en-GB" sz="2400" dirty="0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i</a:t>
            </a:r>
            <a:r>
              <a:rPr lang="en-GB" sz="2400" dirty="0"/>
              <a:t>n,     si  </a:t>
            </a:r>
            <a:r>
              <a:rPr lang="en-GB" sz="2400" dirty="0" err="1"/>
              <a:t>tti</a:t>
            </a:r>
            <a:r>
              <a:rPr lang="en-GB" sz="2400" dirty="0" err="1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o</a:t>
            </a:r>
            <a:r>
              <a:rPr lang="en-GB" sz="2400" dirty="0"/>
              <a:t>n,     we  </a:t>
            </a:r>
            <a:r>
              <a:rPr lang="en-GB" sz="2400" dirty="0" err="1"/>
              <a:t>ddi</a:t>
            </a:r>
            <a:r>
              <a:rPr lang="en-GB" sz="2400" dirty="0" err="1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a</a:t>
            </a:r>
            <a:r>
              <a:rPr lang="en-GB" sz="2400" dirty="0"/>
              <a:t>nd,     loo  ki</a:t>
            </a:r>
            <a:r>
              <a:rPr lang="en-GB" sz="2400" dirty="0">
                <a:solidFill>
                  <a:srgbClr val="00B050"/>
                </a:solidFill>
              </a:rPr>
              <a:t>ng</a:t>
            </a:r>
            <a:r>
              <a:rPr lang="en-GB" sz="2400" dirty="0"/>
              <a:t>  </a:t>
            </a:r>
            <a:r>
              <a:rPr lang="en-GB" sz="2400" dirty="0">
                <a:solidFill>
                  <a:srgbClr val="00B050"/>
                </a:solidFill>
              </a:rPr>
              <a:t>a</a:t>
            </a:r>
            <a:r>
              <a:rPr lang="en-GB" sz="2400" dirty="0"/>
              <a:t>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894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3663</TotalTime>
  <Words>352</Words>
  <Application>Microsoft Office PowerPoint</Application>
  <PresentationFormat>Widescreen</PresentationFormat>
  <Paragraphs>72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2023-07-03T09:26:16Z</dcterms:modified>
</cp:coreProperties>
</file>