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5" r:id="rId2"/>
    <p:sldId id="356" r:id="rId3"/>
    <p:sldId id="347" r:id="rId4"/>
    <p:sldId id="348" r:id="rId5"/>
    <p:sldId id="349" r:id="rId6"/>
    <p:sldId id="345" r:id="rId7"/>
    <p:sldId id="346" r:id="rId8"/>
    <p:sldId id="352" r:id="rId9"/>
    <p:sldId id="353" r:id="rId10"/>
    <p:sldId id="35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B54A55-0F82-420C-AB9C-2CD669C8A632}" v="1" dt="2023-07-03T08:52:23.9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3BB54A55-0F82-420C-AB9C-2CD669C8A632}"/>
    <pc:docChg chg="addSld delSld modSld">
      <pc:chgData name="Matthew Purland" userId="8d07c89cff7dd31c" providerId="LiveId" clId="{3BB54A55-0F82-420C-AB9C-2CD669C8A632}" dt="2023-07-03T08:52:58.745" v="69" actId="6549"/>
      <pc:docMkLst>
        <pc:docMk/>
      </pc:docMkLst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127422633" sldId="269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1462857606" sldId="306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3050127184" sldId="307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1238584135" sldId="308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3012138569" sldId="309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1569301724" sldId="310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2775907622" sldId="311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2436253448" sldId="312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3080008797" sldId="313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3340650579" sldId="314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3542085204" sldId="315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2758929063" sldId="316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2372146117" sldId="317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2468936208" sldId="318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2775800582" sldId="322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1151583892" sldId="323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2701183226" sldId="324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96845296" sldId="325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3064958748" sldId="337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2517115542" sldId="338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1988095300" sldId="339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2830740769" sldId="340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2666118414" sldId="341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1057797153" sldId="342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1768188448" sldId="343"/>
        </pc:sldMkLst>
      </pc:sldChg>
      <pc:sldChg chg="del">
        <pc:chgData name="Matthew Purland" userId="8d07c89cff7dd31c" providerId="LiveId" clId="{3BB54A55-0F82-420C-AB9C-2CD669C8A632}" dt="2023-07-03T08:51:25.264" v="0" actId="47"/>
        <pc:sldMkLst>
          <pc:docMk/>
          <pc:sldMk cId="2014314741" sldId="344"/>
        </pc:sldMkLst>
      </pc:sldChg>
      <pc:sldChg chg="del">
        <pc:chgData name="Matthew Purland" userId="8d07c89cff7dd31c" providerId="LiveId" clId="{3BB54A55-0F82-420C-AB9C-2CD669C8A632}" dt="2023-07-03T08:51:59.965" v="1" actId="47"/>
        <pc:sldMkLst>
          <pc:docMk/>
          <pc:sldMk cId="3724340291" sldId="347"/>
        </pc:sldMkLst>
      </pc:sldChg>
      <pc:sldChg chg="add">
        <pc:chgData name="Matthew Purland" userId="8d07c89cff7dd31c" providerId="LiveId" clId="{3BB54A55-0F82-420C-AB9C-2CD669C8A632}" dt="2023-07-03T08:52:23.986" v="2"/>
        <pc:sldMkLst>
          <pc:docMk/>
          <pc:sldMk cId="4245887190" sldId="347"/>
        </pc:sldMkLst>
      </pc:sldChg>
      <pc:sldChg chg="add">
        <pc:chgData name="Matthew Purland" userId="8d07c89cff7dd31c" providerId="LiveId" clId="{3BB54A55-0F82-420C-AB9C-2CD669C8A632}" dt="2023-07-03T08:52:23.986" v="2"/>
        <pc:sldMkLst>
          <pc:docMk/>
          <pc:sldMk cId="576565856" sldId="348"/>
        </pc:sldMkLst>
      </pc:sldChg>
      <pc:sldChg chg="del">
        <pc:chgData name="Matthew Purland" userId="8d07c89cff7dd31c" providerId="LiveId" clId="{3BB54A55-0F82-420C-AB9C-2CD669C8A632}" dt="2023-07-03T08:51:59.965" v="1" actId="47"/>
        <pc:sldMkLst>
          <pc:docMk/>
          <pc:sldMk cId="3095628916" sldId="348"/>
        </pc:sldMkLst>
      </pc:sldChg>
      <pc:sldChg chg="modSp add mod">
        <pc:chgData name="Matthew Purland" userId="8d07c89cff7dd31c" providerId="LiveId" clId="{3BB54A55-0F82-420C-AB9C-2CD669C8A632}" dt="2023-07-03T08:52:58.745" v="69" actId="6549"/>
        <pc:sldMkLst>
          <pc:docMk/>
          <pc:sldMk cId="1926787005" sldId="349"/>
        </pc:sldMkLst>
        <pc:spChg chg="mod">
          <ac:chgData name="Matthew Purland" userId="8d07c89cff7dd31c" providerId="LiveId" clId="{3BB54A55-0F82-420C-AB9C-2CD669C8A632}" dt="2023-07-03T08:52:58.745" v="69" actId="6549"/>
          <ac:spMkLst>
            <pc:docMk/>
            <pc:sldMk cId="1926787005" sldId="349"/>
            <ac:spMk id="2" creationId="{F240269D-6DED-F2E7-DFE0-1FB44C095B75}"/>
          </ac:spMkLst>
        </pc:spChg>
      </pc:sldChg>
      <pc:sldChg chg="del">
        <pc:chgData name="Matthew Purland" userId="8d07c89cff7dd31c" providerId="LiveId" clId="{3BB54A55-0F82-420C-AB9C-2CD669C8A632}" dt="2023-07-03T08:51:59.965" v="1" actId="47"/>
        <pc:sldMkLst>
          <pc:docMk/>
          <pc:sldMk cId="2925221850" sldId="349"/>
        </pc:sldMkLst>
      </pc:sldChg>
      <pc:sldChg chg="add">
        <pc:chgData name="Matthew Purland" userId="8d07c89cff7dd31c" providerId="LiveId" clId="{3BB54A55-0F82-420C-AB9C-2CD669C8A632}" dt="2023-07-03T08:52:23.986" v="2"/>
        <pc:sldMkLst>
          <pc:docMk/>
          <pc:sldMk cId="1051611125" sldId="355"/>
        </pc:sldMkLst>
      </pc:sldChg>
      <pc:sldChg chg="del">
        <pc:chgData name="Matthew Purland" userId="8d07c89cff7dd31c" providerId="LiveId" clId="{3BB54A55-0F82-420C-AB9C-2CD669C8A632}" dt="2023-07-03T08:51:59.965" v="1" actId="47"/>
        <pc:sldMkLst>
          <pc:docMk/>
          <pc:sldMk cId="3478940970" sldId="355"/>
        </pc:sldMkLst>
      </pc:sldChg>
      <pc:sldChg chg="del">
        <pc:chgData name="Matthew Purland" userId="8d07c89cff7dd31c" providerId="LiveId" clId="{3BB54A55-0F82-420C-AB9C-2CD669C8A632}" dt="2023-07-03T08:51:59.965" v="1" actId="47"/>
        <pc:sldMkLst>
          <pc:docMk/>
          <pc:sldMk cId="95017503" sldId="356"/>
        </pc:sldMkLst>
      </pc:sldChg>
      <pc:sldChg chg="add">
        <pc:chgData name="Matthew Purland" userId="8d07c89cff7dd31c" providerId="LiveId" clId="{3BB54A55-0F82-420C-AB9C-2CD669C8A632}" dt="2023-07-03T08:52:23.986" v="2"/>
        <pc:sldMkLst>
          <pc:docMk/>
          <pc:sldMk cId="1766089421" sldId="356"/>
        </pc:sldMkLst>
      </pc:sldChg>
      <pc:sldChg chg="del">
        <pc:chgData name="Matthew Purland" userId="8d07c89cff7dd31c" providerId="LiveId" clId="{3BB54A55-0F82-420C-AB9C-2CD669C8A632}" dt="2023-07-03T08:51:59.965" v="1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B9DB07D4-F578-4716-A644-1EC733849FB7}"/>
    <pc:docChg chg="undo custSel modSld">
      <pc:chgData name="Matthew Purland" userId="8d07c89cff7dd31c" providerId="LiveId" clId="{B9DB07D4-F578-4716-A644-1EC733849FB7}" dt="2023-06-29T09:24:02.512" v="325" actId="207"/>
      <pc:docMkLst>
        <pc:docMk/>
      </pc:docMkLst>
      <pc:sldChg chg="modSp mod">
        <pc:chgData name="Matthew Purland" userId="8d07c89cff7dd31c" providerId="LiveId" clId="{B9DB07D4-F578-4716-A644-1EC733849FB7}" dt="2023-06-29T08:42:55.877" v="49" actId="207"/>
        <pc:sldMkLst>
          <pc:docMk/>
          <pc:sldMk cId="127422633" sldId="269"/>
        </pc:sldMkLst>
        <pc:spChg chg="mod">
          <ac:chgData name="Matthew Purland" userId="8d07c89cff7dd31c" providerId="LiveId" clId="{B9DB07D4-F578-4716-A644-1EC733849FB7}" dt="2023-06-29T08:42:55.877" v="49" actId="207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3:35.675" v="88" actId="20577"/>
        <pc:sldMkLst>
          <pc:docMk/>
          <pc:sldMk cId="3132766640" sldId="276"/>
        </pc:sldMkLst>
        <pc:spChg chg="mod">
          <ac:chgData name="Matthew Purland" userId="8d07c89cff7dd31c" providerId="LiveId" clId="{B9DB07D4-F578-4716-A644-1EC733849FB7}" dt="2023-06-29T08:43:35.675" v="88" actId="2057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7:49.798" v="131" actId="20577"/>
        <pc:sldMkLst>
          <pc:docMk/>
          <pc:sldMk cId="1462857606" sldId="306"/>
        </pc:sldMkLst>
        <pc:spChg chg="mod">
          <ac:chgData name="Matthew Purland" userId="8d07c89cff7dd31c" providerId="LiveId" clId="{B9DB07D4-F578-4716-A644-1EC733849FB7}" dt="2023-06-29T08:47:49.798" v="131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9:29.616" v="150" actId="114"/>
        <pc:sldMkLst>
          <pc:docMk/>
          <pc:sldMk cId="3050127184" sldId="307"/>
        </pc:sldMkLst>
        <pc:spChg chg="mod">
          <ac:chgData name="Matthew Purland" userId="8d07c89cff7dd31c" providerId="LiveId" clId="{B9DB07D4-F578-4716-A644-1EC733849FB7}" dt="2023-06-29T08:49:29.616" v="150" actId="114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1:14.457" v="215" actId="20577"/>
        <pc:sldMkLst>
          <pc:docMk/>
          <pc:sldMk cId="1238584135" sldId="308"/>
        </pc:sldMkLst>
        <pc:spChg chg="mod">
          <ac:chgData name="Matthew Purland" userId="8d07c89cff7dd31c" providerId="LiveId" clId="{B9DB07D4-F578-4716-A644-1EC733849FB7}" dt="2023-06-29T08:51:14.457" v="215" actId="2057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2:53.292" v="217" actId="207"/>
        <pc:sldMkLst>
          <pc:docMk/>
          <pc:sldMk cId="3012138569" sldId="309"/>
        </pc:sldMkLst>
        <pc:spChg chg="mod">
          <ac:chgData name="Matthew Purland" userId="8d07c89cff7dd31c" providerId="LiveId" clId="{B9DB07D4-F578-4716-A644-1EC733849FB7}" dt="2023-06-29T08:52:53.292" v="217" actId="20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4:23.465" v="239" actId="207"/>
        <pc:sldMkLst>
          <pc:docMk/>
          <pc:sldMk cId="1569301724" sldId="310"/>
        </pc:sldMkLst>
        <pc:spChg chg="mod">
          <ac:chgData name="Matthew Purland" userId="8d07c89cff7dd31c" providerId="LiveId" clId="{B9DB07D4-F578-4716-A644-1EC733849FB7}" dt="2023-06-29T08:54:23.465" v="239" actId="207"/>
          <ac:spMkLst>
            <pc:docMk/>
            <pc:sldMk cId="1569301724" sldId="3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5:54.411" v="243" actId="207"/>
        <pc:sldMkLst>
          <pc:docMk/>
          <pc:sldMk cId="2436253448" sldId="312"/>
        </pc:sldMkLst>
        <pc:spChg chg="mod">
          <ac:chgData name="Matthew Purland" userId="8d07c89cff7dd31c" providerId="LiveId" clId="{B9DB07D4-F578-4716-A644-1EC733849FB7}" dt="2023-06-29T08:55:54.411" v="243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6:13.771" v="107" actId="207"/>
        <pc:sldMkLst>
          <pc:docMk/>
          <pc:sldMk cId="3080008797" sldId="313"/>
        </pc:sldMkLst>
        <pc:spChg chg="mod">
          <ac:chgData name="Matthew Purland" userId="8d07c89cff7dd31c" providerId="LiveId" clId="{B9DB07D4-F578-4716-A644-1EC733849FB7}" dt="2023-06-29T08:46:13.771" v="107" actId="20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4:43.773" v="90" actId="207"/>
        <pc:sldMkLst>
          <pc:docMk/>
          <pc:sldMk cId="3340650579" sldId="314"/>
        </pc:sldMkLst>
        <pc:spChg chg="mod">
          <ac:chgData name="Matthew Purland" userId="8d07c89cff7dd31c" providerId="LiveId" clId="{B9DB07D4-F578-4716-A644-1EC733849FB7}" dt="2023-06-29T08:44:43.773" v="90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5:53.708" v="105" actId="207"/>
        <pc:sldMkLst>
          <pc:docMk/>
          <pc:sldMk cId="3542085204" sldId="315"/>
        </pc:sldMkLst>
        <pc:spChg chg="mod">
          <ac:chgData name="Matthew Purland" userId="8d07c89cff7dd31c" providerId="LiveId" clId="{B9DB07D4-F578-4716-A644-1EC733849FB7}" dt="2023-06-29T08:45:53.708" v="105" actId="20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6:49.581" v="110" actId="207"/>
        <pc:sldMkLst>
          <pc:docMk/>
          <pc:sldMk cId="2758929063" sldId="316"/>
        </pc:sldMkLst>
        <pc:spChg chg="mod">
          <ac:chgData name="Matthew Purland" userId="8d07c89cff7dd31c" providerId="LiveId" clId="{B9DB07D4-F578-4716-A644-1EC733849FB7}" dt="2023-06-29T08:46:49.581" v="110" actId="20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4:02.747" v="238" actId="207"/>
        <pc:sldMkLst>
          <pc:docMk/>
          <pc:sldMk cId="2775800582" sldId="322"/>
        </pc:sldMkLst>
        <pc:spChg chg="mod">
          <ac:chgData name="Matthew Purland" userId="8d07c89cff7dd31c" providerId="LiveId" clId="{B9DB07D4-F578-4716-A644-1EC733849FB7}" dt="2023-06-29T08:54:02.747" v="238" actId="20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8:06.462" v="247" actId="114"/>
        <pc:sldMkLst>
          <pc:docMk/>
          <pc:sldMk cId="1151583892" sldId="323"/>
        </pc:sldMkLst>
        <pc:spChg chg="mod">
          <ac:chgData name="Matthew Purland" userId="8d07c89cff7dd31c" providerId="LiveId" clId="{B9DB07D4-F578-4716-A644-1EC733849FB7}" dt="2023-06-29T08:58:06.462" v="247" actId="114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8:39.599" v="248" actId="207"/>
        <pc:sldMkLst>
          <pc:docMk/>
          <pc:sldMk cId="2701183226" sldId="324"/>
        </pc:sldMkLst>
        <pc:spChg chg="mod">
          <ac:chgData name="Matthew Purland" userId="8d07c89cff7dd31c" providerId="LiveId" clId="{B9DB07D4-F578-4716-A644-1EC733849FB7}" dt="2023-06-29T08:58:39.599" v="248" actId="20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8:33.024" v="133" actId="207"/>
        <pc:sldMkLst>
          <pc:docMk/>
          <pc:sldMk cId="3064958748" sldId="337"/>
        </pc:sldMkLst>
        <pc:spChg chg="mod">
          <ac:chgData name="Matthew Purland" userId="8d07c89cff7dd31c" providerId="LiveId" clId="{B9DB07D4-F578-4716-A644-1EC733849FB7}" dt="2023-06-29T08:48:33.024" v="133" actId="207"/>
          <ac:spMkLst>
            <pc:docMk/>
            <pc:sldMk cId="3064958748" sldId="33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1:40.336" v="255" actId="207"/>
        <pc:sldMkLst>
          <pc:docMk/>
          <pc:sldMk cId="1988095300" sldId="339"/>
        </pc:sldMkLst>
        <pc:spChg chg="mod">
          <ac:chgData name="Matthew Purland" userId="8d07c89cff7dd31c" providerId="LiveId" clId="{B9DB07D4-F578-4716-A644-1EC733849FB7}" dt="2023-06-29T09:01:40.336" v="255" actId="207"/>
          <ac:spMkLst>
            <pc:docMk/>
            <pc:sldMk cId="1988095300" sldId="3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4:09.631" v="260" actId="207"/>
        <pc:sldMkLst>
          <pc:docMk/>
          <pc:sldMk cId="2830740769" sldId="340"/>
        </pc:sldMkLst>
        <pc:spChg chg="mod">
          <ac:chgData name="Matthew Purland" userId="8d07c89cff7dd31c" providerId="LiveId" clId="{B9DB07D4-F578-4716-A644-1EC733849FB7}" dt="2023-06-29T09:04:09.631" v="260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6:03.447" v="270" actId="20577"/>
        <pc:sldMkLst>
          <pc:docMk/>
          <pc:sldMk cId="2666118414" sldId="341"/>
        </pc:sldMkLst>
        <pc:spChg chg="mod">
          <ac:chgData name="Matthew Purland" userId="8d07c89cff7dd31c" providerId="LiveId" clId="{B9DB07D4-F578-4716-A644-1EC733849FB7}" dt="2023-06-29T09:06:03.447" v="270" actId="20577"/>
          <ac:spMkLst>
            <pc:docMk/>
            <pc:sldMk cId="2666118414" sldId="34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7:06.167" v="290" actId="6549"/>
        <pc:sldMkLst>
          <pc:docMk/>
          <pc:sldMk cId="1057797153" sldId="342"/>
        </pc:sldMkLst>
        <pc:spChg chg="mod">
          <ac:chgData name="Matthew Purland" userId="8d07c89cff7dd31c" providerId="LiveId" clId="{B9DB07D4-F578-4716-A644-1EC733849FB7}" dt="2023-06-29T09:07:06.167" v="290" actId="6549"/>
          <ac:spMkLst>
            <pc:docMk/>
            <pc:sldMk cId="1057797153" sldId="34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8:03.434" v="300" actId="20577"/>
        <pc:sldMkLst>
          <pc:docMk/>
          <pc:sldMk cId="2014314741" sldId="344"/>
        </pc:sldMkLst>
        <pc:spChg chg="mod">
          <ac:chgData name="Matthew Purland" userId="8d07c89cff7dd31c" providerId="LiveId" clId="{B9DB07D4-F578-4716-A644-1EC733849FB7}" dt="2023-06-29T09:08:03.434" v="300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4:44.878" v="303" actId="114"/>
        <pc:sldMkLst>
          <pc:docMk/>
          <pc:sldMk cId="3724340291" sldId="347"/>
        </pc:sldMkLst>
        <pc:spChg chg="mod">
          <ac:chgData name="Matthew Purland" userId="8d07c89cff7dd31c" providerId="LiveId" clId="{B9DB07D4-F578-4716-A644-1EC733849FB7}" dt="2023-06-29T09:14:44.878" v="303" actId="114"/>
          <ac:spMkLst>
            <pc:docMk/>
            <pc:sldMk cId="3724340291" sldId="34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6:01.936" v="305" actId="207"/>
        <pc:sldMkLst>
          <pc:docMk/>
          <pc:sldMk cId="3095628916" sldId="348"/>
        </pc:sldMkLst>
        <pc:spChg chg="mod">
          <ac:chgData name="Matthew Purland" userId="8d07c89cff7dd31c" providerId="LiveId" clId="{B9DB07D4-F578-4716-A644-1EC733849FB7}" dt="2023-06-29T09:16:01.936" v="305" actId="207"/>
          <ac:spMkLst>
            <pc:docMk/>
            <pc:sldMk cId="3095628916" sldId="34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7:34.828" v="309" actId="207"/>
        <pc:sldMkLst>
          <pc:docMk/>
          <pc:sldMk cId="2925221850" sldId="349"/>
        </pc:sldMkLst>
        <pc:spChg chg="mod">
          <ac:chgData name="Matthew Purland" userId="8d07c89cff7dd31c" providerId="LiveId" clId="{B9DB07D4-F578-4716-A644-1EC733849FB7}" dt="2023-06-29T09:17:34.828" v="309" actId="207"/>
          <ac:spMkLst>
            <pc:docMk/>
            <pc:sldMk cId="2925221850" sldId="34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8:48.036" v="314" actId="207"/>
        <pc:sldMkLst>
          <pc:docMk/>
          <pc:sldMk cId="3478940970" sldId="355"/>
        </pc:sldMkLst>
        <pc:spChg chg="mod">
          <ac:chgData name="Matthew Purland" userId="8d07c89cff7dd31c" providerId="LiveId" clId="{B9DB07D4-F578-4716-A644-1EC733849FB7}" dt="2023-06-29T09:18:48.036" v="314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20:15.628" v="317" actId="207"/>
        <pc:sldMkLst>
          <pc:docMk/>
          <pc:sldMk cId="95017503" sldId="356"/>
        </pc:sldMkLst>
        <pc:spChg chg="mod">
          <ac:chgData name="Matthew Purland" userId="8d07c89cff7dd31c" providerId="LiveId" clId="{B9DB07D4-F578-4716-A644-1EC733849FB7}" dt="2023-06-29T09:20:15.628" v="31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24:02.512" v="325" actId="207"/>
        <pc:sldMkLst>
          <pc:docMk/>
          <pc:sldMk cId="386494882" sldId="357"/>
        </pc:sldMkLst>
        <pc:spChg chg="mod">
          <ac:chgData name="Matthew Purland" userId="8d07c89cff7dd31c" providerId="LiveId" clId="{B9DB07D4-F578-4716-A644-1EC733849FB7}" dt="2023-06-29T09:24:02.512" v="325" actId="207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74A2B0C-7EBF-4E60-BA28-8B1F6F32F84E}"/>
    <pc:docChg chg="modSld">
      <pc:chgData name="Matthew Purland" userId="8d07c89cff7dd31c" providerId="LiveId" clId="{374A2B0C-7EBF-4E60-BA28-8B1F6F32F84E}" dt="2023-05-18T09:48:30.299" v="0" actId="1076"/>
      <pc:docMkLst>
        <pc:docMk/>
      </pc:docMkLst>
      <pc:sldChg chg="modSp mod">
        <pc:chgData name="Matthew Purland" userId="8d07c89cff7dd31c" providerId="LiveId" clId="{374A2B0C-7EBF-4E60-BA28-8B1F6F32F84E}" dt="2023-05-18T09:48:30.299" v="0" actId="1076"/>
        <pc:sldMkLst>
          <pc:docMk/>
          <pc:sldMk cId="3687110327" sldId="268"/>
        </pc:sldMkLst>
        <pc:spChg chg="mod">
          <ac:chgData name="Matthew Purland" userId="8d07c89cff7dd31c" providerId="LiveId" clId="{374A2B0C-7EBF-4E60-BA28-8B1F6F32F84E}" dt="2023-05-18T09:48:30.299" v="0" actId="1076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6D5DE511-5DCD-4901-B0E6-9541475CDA04}"/>
    <pc:docChg chg="modSld">
      <pc:chgData name="Matthew Purland" userId="8d07c89cff7dd31c" providerId="LiveId" clId="{6D5DE511-5DCD-4901-B0E6-9541475CDA04}" dt="2023-07-03T08:48:43.554" v="25" actId="20577"/>
      <pc:docMkLst>
        <pc:docMk/>
      </pc:docMkLst>
      <pc:sldChg chg="modSp mod">
        <pc:chgData name="Matthew Purland" userId="8d07c89cff7dd31c" providerId="LiveId" clId="{6D5DE511-5DCD-4901-B0E6-9541475CDA04}" dt="2023-07-03T08:29:08.948" v="8" actId="20577"/>
        <pc:sldMkLst>
          <pc:docMk/>
          <pc:sldMk cId="2468936208" sldId="318"/>
        </pc:sldMkLst>
        <pc:spChg chg="mod">
          <ac:chgData name="Matthew Purland" userId="8d07c89cff7dd31c" providerId="LiveId" clId="{6D5DE511-5DCD-4901-B0E6-9541475CDA04}" dt="2023-07-03T08:29:08.948" v="8" actId="2057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6D5DE511-5DCD-4901-B0E6-9541475CDA04}" dt="2023-07-03T08:29:55.878" v="14" actId="207"/>
        <pc:sldMkLst>
          <pc:docMk/>
          <pc:sldMk cId="1151583892" sldId="323"/>
        </pc:sldMkLst>
        <pc:spChg chg="mod">
          <ac:chgData name="Matthew Purland" userId="8d07c89cff7dd31c" providerId="LiveId" clId="{6D5DE511-5DCD-4901-B0E6-9541475CDA04}" dt="2023-07-03T08:29:55.878" v="14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6D5DE511-5DCD-4901-B0E6-9541475CDA04}" dt="2023-07-03T08:47:15.903" v="15" actId="20577"/>
        <pc:sldMkLst>
          <pc:docMk/>
          <pc:sldMk cId="2701183226" sldId="324"/>
        </pc:sldMkLst>
        <pc:spChg chg="mod">
          <ac:chgData name="Matthew Purland" userId="8d07c89cff7dd31c" providerId="LiveId" clId="{6D5DE511-5DCD-4901-B0E6-9541475CDA04}" dt="2023-07-03T08:47:15.903" v="15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6D5DE511-5DCD-4901-B0E6-9541475CDA04}" dt="2023-07-03T08:47:39.278" v="17" actId="20577"/>
        <pc:sldMkLst>
          <pc:docMk/>
          <pc:sldMk cId="96845296" sldId="325"/>
        </pc:sldMkLst>
        <pc:spChg chg="mod">
          <ac:chgData name="Matthew Purland" userId="8d07c89cff7dd31c" providerId="LiveId" clId="{6D5DE511-5DCD-4901-B0E6-9541475CDA04}" dt="2023-07-03T08:47:39.278" v="17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6D5DE511-5DCD-4901-B0E6-9541475CDA04}" dt="2023-07-03T08:17:40.613" v="1" actId="20577"/>
        <pc:sldMkLst>
          <pc:docMk/>
          <pc:sldMk cId="3064958748" sldId="337"/>
        </pc:sldMkLst>
        <pc:spChg chg="mod">
          <ac:chgData name="Matthew Purland" userId="8d07c89cff7dd31c" providerId="LiveId" clId="{6D5DE511-5DCD-4901-B0E6-9541475CDA04}" dt="2023-07-03T08:17:40.613" v="1" actId="20577"/>
          <ac:spMkLst>
            <pc:docMk/>
            <pc:sldMk cId="3064958748" sldId="33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6D5DE511-5DCD-4901-B0E6-9541475CDA04}" dt="2023-07-03T08:48:28.060" v="18" actId="20577"/>
        <pc:sldMkLst>
          <pc:docMk/>
          <pc:sldMk cId="1768188448" sldId="343"/>
        </pc:sldMkLst>
        <pc:spChg chg="mod">
          <ac:chgData name="Matthew Purland" userId="8d07c89cff7dd31c" providerId="LiveId" clId="{6D5DE511-5DCD-4901-B0E6-9541475CDA04}" dt="2023-07-03T08:48:28.060" v="18" actId="20577"/>
          <ac:spMkLst>
            <pc:docMk/>
            <pc:sldMk cId="1768188448" sldId="34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6D5DE511-5DCD-4901-B0E6-9541475CDA04}" dt="2023-07-03T08:48:43.554" v="25" actId="20577"/>
        <pc:sldMkLst>
          <pc:docMk/>
          <pc:sldMk cId="2014314741" sldId="344"/>
        </pc:sldMkLst>
        <pc:spChg chg="mod">
          <ac:chgData name="Matthew Purland" userId="8d07c89cff7dd31c" providerId="LiveId" clId="{6D5DE511-5DCD-4901-B0E6-9541475CDA04}" dt="2023-07-03T08:48:43.554" v="25" actId="20577"/>
          <ac:spMkLst>
            <pc:docMk/>
            <pc:sldMk cId="2014314741" sldId="344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Practice saying the following common words ending in friendly consonant sound  </a:t>
            </a:r>
            <a:r>
              <a:rPr lang="en-GB" dirty="0">
                <a:solidFill>
                  <a:srgbClr val="FF0000"/>
                </a:solidFill>
              </a:rPr>
              <a:t>l</a:t>
            </a:r>
            <a:r>
              <a:rPr lang="en-GB" dirty="0"/>
              <a:t>  in CC connections: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200" dirty="0"/>
              <a:t>	ball    call    fall    gall    hall    maul    pall    tall    wall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200" dirty="0"/>
              <a:t>bell    cell    dell    fell    gel    Nell    sell    tell    well    yell    </a:t>
            </a:r>
          </a:p>
          <a:p>
            <a:pPr marL="0" indent="0">
              <a:buNone/>
            </a:pPr>
            <a:r>
              <a:rPr lang="en-GB" sz="3200" dirty="0"/>
              <a:t>	bill    dill    fill    Jill    mill    nil    pill    </a:t>
            </a:r>
            <a:r>
              <a:rPr lang="en-GB" sz="3200" dirty="0" err="1"/>
              <a:t>Rhyll</a:t>
            </a:r>
            <a:r>
              <a:rPr lang="en-GB" sz="3200" dirty="0"/>
              <a:t>    till    will</a:t>
            </a:r>
          </a:p>
          <a:p>
            <a:pPr marL="0" indent="0">
              <a:buNone/>
            </a:pPr>
            <a:r>
              <a:rPr lang="en-GB" sz="3200" dirty="0"/>
              <a:t>	bail    fail    gale    hale    mail    nail    pail    sale    tale</a:t>
            </a:r>
          </a:p>
        </p:txBody>
      </p:sp>
    </p:spTree>
    <p:extLst>
      <p:ext uri="{BB962C8B-B14F-4D97-AF65-F5344CB8AC3E}">
        <p14:creationId xmlns:p14="http://schemas.microsoft.com/office/powerpoint/2010/main" val="283800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3: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Friendly Connections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3.4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Practice with words ending in </a:t>
            </a:r>
            <a:r>
              <a:rPr lang="en-GB" sz="660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FC sounds</a:t>
            </a:r>
            <a:endParaRPr lang="en-GB" sz="6600" dirty="0">
              <a:solidFill>
                <a:schemeClr val="accent1"/>
              </a:solidFill>
              <a:latin typeface="Congenial Black" panose="02000503040000020004" pitchFamily="2" charset="0"/>
              <a:cs typeface="Dreaming Outloud Script Pro" panose="020B06040202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While saying the following words out loud, notice that they are as easy to pronounce as VC connections.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Compare them with the phrases in Lesson 2.</a:t>
            </a:r>
          </a:p>
        </p:txBody>
      </p:sp>
    </p:spTree>
    <p:extLst>
      <p:ext uri="{BB962C8B-B14F-4D97-AF65-F5344CB8AC3E}">
        <p14:creationId xmlns:p14="http://schemas.microsoft.com/office/powerpoint/2010/main" val="1523760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  <a:p>
            <a:pPr marL="514350" indent="-514350">
              <a:lnSpc>
                <a:spcPct val="110000"/>
              </a:lnSpc>
              <a:buAutoNum type="arabicPeriod"/>
            </a:pPr>
            <a:r>
              <a:rPr lang="en-GB" sz="5900" dirty="0"/>
              <a:t>Practice saying the following common words ending in friendly consonant sound  </a:t>
            </a:r>
            <a:r>
              <a:rPr lang="en-GB" sz="5900" dirty="0">
                <a:solidFill>
                  <a:srgbClr val="FF0000"/>
                </a:solidFill>
              </a:rPr>
              <a:t>m</a:t>
            </a:r>
            <a:r>
              <a:rPr lang="en-GB" sz="5900" dirty="0"/>
              <a:t>  in CC connections:</a:t>
            </a:r>
          </a:p>
          <a:p>
            <a:pPr marL="0" indent="0">
              <a:lnSpc>
                <a:spcPct val="110000"/>
              </a:lnSpc>
              <a:buNone/>
            </a:pPr>
            <a:endParaRPr lang="en-GB" sz="4500" dirty="0"/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	</a:t>
            </a:r>
            <a:r>
              <a:rPr lang="en-GB" sz="6700" dirty="0"/>
              <a:t>dam    ham    jam    lamb    mam    Pam    Sam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6700" dirty="0"/>
              <a:t>	dim    him    Jim    Kim    limb    rim    sim    Tim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6700" dirty="0"/>
              <a:t>	beam    deem    meme    ream    seem    team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6700" dirty="0"/>
              <a:t>	dumb    gum    hum    mum    numb    sum    yum</a:t>
            </a:r>
          </a:p>
          <a:p>
            <a:pPr marL="0" indent="0">
              <a:buNone/>
            </a:pPr>
            <a:r>
              <a:rPr lang="en-GB" sz="3900" dirty="0"/>
              <a:t>	</a:t>
            </a:r>
          </a:p>
          <a:p>
            <a:pPr marL="0" indent="0">
              <a:buNone/>
            </a:pPr>
            <a:r>
              <a:rPr lang="en-GB" sz="3600" dirty="0"/>
              <a:t>	</a:t>
            </a:r>
          </a:p>
          <a:p>
            <a:pPr marL="0" indent="0">
              <a:buNone/>
            </a:pPr>
            <a:r>
              <a:rPr lang="en-GB" sz="3600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46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Practice saying the following common words ending in friendly consonant sound  </a:t>
            </a:r>
            <a:r>
              <a:rPr lang="en-GB" dirty="0">
                <a:solidFill>
                  <a:srgbClr val="FF0000"/>
                </a:solidFill>
              </a:rPr>
              <a:t>n</a:t>
            </a:r>
            <a:r>
              <a:rPr lang="en-GB" dirty="0"/>
              <a:t>  in CC connections: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200" dirty="0"/>
              <a:t>ban    can    fan    Jan    man    nan    pan    ran    tan</a:t>
            </a:r>
          </a:p>
          <a:p>
            <a:pPr marL="0" indent="0">
              <a:buNone/>
            </a:pPr>
            <a:r>
              <a:rPr lang="en-GB" sz="3200" dirty="0"/>
              <a:t>	Ben    den    fen    hen    Ken    men    pen    ten    when</a:t>
            </a:r>
          </a:p>
          <a:p>
            <a:pPr marL="0" indent="0">
              <a:buNone/>
            </a:pPr>
            <a:r>
              <a:rPr lang="en-GB" sz="3200" dirty="0"/>
              <a:t>	bin    din    fin    gin    kin    Lynn    pin    tin    win</a:t>
            </a:r>
          </a:p>
          <a:p>
            <a:pPr marL="0" indent="0">
              <a:buNone/>
            </a:pPr>
            <a:r>
              <a:rPr lang="en-GB" sz="3200" dirty="0"/>
              <a:t>	been    dean    keen    lean    mean    seen    wean</a:t>
            </a:r>
          </a:p>
        </p:txBody>
      </p:sp>
    </p:spTree>
    <p:extLst>
      <p:ext uri="{BB962C8B-B14F-4D97-AF65-F5344CB8AC3E}">
        <p14:creationId xmlns:p14="http://schemas.microsoft.com/office/powerpoint/2010/main" val="1037690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Practice saying the following common words ending in friendly consonant sound  </a:t>
            </a:r>
            <a:r>
              <a:rPr lang="en-GB" dirty="0">
                <a:solidFill>
                  <a:srgbClr val="FF0000"/>
                </a:solidFill>
              </a:rPr>
              <a:t>ng</a:t>
            </a:r>
            <a:r>
              <a:rPr lang="en-GB" dirty="0"/>
              <a:t>  in CC connections: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200" dirty="0"/>
              <a:t>bang    fang    gang    hang    pang    rang    sang    tang</a:t>
            </a:r>
          </a:p>
          <a:p>
            <a:pPr marL="0" indent="0">
              <a:buNone/>
            </a:pPr>
            <a:r>
              <a:rPr lang="en-GB" sz="3200" dirty="0"/>
              <a:t>	dung    hung    lung    rung    sung    tongue    young</a:t>
            </a:r>
          </a:p>
          <a:p>
            <a:pPr marL="0" indent="0">
              <a:buNone/>
            </a:pPr>
            <a:r>
              <a:rPr lang="en-GB" sz="3200" dirty="0"/>
              <a:t>	bong    gong    long    pong    wrong    strong    song    </a:t>
            </a:r>
          </a:p>
          <a:p>
            <a:pPr marL="0" indent="0">
              <a:buNone/>
            </a:pPr>
            <a:r>
              <a:rPr lang="en-GB" sz="3200" dirty="0"/>
              <a:t>	Bing    ding    king    ping    ring    sing    thing    wing</a:t>
            </a:r>
          </a:p>
          <a:p>
            <a:pPr marL="0" indent="0">
              <a:buNone/>
            </a:pPr>
            <a:r>
              <a:rPr lang="en-GB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90105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3645</TotalTime>
  <Words>280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2023-07-03T08:53:02Z</dcterms:modified>
</cp:coreProperties>
</file>