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5" r:id="rId2"/>
    <p:sldId id="346" r:id="rId3"/>
    <p:sldId id="347" r:id="rId4"/>
    <p:sldId id="348" r:id="rId5"/>
    <p:sldId id="349" r:id="rId6"/>
    <p:sldId id="324" r:id="rId7"/>
    <p:sldId id="325" r:id="rId8"/>
    <p:sldId id="338" r:id="rId9"/>
    <p:sldId id="339" r:id="rId10"/>
    <p:sldId id="340" r:id="rId11"/>
    <p:sldId id="341" r:id="rId12"/>
    <p:sldId id="342" r:id="rId13"/>
    <p:sldId id="343" r:id="rId14"/>
    <p:sldId id="34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E96B12-8E1C-4907-9054-BCDD1B47EF40}" v="1" dt="2023-07-03T08:35:10.5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374A2B0C-7EBF-4E60-BA28-8B1F6F32F84E}"/>
    <pc:docChg chg="modSld">
      <pc:chgData name="Matthew Purland" userId="8d07c89cff7dd31c" providerId="LiveId" clId="{374A2B0C-7EBF-4E60-BA28-8B1F6F32F84E}" dt="2023-05-18T09:48:30.299" v="0" actId="1076"/>
      <pc:docMkLst>
        <pc:docMk/>
      </pc:docMkLst>
      <pc:sldChg chg="modSp mod">
        <pc:chgData name="Matthew Purland" userId="8d07c89cff7dd31c" providerId="LiveId" clId="{374A2B0C-7EBF-4E60-BA28-8B1F6F32F84E}" dt="2023-05-18T09:48:30.299" v="0" actId="1076"/>
        <pc:sldMkLst>
          <pc:docMk/>
          <pc:sldMk cId="3687110327" sldId="268"/>
        </pc:sldMkLst>
        <pc:spChg chg="mod">
          <ac:chgData name="Matthew Purland" userId="8d07c89cff7dd31c" providerId="LiveId" clId="{374A2B0C-7EBF-4E60-BA28-8B1F6F32F84E}" dt="2023-05-18T09:48:30.299" v="0" actId="1076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DE96B12-8E1C-4907-9054-BCDD1B47EF40}"/>
    <pc:docChg chg="addSld delSld modSld">
      <pc:chgData name="Matthew Purland" userId="8d07c89cff7dd31c" providerId="LiveId" clId="{2DE96B12-8E1C-4907-9054-BCDD1B47EF40}" dt="2023-07-03T08:48:19.455" v="33" actId="20577"/>
      <pc:docMkLst>
        <pc:docMk/>
      </pc:docMkLst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127422633" sldId="269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1462857606" sldId="306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3050127184" sldId="307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1238584135" sldId="308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3012138569" sldId="309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1569301724" sldId="310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2775907622" sldId="311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2436253448" sldId="312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3080008797" sldId="313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3340650579" sldId="314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3542085204" sldId="315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2758929063" sldId="316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2372146117" sldId="317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2468936208" sldId="318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2775800582" sldId="322"/>
        </pc:sldMkLst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1151583892" sldId="323"/>
        </pc:sldMkLst>
      </pc:sldChg>
      <pc:sldChg chg="modSp mod">
        <pc:chgData name="Matthew Purland" userId="8d07c89cff7dd31c" providerId="LiveId" clId="{2DE96B12-8E1C-4907-9054-BCDD1B47EF40}" dt="2023-07-03T08:47:00.533" v="30" actId="20577"/>
        <pc:sldMkLst>
          <pc:docMk/>
          <pc:sldMk cId="2701183226" sldId="324"/>
        </pc:sldMkLst>
        <pc:spChg chg="mod">
          <ac:chgData name="Matthew Purland" userId="8d07c89cff7dd31c" providerId="LiveId" clId="{2DE96B12-8E1C-4907-9054-BCDD1B47EF40}" dt="2023-07-03T08:47:00.533" v="30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DE96B12-8E1C-4907-9054-BCDD1B47EF40}" dt="2023-07-03T08:47:31.103" v="32" actId="20577"/>
        <pc:sldMkLst>
          <pc:docMk/>
          <pc:sldMk cId="96845296" sldId="325"/>
        </pc:sldMkLst>
        <pc:spChg chg="mod">
          <ac:chgData name="Matthew Purland" userId="8d07c89cff7dd31c" providerId="LiveId" clId="{2DE96B12-8E1C-4907-9054-BCDD1B47EF40}" dt="2023-07-03T08:47:31.103" v="32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del">
        <pc:chgData name="Matthew Purland" userId="8d07c89cff7dd31c" providerId="LiveId" clId="{2DE96B12-8E1C-4907-9054-BCDD1B47EF40}" dt="2023-07-03T08:34:23.999" v="0" actId="47"/>
        <pc:sldMkLst>
          <pc:docMk/>
          <pc:sldMk cId="3064958748" sldId="337"/>
        </pc:sldMkLst>
      </pc:sldChg>
      <pc:sldChg chg="modSp mod">
        <pc:chgData name="Matthew Purland" userId="8d07c89cff7dd31c" providerId="LiveId" clId="{2DE96B12-8E1C-4907-9054-BCDD1B47EF40}" dt="2023-07-03T08:48:19.455" v="33" actId="20577"/>
        <pc:sldMkLst>
          <pc:docMk/>
          <pc:sldMk cId="1768188448" sldId="343"/>
        </pc:sldMkLst>
        <pc:spChg chg="mod">
          <ac:chgData name="Matthew Purland" userId="8d07c89cff7dd31c" providerId="LiveId" clId="{2DE96B12-8E1C-4907-9054-BCDD1B47EF40}" dt="2023-07-03T08:48:19.455" v="33" actId="20577"/>
          <ac:spMkLst>
            <pc:docMk/>
            <pc:sldMk cId="1768188448" sldId="34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DE96B12-8E1C-4907-9054-BCDD1B47EF40}" dt="2023-07-03T08:42:00.112" v="29" actId="20577"/>
        <pc:sldMkLst>
          <pc:docMk/>
          <pc:sldMk cId="2014314741" sldId="344"/>
        </pc:sldMkLst>
        <pc:spChg chg="mod">
          <ac:chgData name="Matthew Purland" userId="8d07c89cff7dd31c" providerId="LiveId" clId="{2DE96B12-8E1C-4907-9054-BCDD1B47EF40}" dt="2023-07-03T08:42:00.112" v="29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add">
        <pc:chgData name="Matthew Purland" userId="8d07c89cff7dd31c" providerId="LiveId" clId="{2DE96B12-8E1C-4907-9054-BCDD1B47EF40}" dt="2023-07-03T08:35:10.570" v="2"/>
        <pc:sldMkLst>
          <pc:docMk/>
          <pc:sldMk cId="1051611125" sldId="345"/>
        </pc:sldMkLst>
      </pc:sldChg>
      <pc:sldChg chg="del">
        <pc:chgData name="Matthew Purland" userId="8d07c89cff7dd31c" providerId="LiveId" clId="{2DE96B12-8E1C-4907-9054-BCDD1B47EF40}" dt="2023-07-03T08:34:49.793" v="1" actId="47"/>
        <pc:sldMkLst>
          <pc:docMk/>
          <pc:sldMk cId="1523760510" sldId="345"/>
        </pc:sldMkLst>
      </pc:sldChg>
      <pc:sldChg chg="add">
        <pc:chgData name="Matthew Purland" userId="8d07c89cff7dd31c" providerId="LiveId" clId="{2DE96B12-8E1C-4907-9054-BCDD1B47EF40}" dt="2023-07-03T08:35:10.570" v="2"/>
        <pc:sldMkLst>
          <pc:docMk/>
          <pc:sldMk cId="1766089421" sldId="346"/>
        </pc:sldMkLst>
      </pc:sldChg>
      <pc:sldChg chg="del">
        <pc:chgData name="Matthew Purland" userId="8d07c89cff7dd31c" providerId="LiveId" clId="{2DE96B12-8E1C-4907-9054-BCDD1B47EF40}" dt="2023-07-03T08:34:49.793" v="1" actId="47"/>
        <pc:sldMkLst>
          <pc:docMk/>
          <pc:sldMk cId="2756469437" sldId="346"/>
        </pc:sldMkLst>
      </pc:sldChg>
      <pc:sldChg chg="del">
        <pc:chgData name="Matthew Purland" userId="8d07c89cff7dd31c" providerId="LiveId" clId="{2DE96B12-8E1C-4907-9054-BCDD1B47EF40}" dt="2023-07-03T08:34:49.793" v="1" actId="47"/>
        <pc:sldMkLst>
          <pc:docMk/>
          <pc:sldMk cId="3724340291" sldId="347"/>
        </pc:sldMkLst>
      </pc:sldChg>
      <pc:sldChg chg="add">
        <pc:chgData name="Matthew Purland" userId="8d07c89cff7dd31c" providerId="LiveId" clId="{2DE96B12-8E1C-4907-9054-BCDD1B47EF40}" dt="2023-07-03T08:35:10.570" v="2"/>
        <pc:sldMkLst>
          <pc:docMk/>
          <pc:sldMk cId="4245887190" sldId="347"/>
        </pc:sldMkLst>
      </pc:sldChg>
      <pc:sldChg chg="add">
        <pc:chgData name="Matthew Purland" userId="8d07c89cff7dd31c" providerId="LiveId" clId="{2DE96B12-8E1C-4907-9054-BCDD1B47EF40}" dt="2023-07-03T08:35:10.570" v="2"/>
        <pc:sldMkLst>
          <pc:docMk/>
          <pc:sldMk cId="576565856" sldId="348"/>
        </pc:sldMkLst>
      </pc:sldChg>
      <pc:sldChg chg="del">
        <pc:chgData name="Matthew Purland" userId="8d07c89cff7dd31c" providerId="LiveId" clId="{2DE96B12-8E1C-4907-9054-BCDD1B47EF40}" dt="2023-07-03T08:34:49.793" v="1" actId="47"/>
        <pc:sldMkLst>
          <pc:docMk/>
          <pc:sldMk cId="3095628916" sldId="348"/>
        </pc:sldMkLst>
      </pc:sldChg>
      <pc:sldChg chg="modSp add mod">
        <pc:chgData name="Matthew Purland" userId="8d07c89cff7dd31c" providerId="LiveId" clId="{2DE96B12-8E1C-4907-9054-BCDD1B47EF40}" dt="2023-07-03T08:35:31.585" v="22" actId="20577"/>
        <pc:sldMkLst>
          <pc:docMk/>
          <pc:sldMk cId="1926787005" sldId="349"/>
        </pc:sldMkLst>
        <pc:spChg chg="mod">
          <ac:chgData name="Matthew Purland" userId="8d07c89cff7dd31c" providerId="LiveId" clId="{2DE96B12-8E1C-4907-9054-BCDD1B47EF40}" dt="2023-07-03T08:35:31.585" v="22" actId="20577"/>
          <ac:spMkLst>
            <pc:docMk/>
            <pc:sldMk cId="1926787005" sldId="349"/>
            <ac:spMk id="2" creationId="{F240269D-6DED-F2E7-DFE0-1FB44C095B75}"/>
          </ac:spMkLst>
        </pc:spChg>
      </pc:sldChg>
      <pc:sldChg chg="del">
        <pc:chgData name="Matthew Purland" userId="8d07c89cff7dd31c" providerId="LiveId" clId="{2DE96B12-8E1C-4907-9054-BCDD1B47EF40}" dt="2023-07-03T08:34:49.793" v="1" actId="47"/>
        <pc:sldMkLst>
          <pc:docMk/>
          <pc:sldMk cId="2925221850" sldId="349"/>
        </pc:sldMkLst>
      </pc:sldChg>
      <pc:sldChg chg="del">
        <pc:chgData name="Matthew Purland" userId="8d07c89cff7dd31c" providerId="LiveId" clId="{2DE96B12-8E1C-4907-9054-BCDD1B47EF40}" dt="2023-07-03T08:34:49.793" v="1" actId="47"/>
        <pc:sldMkLst>
          <pc:docMk/>
          <pc:sldMk cId="1037690908" sldId="352"/>
        </pc:sldMkLst>
      </pc:sldChg>
      <pc:sldChg chg="del">
        <pc:chgData name="Matthew Purland" userId="8d07c89cff7dd31c" providerId="LiveId" clId="{2DE96B12-8E1C-4907-9054-BCDD1B47EF40}" dt="2023-07-03T08:34:49.793" v="1" actId="47"/>
        <pc:sldMkLst>
          <pc:docMk/>
          <pc:sldMk cId="3990105969" sldId="353"/>
        </pc:sldMkLst>
      </pc:sldChg>
      <pc:sldChg chg="del">
        <pc:chgData name="Matthew Purland" userId="8d07c89cff7dd31c" providerId="LiveId" clId="{2DE96B12-8E1C-4907-9054-BCDD1B47EF40}" dt="2023-07-03T08:34:49.793" v="1" actId="47"/>
        <pc:sldMkLst>
          <pc:docMk/>
          <pc:sldMk cId="2838005308" sldId="354"/>
        </pc:sldMkLst>
      </pc:sldChg>
      <pc:sldChg chg="del">
        <pc:chgData name="Matthew Purland" userId="8d07c89cff7dd31c" providerId="LiveId" clId="{2DE96B12-8E1C-4907-9054-BCDD1B47EF40}" dt="2023-07-03T08:34:49.793" v="1" actId="47"/>
        <pc:sldMkLst>
          <pc:docMk/>
          <pc:sldMk cId="3478940970" sldId="355"/>
        </pc:sldMkLst>
      </pc:sldChg>
      <pc:sldChg chg="del">
        <pc:chgData name="Matthew Purland" userId="8d07c89cff7dd31c" providerId="LiveId" clId="{2DE96B12-8E1C-4907-9054-BCDD1B47EF40}" dt="2023-07-03T08:34:49.793" v="1" actId="47"/>
        <pc:sldMkLst>
          <pc:docMk/>
          <pc:sldMk cId="95017503" sldId="356"/>
        </pc:sldMkLst>
      </pc:sldChg>
      <pc:sldChg chg="del">
        <pc:chgData name="Matthew Purland" userId="8d07c89cff7dd31c" providerId="LiveId" clId="{2DE96B12-8E1C-4907-9054-BCDD1B47EF40}" dt="2023-07-03T08:34:49.793" v="1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6D5DE511-5DCD-4901-B0E6-9541475CDA04}"/>
    <pc:docChg chg="modSld">
      <pc:chgData name="Matthew Purland" userId="8d07c89cff7dd31c" providerId="LiveId" clId="{6D5DE511-5DCD-4901-B0E6-9541475CDA04}" dt="2023-07-03T08:29:55.878" v="14" actId="207"/>
      <pc:docMkLst>
        <pc:docMk/>
      </pc:docMkLst>
      <pc:sldChg chg="modSp mod">
        <pc:chgData name="Matthew Purland" userId="8d07c89cff7dd31c" providerId="LiveId" clId="{6D5DE511-5DCD-4901-B0E6-9541475CDA04}" dt="2023-07-03T08:29:08.948" v="8" actId="20577"/>
        <pc:sldMkLst>
          <pc:docMk/>
          <pc:sldMk cId="2468936208" sldId="318"/>
        </pc:sldMkLst>
        <pc:spChg chg="mod">
          <ac:chgData name="Matthew Purland" userId="8d07c89cff7dd31c" providerId="LiveId" clId="{6D5DE511-5DCD-4901-B0E6-9541475CDA04}" dt="2023-07-03T08:29:08.948" v="8" actId="2057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6D5DE511-5DCD-4901-B0E6-9541475CDA04}" dt="2023-07-03T08:29:55.878" v="14" actId="207"/>
        <pc:sldMkLst>
          <pc:docMk/>
          <pc:sldMk cId="1151583892" sldId="323"/>
        </pc:sldMkLst>
        <pc:spChg chg="mod">
          <ac:chgData name="Matthew Purland" userId="8d07c89cff7dd31c" providerId="LiveId" clId="{6D5DE511-5DCD-4901-B0E6-9541475CDA04}" dt="2023-07-03T08:29:55.878" v="14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6D5DE511-5DCD-4901-B0E6-9541475CDA04}" dt="2023-07-03T08:17:40.613" v="1" actId="20577"/>
        <pc:sldMkLst>
          <pc:docMk/>
          <pc:sldMk cId="3064958748" sldId="337"/>
        </pc:sldMkLst>
        <pc:spChg chg="mod">
          <ac:chgData name="Matthew Purland" userId="8d07c89cff7dd31c" providerId="LiveId" clId="{6D5DE511-5DCD-4901-B0E6-9541475CDA04}" dt="2023-07-03T08:17:40.613" v="1" actId="2057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B9DB07D4-F578-4716-A644-1EC733849FB7}"/>
    <pc:docChg chg="undo custSel modSld">
      <pc:chgData name="Matthew Purland" userId="8d07c89cff7dd31c" providerId="LiveId" clId="{B9DB07D4-F578-4716-A644-1EC733849FB7}" dt="2023-06-29T09:24:02.512" v="325" actId="207"/>
      <pc:docMkLst>
        <pc:docMk/>
      </pc:docMkLst>
      <pc:sldChg chg="modSp mod">
        <pc:chgData name="Matthew Purland" userId="8d07c89cff7dd31c" providerId="LiveId" clId="{B9DB07D4-F578-4716-A644-1EC733849FB7}" dt="2023-06-29T08:42:55.877" v="49" actId="207"/>
        <pc:sldMkLst>
          <pc:docMk/>
          <pc:sldMk cId="127422633" sldId="269"/>
        </pc:sldMkLst>
        <pc:spChg chg="mod">
          <ac:chgData name="Matthew Purland" userId="8d07c89cff7dd31c" providerId="LiveId" clId="{B9DB07D4-F578-4716-A644-1EC733849FB7}" dt="2023-06-29T08:42:55.877" v="49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3:35.675" v="88" actId="20577"/>
        <pc:sldMkLst>
          <pc:docMk/>
          <pc:sldMk cId="3132766640" sldId="276"/>
        </pc:sldMkLst>
        <pc:spChg chg="mod">
          <ac:chgData name="Matthew Purland" userId="8d07c89cff7dd31c" providerId="LiveId" clId="{B9DB07D4-F578-4716-A644-1EC733849FB7}" dt="2023-06-29T08:43:35.675" v="88" actId="2057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7:49.798" v="131" actId="20577"/>
        <pc:sldMkLst>
          <pc:docMk/>
          <pc:sldMk cId="1462857606" sldId="306"/>
        </pc:sldMkLst>
        <pc:spChg chg="mod">
          <ac:chgData name="Matthew Purland" userId="8d07c89cff7dd31c" providerId="LiveId" clId="{B9DB07D4-F578-4716-A644-1EC733849FB7}" dt="2023-06-29T08:47:49.798" v="131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9:29.616" v="150" actId="114"/>
        <pc:sldMkLst>
          <pc:docMk/>
          <pc:sldMk cId="3050127184" sldId="307"/>
        </pc:sldMkLst>
        <pc:spChg chg="mod">
          <ac:chgData name="Matthew Purland" userId="8d07c89cff7dd31c" providerId="LiveId" clId="{B9DB07D4-F578-4716-A644-1EC733849FB7}" dt="2023-06-29T08:49:29.616" v="150" actId="114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1:14.457" v="215" actId="20577"/>
        <pc:sldMkLst>
          <pc:docMk/>
          <pc:sldMk cId="1238584135" sldId="308"/>
        </pc:sldMkLst>
        <pc:spChg chg="mod">
          <ac:chgData name="Matthew Purland" userId="8d07c89cff7dd31c" providerId="LiveId" clId="{B9DB07D4-F578-4716-A644-1EC733849FB7}" dt="2023-06-29T08:51:14.457" v="215" actId="2057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2:53.292" v="217" actId="207"/>
        <pc:sldMkLst>
          <pc:docMk/>
          <pc:sldMk cId="3012138569" sldId="309"/>
        </pc:sldMkLst>
        <pc:spChg chg="mod">
          <ac:chgData name="Matthew Purland" userId="8d07c89cff7dd31c" providerId="LiveId" clId="{B9DB07D4-F578-4716-A644-1EC733849FB7}" dt="2023-06-29T08:52:53.292" v="217" actId="20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4:23.465" v="239" actId="207"/>
        <pc:sldMkLst>
          <pc:docMk/>
          <pc:sldMk cId="1569301724" sldId="310"/>
        </pc:sldMkLst>
        <pc:spChg chg="mod">
          <ac:chgData name="Matthew Purland" userId="8d07c89cff7dd31c" providerId="LiveId" clId="{B9DB07D4-F578-4716-A644-1EC733849FB7}" dt="2023-06-29T08:54:23.465" v="239" actId="207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5:54.411" v="243" actId="207"/>
        <pc:sldMkLst>
          <pc:docMk/>
          <pc:sldMk cId="2436253448" sldId="312"/>
        </pc:sldMkLst>
        <pc:spChg chg="mod">
          <ac:chgData name="Matthew Purland" userId="8d07c89cff7dd31c" providerId="LiveId" clId="{B9DB07D4-F578-4716-A644-1EC733849FB7}" dt="2023-06-29T08:55:54.411" v="243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6:13.771" v="107" actId="207"/>
        <pc:sldMkLst>
          <pc:docMk/>
          <pc:sldMk cId="3080008797" sldId="313"/>
        </pc:sldMkLst>
        <pc:spChg chg="mod">
          <ac:chgData name="Matthew Purland" userId="8d07c89cff7dd31c" providerId="LiveId" clId="{B9DB07D4-F578-4716-A644-1EC733849FB7}" dt="2023-06-29T08:46:13.771" v="107" actId="20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4:43.773" v="90" actId="207"/>
        <pc:sldMkLst>
          <pc:docMk/>
          <pc:sldMk cId="3340650579" sldId="314"/>
        </pc:sldMkLst>
        <pc:spChg chg="mod">
          <ac:chgData name="Matthew Purland" userId="8d07c89cff7dd31c" providerId="LiveId" clId="{B9DB07D4-F578-4716-A644-1EC733849FB7}" dt="2023-06-29T08:44:43.773" v="90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5:53.708" v="105" actId="207"/>
        <pc:sldMkLst>
          <pc:docMk/>
          <pc:sldMk cId="3542085204" sldId="315"/>
        </pc:sldMkLst>
        <pc:spChg chg="mod">
          <ac:chgData name="Matthew Purland" userId="8d07c89cff7dd31c" providerId="LiveId" clId="{B9DB07D4-F578-4716-A644-1EC733849FB7}" dt="2023-06-29T08:45:53.708" v="105" actId="20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6:49.581" v="110" actId="207"/>
        <pc:sldMkLst>
          <pc:docMk/>
          <pc:sldMk cId="2758929063" sldId="316"/>
        </pc:sldMkLst>
        <pc:spChg chg="mod">
          <ac:chgData name="Matthew Purland" userId="8d07c89cff7dd31c" providerId="LiveId" clId="{B9DB07D4-F578-4716-A644-1EC733849FB7}" dt="2023-06-29T08:46:49.581" v="110" actId="20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4:02.747" v="238" actId="207"/>
        <pc:sldMkLst>
          <pc:docMk/>
          <pc:sldMk cId="2775800582" sldId="322"/>
        </pc:sldMkLst>
        <pc:spChg chg="mod">
          <ac:chgData name="Matthew Purland" userId="8d07c89cff7dd31c" providerId="LiveId" clId="{B9DB07D4-F578-4716-A644-1EC733849FB7}" dt="2023-06-29T08:54:02.747" v="238" actId="20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8:06.462" v="247" actId="114"/>
        <pc:sldMkLst>
          <pc:docMk/>
          <pc:sldMk cId="1151583892" sldId="323"/>
        </pc:sldMkLst>
        <pc:spChg chg="mod">
          <ac:chgData name="Matthew Purland" userId="8d07c89cff7dd31c" providerId="LiveId" clId="{B9DB07D4-F578-4716-A644-1EC733849FB7}" dt="2023-06-29T08:58:06.462" v="247" actId="114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8:39.599" v="248" actId="207"/>
        <pc:sldMkLst>
          <pc:docMk/>
          <pc:sldMk cId="2701183226" sldId="324"/>
        </pc:sldMkLst>
        <pc:spChg chg="mod">
          <ac:chgData name="Matthew Purland" userId="8d07c89cff7dd31c" providerId="LiveId" clId="{B9DB07D4-F578-4716-A644-1EC733849FB7}" dt="2023-06-29T08:58:39.599" v="248" actId="20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8:33.024" v="133" actId="207"/>
        <pc:sldMkLst>
          <pc:docMk/>
          <pc:sldMk cId="3064958748" sldId="337"/>
        </pc:sldMkLst>
        <pc:spChg chg="mod">
          <ac:chgData name="Matthew Purland" userId="8d07c89cff7dd31c" providerId="LiveId" clId="{B9DB07D4-F578-4716-A644-1EC733849FB7}" dt="2023-06-29T08:48:33.024" v="133" actId="207"/>
          <ac:spMkLst>
            <pc:docMk/>
            <pc:sldMk cId="3064958748" sldId="33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1:40.336" v="255" actId="207"/>
        <pc:sldMkLst>
          <pc:docMk/>
          <pc:sldMk cId="1988095300" sldId="339"/>
        </pc:sldMkLst>
        <pc:spChg chg="mod">
          <ac:chgData name="Matthew Purland" userId="8d07c89cff7dd31c" providerId="LiveId" clId="{B9DB07D4-F578-4716-A644-1EC733849FB7}" dt="2023-06-29T09:01:40.336" v="255" actId="207"/>
          <ac:spMkLst>
            <pc:docMk/>
            <pc:sldMk cId="1988095300" sldId="3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4:09.631" v="260" actId="207"/>
        <pc:sldMkLst>
          <pc:docMk/>
          <pc:sldMk cId="2830740769" sldId="340"/>
        </pc:sldMkLst>
        <pc:spChg chg="mod">
          <ac:chgData name="Matthew Purland" userId="8d07c89cff7dd31c" providerId="LiveId" clId="{B9DB07D4-F578-4716-A644-1EC733849FB7}" dt="2023-06-29T09:04:09.631" v="260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6:03.447" v="270" actId="20577"/>
        <pc:sldMkLst>
          <pc:docMk/>
          <pc:sldMk cId="2666118414" sldId="341"/>
        </pc:sldMkLst>
        <pc:spChg chg="mod">
          <ac:chgData name="Matthew Purland" userId="8d07c89cff7dd31c" providerId="LiveId" clId="{B9DB07D4-F578-4716-A644-1EC733849FB7}" dt="2023-06-29T09:06:03.447" v="270" actId="20577"/>
          <ac:spMkLst>
            <pc:docMk/>
            <pc:sldMk cId="2666118414" sldId="34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7:06.167" v="290" actId="6549"/>
        <pc:sldMkLst>
          <pc:docMk/>
          <pc:sldMk cId="1057797153" sldId="342"/>
        </pc:sldMkLst>
        <pc:spChg chg="mod">
          <ac:chgData name="Matthew Purland" userId="8d07c89cff7dd31c" providerId="LiveId" clId="{B9DB07D4-F578-4716-A644-1EC733849FB7}" dt="2023-06-29T09:07:06.167" v="290" actId="6549"/>
          <ac:spMkLst>
            <pc:docMk/>
            <pc:sldMk cId="1057797153" sldId="34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8:03.434" v="300" actId="20577"/>
        <pc:sldMkLst>
          <pc:docMk/>
          <pc:sldMk cId="2014314741" sldId="344"/>
        </pc:sldMkLst>
        <pc:spChg chg="mod">
          <ac:chgData name="Matthew Purland" userId="8d07c89cff7dd31c" providerId="LiveId" clId="{B9DB07D4-F578-4716-A644-1EC733849FB7}" dt="2023-06-29T09:08:03.434" v="300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4:44.878" v="303" actId="114"/>
        <pc:sldMkLst>
          <pc:docMk/>
          <pc:sldMk cId="3724340291" sldId="347"/>
        </pc:sldMkLst>
        <pc:spChg chg="mod">
          <ac:chgData name="Matthew Purland" userId="8d07c89cff7dd31c" providerId="LiveId" clId="{B9DB07D4-F578-4716-A644-1EC733849FB7}" dt="2023-06-29T09:14:44.878" v="303" actId="114"/>
          <ac:spMkLst>
            <pc:docMk/>
            <pc:sldMk cId="3724340291" sldId="34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6:01.936" v="305" actId="207"/>
        <pc:sldMkLst>
          <pc:docMk/>
          <pc:sldMk cId="3095628916" sldId="348"/>
        </pc:sldMkLst>
        <pc:spChg chg="mod">
          <ac:chgData name="Matthew Purland" userId="8d07c89cff7dd31c" providerId="LiveId" clId="{B9DB07D4-F578-4716-A644-1EC733849FB7}" dt="2023-06-29T09:16:01.936" v="305" actId="207"/>
          <ac:spMkLst>
            <pc:docMk/>
            <pc:sldMk cId="3095628916" sldId="34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7:34.828" v="309" actId="207"/>
        <pc:sldMkLst>
          <pc:docMk/>
          <pc:sldMk cId="2925221850" sldId="349"/>
        </pc:sldMkLst>
        <pc:spChg chg="mod">
          <ac:chgData name="Matthew Purland" userId="8d07c89cff7dd31c" providerId="LiveId" clId="{B9DB07D4-F578-4716-A644-1EC733849FB7}" dt="2023-06-29T09:17:34.828" v="309" actId="207"/>
          <ac:spMkLst>
            <pc:docMk/>
            <pc:sldMk cId="2925221850" sldId="34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8:48.036" v="314" actId="207"/>
        <pc:sldMkLst>
          <pc:docMk/>
          <pc:sldMk cId="3478940970" sldId="355"/>
        </pc:sldMkLst>
        <pc:spChg chg="mod">
          <ac:chgData name="Matthew Purland" userId="8d07c89cff7dd31c" providerId="LiveId" clId="{B9DB07D4-F578-4716-A644-1EC733849FB7}" dt="2023-06-29T09:18:48.036" v="314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20:15.628" v="317" actId="207"/>
        <pc:sldMkLst>
          <pc:docMk/>
          <pc:sldMk cId="95017503" sldId="356"/>
        </pc:sldMkLst>
        <pc:spChg chg="mod">
          <ac:chgData name="Matthew Purland" userId="8d07c89cff7dd31c" providerId="LiveId" clId="{B9DB07D4-F578-4716-A644-1EC733849FB7}" dt="2023-06-29T09:20:15.628" v="31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24:02.512" v="325" actId="207"/>
        <pc:sldMkLst>
          <pc:docMk/>
          <pc:sldMk cId="386494882" sldId="357"/>
        </pc:sldMkLst>
        <pc:spChg chg="mod">
          <ac:chgData name="Matthew Purland" userId="8d07c89cff7dd31c" providerId="LiveId" clId="{B9DB07D4-F578-4716-A644-1EC733849FB7}" dt="2023-06-29T09:24:02.512" v="325" actId="207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000" dirty="0"/>
              <a:t>Practice reading out loud this list of common </a:t>
            </a:r>
            <a:r>
              <a:rPr lang="en-GB" sz="3000" dirty="0">
                <a:solidFill>
                  <a:srgbClr val="FF0000"/>
                </a:solidFill>
              </a:rPr>
              <a:t>numbers</a:t>
            </a:r>
            <a:r>
              <a:rPr lang="en-GB" sz="3000" dirty="0"/>
              <a:t> that end with friendly consonant sounds. Read a few of them together and notice the easy connections: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dirty="0"/>
              <a:t>Twelve of the first twenty numbers in English end with  n: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dirty="0"/>
              <a:t>o</a:t>
            </a:r>
            <a:r>
              <a:rPr lang="en-GB" sz="3000" dirty="0">
                <a:solidFill>
                  <a:srgbClr val="FF0000"/>
                </a:solidFill>
              </a:rPr>
              <a:t>ne</a:t>
            </a:r>
            <a:r>
              <a:rPr lang="en-GB" sz="3000" dirty="0"/>
              <a:t>, seve</a:t>
            </a:r>
            <a:r>
              <a:rPr lang="en-GB" sz="3000" dirty="0">
                <a:solidFill>
                  <a:srgbClr val="FF0000"/>
                </a:solidFill>
              </a:rPr>
              <a:t>n</a:t>
            </a:r>
            <a:r>
              <a:rPr lang="en-GB" sz="3000" dirty="0"/>
              <a:t>, ni</a:t>
            </a:r>
            <a:r>
              <a:rPr lang="en-GB" sz="3000" dirty="0">
                <a:solidFill>
                  <a:srgbClr val="FF0000"/>
                </a:solidFill>
              </a:rPr>
              <a:t>ne</a:t>
            </a:r>
            <a:r>
              <a:rPr lang="en-GB" sz="3000" dirty="0"/>
              <a:t>, te</a:t>
            </a:r>
            <a:r>
              <a:rPr lang="en-GB" sz="3000" dirty="0">
                <a:solidFill>
                  <a:srgbClr val="FF0000"/>
                </a:solidFill>
              </a:rPr>
              <a:t>n</a:t>
            </a:r>
            <a:r>
              <a:rPr lang="en-GB" sz="3000" dirty="0"/>
              <a:t>, eleve</a:t>
            </a:r>
            <a:r>
              <a:rPr lang="en-GB" sz="3000" dirty="0">
                <a:solidFill>
                  <a:srgbClr val="FF0000"/>
                </a:solidFill>
              </a:rPr>
              <a:t>n</a:t>
            </a:r>
            <a:r>
              <a:rPr lang="en-GB" sz="3000" dirty="0"/>
              <a:t>, all -tee</a:t>
            </a:r>
            <a:r>
              <a:rPr lang="en-GB" sz="3000" dirty="0">
                <a:solidFill>
                  <a:srgbClr val="FF0000"/>
                </a:solidFill>
              </a:rPr>
              <a:t>n</a:t>
            </a:r>
            <a:r>
              <a:rPr lang="en-GB" sz="3000" dirty="0"/>
              <a:t> numbers (13-19),</a:t>
            </a:r>
          </a:p>
          <a:p>
            <a:pPr marL="0" indent="0">
              <a:buNone/>
            </a:pPr>
            <a:r>
              <a:rPr lang="en-GB" sz="3000" dirty="0"/>
              <a:t>twe</a:t>
            </a:r>
            <a:r>
              <a:rPr lang="en-GB" sz="3000" dirty="0">
                <a:solidFill>
                  <a:srgbClr val="FF0000"/>
                </a:solidFill>
              </a:rPr>
              <a:t>n</a:t>
            </a:r>
            <a:r>
              <a:rPr lang="en-GB" sz="3000" dirty="0"/>
              <a:t>ty (</a:t>
            </a:r>
            <a:r>
              <a:rPr lang="en-GB" sz="3000" dirty="0" err="1"/>
              <a:t>twe</a:t>
            </a:r>
            <a:r>
              <a:rPr lang="en-GB" sz="3000" dirty="0" err="1">
                <a:solidFill>
                  <a:srgbClr val="FF0000"/>
                </a:solidFill>
              </a:rPr>
              <a:t>n</a:t>
            </a:r>
            <a:r>
              <a:rPr lang="en-GB" sz="3000" dirty="0"/>
              <a:t> + ty)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dirty="0"/>
              <a:t>seve</a:t>
            </a:r>
            <a:r>
              <a:rPr lang="en-GB" sz="3000" dirty="0">
                <a:solidFill>
                  <a:srgbClr val="FF0000"/>
                </a:solidFill>
              </a:rPr>
              <a:t>n</a:t>
            </a:r>
            <a:r>
              <a:rPr lang="en-GB" sz="3000" dirty="0"/>
              <a:t>ty (seve</a:t>
            </a:r>
            <a:r>
              <a:rPr lang="en-GB" sz="3000" dirty="0">
                <a:solidFill>
                  <a:srgbClr val="FF0000"/>
                </a:solidFill>
              </a:rPr>
              <a:t>n</a:t>
            </a:r>
            <a:r>
              <a:rPr lang="en-GB" sz="3000" dirty="0"/>
              <a:t> + ty), ni</a:t>
            </a:r>
            <a:r>
              <a:rPr lang="en-GB" sz="3000" dirty="0">
                <a:solidFill>
                  <a:srgbClr val="FF0000"/>
                </a:solidFill>
              </a:rPr>
              <a:t>ne</a:t>
            </a:r>
            <a:r>
              <a:rPr lang="en-GB" sz="3000" dirty="0"/>
              <a:t>ty (ni</a:t>
            </a:r>
            <a:r>
              <a:rPr lang="en-GB" sz="3000" dirty="0">
                <a:solidFill>
                  <a:srgbClr val="FF0000"/>
                </a:solidFill>
              </a:rPr>
              <a:t>ne</a:t>
            </a:r>
            <a:r>
              <a:rPr lang="en-GB" sz="3000" dirty="0"/>
              <a:t> + ty), hu</a:t>
            </a:r>
            <a:r>
              <a:rPr lang="en-GB" sz="3000" dirty="0">
                <a:solidFill>
                  <a:srgbClr val="FF0000"/>
                </a:solidFill>
              </a:rPr>
              <a:t>n</a:t>
            </a:r>
            <a:r>
              <a:rPr lang="en-GB" sz="3000" dirty="0"/>
              <a:t>dred (</a:t>
            </a:r>
            <a:r>
              <a:rPr lang="en-GB" sz="3000" dirty="0" err="1"/>
              <a:t>hu</a:t>
            </a:r>
            <a:r>
              <a:rPr lang="en-GB" sz="3000" dirty="0" err="1">
                <a:solidFill>
                  <a:srgbClr val="FF0000"/>
                </a:solidFill>
              </a:rPr>
              <a:t>n</a:t>
            </a:r>
            <a:r>
              <a:rPr lang="en-GB" sz="3000" dirty="0"/>
              <a:t> + </a:t>
            </a:r>
            <a:r>
              <a:rPr lang="en-GB" sz="3000" dirty="0" err="1"/>
              <a:t>dred</a:t>
            </a:r>
            <a:r>
              <a:rPr lang="en-GB" sz="3000" dirty="0"/>
              <a:t>)</a:t>
            </a:r>
          </a:p>
          <a:p>
            <a:pPr marL="0" indent="0">
              <a:buNone/>
            </a:pPr>
            <a:r>
              <a:rPr lang="en-GB" sz="3000" dirty="0"/>
              <a:t>millio</a:t>
            </a:r>
            <a:r>
              <a:rPr lang="en-GB" sz="3000" dirty="0">
                <a:solidFill>
                  <a:srgbClr val="FF0000"/>
                </a:solidFill>
              </a:rPr>
              <a:t>n</a:t>
            </a:r>
            <a:r>
              <a:rPr lang="en-GB" sz="3000" dirty="0"/>
              <a:t>, billio</a:t>
            </a:r>
            <a:r>
              <a:rPr lang="en-GB" sz="3000" dirty="0">
                <a:solidFill>
                  <a:srgbClr val="FF000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30740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Common </a:t>
            </a:r>
            <a:r>
              <a:rPr lang="en-GB" dirty="0">
                <a:solidFill>
                  <a:srgbClr val="FF0000"/>
                </a:solidFill>
              </a:rPr>
              <a:t>suffixes</a:t>
            </a:r>
            <a:r>
              <a:rPr lang="en-GB" dirty="0"/>
              <a:t> ending with  m,  n,  ng, and  l. Notice how  n  dominates again: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-com, -</a:t>
            </a:r>
            <a:r>
              <a:rPr lang="en-GB" dirty="0" err="1"/>
              <a:t>dom</a:t>
            </a:r>
            <a:r>
              <a:rPr lang="en-GB" dirty="0"/>
              <a:t>, -</a:t>
            </a:r>
            <a:r>
              <a:rPr lang="en-GB" dirty="0" err="1"/>
              <a:t>im</a:t>
            </a:r>
            <a:r>
              <a:rPr lang="en-GB" dirty="0"/>
              <a:t>, -ism, -</a:t>
            </a:r>
            <a:r>
              <a:rPr lang="en-GB" dirty="0" err="1"/>
              <a:t>ium</a:t>
            </a:r>
            <a:r>
              <a:rPr lang="en-GB" dirty="0"/>
              <a:t>, -um, -some, -um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-ain, -an, -</a:t>
            </a:r>
            <a:r>
              <a:rPr lang="en-GB" dirty="0" err="1"/>
              <a:t>ane</a:t>
            </a:r>
            <a:r>
              <a:rPr lang="en-GB" dirty="0"/>
              <a:t>, -</a:t>
            </a:r>
            <a:r>
              <a:rPr lang="en-GB" dirty="0" err="1"/>
              <a:t>cian</a:t>
            </a:r>
            <a:r>
              <a:rPr lang="en-GB" dirty="0"/>
              <a:t>, -</a:t>
            </a:r>
            <a:r>
              <a:rPr lang="en-GB" dirty="0" err="1"/>
              <a:t>ean</a:t>
            </a:r>
            <a:r>
              <a:rPr lang="en-GB" dirty="0"/>
              <a:t>, -</a:t>
            </a:r>
            <a:r>
              <a:rPr lang="en-GB" dirty="0" err="1"/>
              <a:t>eign</a:t>
            </a:r>
            <a:r>
              <a:rPr lang="en-GB" dirty="0"/>
              <a:t>, -en, -</a:t>
            </a:r>
            <a:r>
              <a:rPr lang="en-GB" dirty="0" err="1"/>
              <a:t>enne</a:t>
            </a:r>
            <a:r>
              <a:rPr lang="en-GB" dirty="0"/>
              <a:t>, -</a:t>
            </a:r>
            <a:r>
              <a:rPr lang="en-GB" dirty="0" err="1"/>
              <a:t>gon</a:t>
            </a:r>
            <a:r>
              <a:rPr lang="en-GB" dirty="0"/>
              <a:t>, -</a:t>
            </a:r>
            <a:r>
              <a:rPr lang="en-GB" dirty="0" err="1"/>
              <a:t>ian</a:t>
            </a:r>
            <a:r>
              <a:rPr lang="en-GB" dirty="0"/>
              <a:t>, -in, -</a:t>
            </a:r>
            <a:r>
              <a:rPr lang="en-GB" dirty="0" err="1"/>
              <a:t>ine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/>
              <a:t>	-ion, -on, -</a:t>
            </a:r>
            <a:r>
              <a:rPr lang="en-GB" dirty="0" err="1"/>
              <a:t>oon</a:t>
            </a:r>
            <a:r>
              <a:rPr lang="en-GB" dirty="0"/>
              <a:t>, -phone, -ren, -sion, -son, -</a:t>
            </a:r>
            <a:r>
              <a:rPr lang="en-GB" dirty="0" err="1"/>
              <a:t>tain</a:t>
            </a:r>
            <a:r>
              <a:rPr lang="en-GB" dirty="0"/>
              <a:t>, -teen, -thon, -tion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-al, -</a:t>
            </a:r>
            <a:r>
              <a:rPr lang="en-GB" dirty="0" err="1"/>
              <a:t>eal</a:t>
            </a:r>
            <a:r>
              <a:rPr lang="en-GB" dirty="0"/>
              <a:t>, -</a:t>
            </a:r>
            <a:r>
              <a:rPr lang="en-GB" dirty="0" err="1"/>
              <a:t>el</a:t>
            </a:r>
            <a:r>
              <a:rPr lang="en-GB" dirty="0"/>
              <a:t>, -</a:t>
            </a:r>
            <a:r>
              <a:rPr lang="en-GB" dirty="0" err="1"/>
              <a:t>ial</a:t>
            </a:r>
            <a:r>
              <a:rPr lang="en-GB" dirty="0"/>
              <a:t>, -le, -</a:t>
            </a:r>
            <a:r>
              <a:rPr lang="en-GB" dirty="0" err="1"/>
              <a:t>ol</a:t>
            </a:r>
            <a:r>
              <a:rPr lang="en-GB" dirty="0"/>
              <a:t>, -ple, -tal, -</a:t>
            </a:r>
            <a:r>
              <a:rPr lang="en-GB" dirty="0" err="1"/>
              <a:t>ual</a:t>
            </a:r>
            <a:r>
              <a:rPr lang="en-GB" dirty="0"/>
              <a:t>, -ule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-ing (which often changes to -in’)</a:t>
            </a:r>
          </a:p>
        </p:txBody>
      </p:sp>
    </p:spTree>
    <p:extLst>
      <p:ext uri="{BB962C8B-B14F-4D97-AF65-F5344CB8AC3E}">
        <p14:creationId xmlns:p14="http://schemas.microsoft.com/office/powerpoint/2010/main" val="2666118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also many suffixes where, when you delete the 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 in a CC connection, you get the friendly consonant sound  </a:t>
            </a:r>
            <a:r>
              <a:rPr lang="en-GB" dirty="0">
                <a:solidFill>
                  <a:srgbClr val="FF0000"/>
                </a:solidFill>
              </a:rPr>
              <a:t>n</a:t>
            </a:r>
            <a:r>
              <a:rPr lang="en-GB" dirty="0"/>
              <a:t>,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-ant, -</a:t>
            </a:r>
            <a:r>
              <a:rPr lang="en-GB" dirty="0" err="1"/>
              <a:t>ent</a:t>
            </a:r>
            <a:r>
              <a:rPr lang="en-GB" dirty="0"/>
              <a:t>, -iant, -</a:t>
            </a:r>
            <a:r>
              <a:rPr lang="en-GB" dirty="0" err="1"/>
              <a:t>ient</a:t>
            </a:r>
            <a:r>
              <a:rPr lang="en-GB" dirty="0"/>
              <a:t>, -</a:t>
            </a:r>
            <a:r>
              <a:rPr lang="en-GB" dirty="0" err="1"/>
              <a:t>ment</a:t>
            </a:r>
            <a:r>
              <a:rPr lang="en-GB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1057797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a few common </a:t>
            </a:r>
            <a:r>
              <a:rPr lang="en-GB" dirty="0">
                <a:solidFill>
                  <a:srgbClr val="FF0000"/>
                </a:solidFill>
              </a:rPr>
              <a:t>prefixes</a:t>
            </a:r>
            <a:r>
              <a:rPr lang="en-GB" dirty="0"/>
              <a:t> ending </a:t>
            </a:r>
            <a:r>
              <a:rPr lang="en-GB"/>
              <a:t>with  m</a:t>
            </a:r>
            <a:r>
              <a:rPr lang="en-GB" dirty="0"/>
              <a:t>,  n,  ng,  l: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com-, im-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an-, con-, down-, en-, in-, non-, un-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il-, ill-, mal-</a:t>
            </a:r>
          </a:p>
        </p:txBody>
      </p:sp>
    </p:spTree>
    <p:extLst>
      <p:ext uri="{BB962C8B-B14F-4D97-AF65-F5344CB8AC3E}">
        <p14:creationId xmlns:p14="http://schemas.microsoft.com/office/powerpoint/2010/main" val="1768188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we extend the list of the most common words in written English to the top 1,000, there are many very common </a:t>
            </a:r>
            <a:r>
              <a:rPr lang="en-GB" dirty="0">
                <a:solidFill>
                  <a:srgbClr val="FF0000"/>
                </a:solidFill>
              </a:rPr>
              <a:t>content words </a:t>
            </a:r>
            <a:r>
              <a:rPr lang="en-GB" dirty="0"/>
              <a:t>that also end with the sounds  m,  n,  ng, and  l. Most of them are one-syllable words too, for example: ‘time’, ‘seen’, ‘thing’, and so on.</a:t>
            </a:r>
          </a:p>
        </p:txBody>
      </p:sp>
    </p:spTree>
    <p:extLst>
      <p:ext uri="{BB962C8B-B14F-4D97-AF65-F5344CB8AC3E}">
        <p14:creationId xmlns:p14="http://schemas.microsoft.com/office/powerpoint/2010/main" val="201431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3: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Friendly Connections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3.3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Where do we find friendly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consonant sounds?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many </a:t>
            </a:r>
            <a:r>
              <a:rPr lang="en-GB" dirty="0">
                <a:solidFill>
                  <a:srgbClr val="FF0000"/>
                </a:solidFill>
              </a:rPr>
              <a:t>common words </a:t>
            </a:r>
            <a:r>
              <a:rPr lang="en-GB" dirty="0"/>
              <a:t>in English that end with  m,  n,  ng, and  l, including 19 of the 100 most frequently occurring words in written English.</a:t>
            </a:r>
          </a:p>
        </p:txBody>
      </p:sp>
    </p:spTree>
    <p:extLst>
      <p:ext uri="{BB962C8B-B14F-4D97-AF65-F5344CB8AC3E}">
        <p14:creationId xmlns:p14="http://schemas.microsoft.com/office/powerpoint/2010/main" val="270118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Read the list of </a:t>
            </a:r>
            <a:r>
              <a:rPr lang="en-GB" dirty="0">
                <a:solidFill>
                  <a:srgbClr val="FF0000"/>
                </a:solidFill>
              </a:rPr>
              <a:t>high-frequency words </a:t>
            </a:r>
            <a:r>
              <a:rPr lang="en-GB" dirty="0"/>
              <a:t>that end with friendly consonant sounds out loud. Notice that  n  is the most common sound, followed by  m, then  l.  ng  mainly occurs in gerunds and ing form verbs: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4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3">
            <a:extLst>
              <a:ext uri="{FF2B5EF4-FFF2-40B4-BE49-F238E27FC236}">
                <a16:creationId xmlns:a16="http://schemas.microsoft.com/office/drawing/2014/main" id="{D19BB8BE-1351-4D9B-B761-F84A0B5B6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982260"/>
            <a:ext cx="3748441" cy="3149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b="1"/>
          </a:p>
          <a:p>
            <a:pPr marL="0" indent="0">
              <a:buNone/>
            </a:pPr>
            <a:endParaRPr lang="en-GB" sz="2000" b="1"/>
          </a:p>
          <a:p>
            <a:pPr marL="0" indent="0">
              <a:buNone/>
            </a:pPr>
            <a:endParaRPr lang="en-GB" sz="2000" b="1"/>
          </a:p>
          <a:p>
            <a:pPr marL="0" indent="0">
              <a:buNone/>
            </a:pPr>
            <a:endParaRPr lang="en-GB" sz="2000" b="1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A91E1FF-0D74-78D6-EFA5-E683DE729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81245"/>
              </p:ext>
            </p:extLst>
          </p:nvPr>
        </p:nvGraphicFramePr>
        <p:xfrm>
          <a:off x="381000" y="527178"/>
          <a:ext cx="11429999" cy="5803644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3809577">
                  <a:extLst>
                    <a:ext uri="{9D8B030D-6E8A-4147-A177-3AD203B41FA5}">
                      <a16:colId xmlns:a16="http://schemas.microsoft.com/office/drawing/2014/main" val="1803663143"/>
                    </a:ext>
                  </a:extLst>
                </a:gridCol>
                <a:gridCol w="3809577">
                  <a:extLst>
                    <a:ext uri="{9D8B030D-6E8A-4147-A177-3AD203B41FA5}">
                      <a16:colId xmlns:a16="http://schemas.microsoft.com/office/drawing/2014/main" val="1379246475"/>
                    </a:ext>
                  </a:extLst>
                </a:gridCol>
                <a:gridCol w="3810845">
                  <a:extLst>
                    <a:ext uri="{9D8B030D-6E8A-4147-A177-3AD203B41FA5}">
                      <a16:colId xmlns:a16="http://schemas.microsoft.com/office/drawing/2014/main" val="3252181661"/>
                    </a:ext>
                  </a:extLst>
                </a:gridCol>
              </a:tblGrid>
              <a:tr h="5276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 dirty="0">
                          <a:effectLst/>
                        </a:rPr>
                        <a:t>n  (rank out of 100)</a:t>
                      </a:r>
                      <a:endParaRPr lang="en-GB" sz="2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 dirty="0">
                          <a:effectLst/>
                        </a:rPr>
                        <a:t>m  (rank out of 100)</a:t>
                      </a:r>
                      <a:endParaRPr lang="en-GB" sz="2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 dirty="0">
                          <a:effectLst/>
                        </a:rPr>
                        <a:t>l  (rank out of 100)</a:t>
                      </a:r>
                      <a:endParaRPr lang="en-GB" sz="2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758375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in (7)</a:t>
                      </a:r>
                      <a:endParaRPr lang="en-GB" sz="24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>
                          <a:effectLst/>
                        </a:rPr>
                        <a:t>from (25)</a:t>
                      </a:r>
                      <a:endParaRPr lang="en-GB" sz="24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>
                          <a:effectLst/>
                        </a:rPr>
                        <a:t>will / ’ll (33)</a:t>
                      </a:r>
                      <a:endParaRPr lang="en-GB" sz="24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088062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on (14)</a:t>
                      </a:r>
                      <a:endParaRPr lang="en-GB" sz="24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 dirty="0">
                          <a:effectLst/>
                        </a:rPr>
                        <a:t>time (55)</a:t>
                      </a:r>
                      <a:endParaRPr lang="en-GB" sz="2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>
                          <a:effectLst/>
                        </a:rPr>
                        <a:t>all (36)</a:t>
                      </a:r>
                      <a:endParaRPr lang="en-GB" sz="24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5967008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an (32)</a:t>
                      </a:r>
                      <a:endParaRPr lang="en-GB" sz="24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 dirty="0">
                          <a:effectLst/>
                        </a:rPr>
                        <a:t>him (58)</a:t>
                      </a:r>
                      <a:endParaRPr lang="en-GB" sz="2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>
                          <a:effectLst/>
                        </a:rPr>
                        <a:t>well (89)</a:t>
                      </a:r>
                      <a:endParaRPr lang="en-GB" sz="24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0081341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one (35)</a:t>
                      </a:r>
                      <a:endParaRPr lang="en-GB" sz="24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 dirty="0">
                          <a:effectLst/>
                        </a:rPr>
                        <a:t>some (66) </a:t>
                      </a:r>
                      <a:endParaRPr lang="en-GB" sz="2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GB" sz="24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1719174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>
                          <a:effectLst/>
                        </a:rPr>
                        <a:t>when (51)</a:t>
                      </a:r>
                      <a:endParaRPr lang="en-GB" sz="2400" b="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 dirty="0">
                          <a:effectLst/>
                        </a:rPr>
                        <a:t>them (68) </a:t>
                      </a:r>
                      <a:endParaRPr lang="en-GB" sz="2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GB" sz="24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609944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>
                          <a:effectLst/>
                        </a:rPr>
                        <a:t>can (53) </a:t>
                      </a:r>
                      <a:endParaRPr lang="en-GB" sz="2400" b="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 dirty="0">
                          <a:effectLst/>
                        </a:rPr>
                        <a:t>come (76)</a:t>
                      </a:r>
                      <a:endParaRPr lang="en-GB" sz="2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>
                          <a:effectLst/>
                        </a:rPr>
                        <a:t> </a:t>
                      </a:r>
                      <a:endParaRPr lang="en-GB" sz="24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069312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person (61)</a:t>
                      </a:r>
                      <a:endParaRPr lang="en-GB" sz="24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kern="100" dirty="0">
                          <a:effectLst/>
                        </a:rPr>
                        <a:t> </a:t>
                      </a:r>
                      <a:endParaRPr lang="en-GB" sz="2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29716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than (71)</a:t>
                      </a:r>
                      <a:endParaRPr lang="en-GB" sz="24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080647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then (72)</a:t>
                      </a:r>
                      <a:endParaRPr lang="en-GB" sz="24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160889"/>
                  </a:ext>
                </a:extLst>
              </a:tr>
              <a:tr h="527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0" kern="100" dirty="0">
                          <a:effectLst/>
                        </a:rPr>
                        <a:t>even (91)</a:t>
                      </a:r>
                      <a:endParaRPr lang="en-GB" sz="24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343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115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Very often when we </a:t>
            </a:r>
            <a:r>
              <a:rPr lang="en-GB" dirty="0">
                <a:solidFill>
                  <a:srgbClr val="FF0000"/>
                </a:solidFill>
              </a:rPr>
              <a:t>delete</a:t>
            </a:r>
            <a:r>
              <a:rPr lang="en-GB" dirty="0"/>
              <a:t> a consonant sound at the end of a syllable, we meet a friendly consonant sound, which means we can rest on it and the connection is good.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and		we usually delete the  d  of ‘and’ in a phrase, e.g., 				‘fish an’ chips’</a:t>
            </a:r>
          </a:p>
          <a:p>
            <a:pPr marL="0" indent="0">
              <a:buNone/>
            </a:pPr>
            <a:r>
              <a:rPr lang="en-GB" dirty="0"/>
              <a:t>	want		we delete the  t  in a CC connection and add a 				</a:t>
            </a:r>
            <a:r>
              <a:rPr lang="en-GB" dirty="0">
                <a:solidFill>
                  <a:srgbClr val="FF0000"/>
                </a:solidFill>
              </a:rPr>
              <a:t>glottal stop</a:t>
            </a:r>
            <a:r>
              <a:rPr lang="en-GB" dirty="0"/>
              <a:t>: ‘When do you wan’ to go?’</a:t>
            </a:r>
          </a:p>
          <a:p>
            <a:pPr marL="0" indent="0">
              <a:buNone/>
            </a:pPr>
            <a:r>
              <a:rPr lang="en-GB" dirty="0"/>
              <a:t>	went		we delete the  t  in a CC connection and add a 				glottal stop: ‘We wen’ to the shop.’</a:t>
            </a:r>
          </a:p>
        </p:txBody>
      </p:sp>
    </p:spTree>
    <p:extLst>
      <p:ext uri="{BB962C8B-B14F-4D97-AF65-F5344CB8AC3E}">
        <p14:creationId xmlns:p14="http://schemas.microsoft.com/office/powerpoint/2010/main" val="198809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3655</TotalTime>
  <Words>734</Words>
  <Application>Microsoft Office PowerPoint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2023-07-03T08:48:28Z</dcterms:modified>
</cp:coreProperties>
</file>