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4" r:id="rId4"/>
    <p:sldId id="345" r:id="rId5"/>
    <p:sldId id="346" r:id="rId6"/>
    <p:sldId id="311" r:id="rId7"/>
    <p:sldId id="312" r:id="rId8"/>
    <p:sldId id="317" r:id="rId9"/>
    <p:sldId id="318" r:id="rId10"/>
    <p:sldId id="32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EFD87-F76C-4C4D-92CC-E0C38A711823}" v="1" dt="2023-07-03T08:20:15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01DEFD87-F76C-4C4D-92CC-E0C38A711823}"/>
    <pc:docChg chg="undo custSel addSld delSld modSld">
      <pc:chgData name="Matthew Purland" userId="8d07c89cff7dd31c" providerId="LiveId" clId="{01DEFD87-F76C-4C4D-92CC-E0C38A711823}" dt="2023-07-03T08:28:23.491" v="37" actId="207"/>
      <pc:docMkLst>
        <pc:docMk/>
      </pc:docMkLst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127422633" sldId="269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1462857606" sldId="306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3050127184" sldId="307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1238584135" sldId="308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3012138569" sldId="309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1569301724" sldId="310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3080008797" sldId="313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3340650579" sldId="314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3542085204" sldId="315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2758929063" sldId="316"/>
        </pc:sldMkLst>
      </pc:sldChg>
      <pc:sldChg chg="modSp mod">
        <pc:chgData name="Matthew Purland" userId="8d07c89cff7dd31c" providerId="LiveId" clId="{01DEFD87-F76C-4C4D-92CC-E0C38A711823}" dt="2023-07-03T08:27:45.800" v="31" actId="20577"/>
        <pc:sldMkLst>
          <pc:docMk/>
          <pc:sldMk cId="2468936208" sldId="318"/>
        </pc:sldMkLst>
        <pc:spChg chg="mod">
          <ac:chgData name="Matthew Purland" userId="8d07c89cff7dd31c" providerId="LiveId" clId="{01DEFD87-F76C-4C4D-92CC-E0C38A711823}" dt="2023-07-03T08:27:45.800" v="31" actId="20577"/>
          <ac:spMkLst>
            <pc:docMk/>
            <pc:sldMk cId="2468936208" sldId="318"/>
            <ac:spMk id="3" creationId="{E352E269-F028-A26B-A8CF-EA1FC264DC9E}"/>
          </ac:spMkLst>
        </pc:spChg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2775800582" sldId="322"/>
        </pc:sldMkLst>
      </pc:sldChg>
      <pc:sldChg chg="modSp mod">
        <pc:chgData name="Matthew Purland" userId="8d07c89cff7dd31c" providerId="LiveId" clId="{01DEFD87-F76C-4C4D-92CC-E0C38A711823}" dt="2023-07-03T08:28:23.491" v="37" actId="207"/>
        <pc:sldMkLst>
          <pc:docMk/>
          <pc:sldMk cId="1151583892" sldId="323"/>
        </pc:sldMkLst>
        <pc:spChg chg="mod">
          <ac:chgData name="Matthew Purland" userId="8d07c89cff7dd31c" providerId="LiveId" clId="{01DEFD87-F76C-4C4D-92CC-E0C38A711823}" dt="2023-07-03T08:28:23.491" v="37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2701183226" sldId="324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96845296" sldId="325"/>
        </pc:sldMkLst>
      </pc:sldChg>
      <pc:sldChg chg="del">
        <pc:chgData name="Matthew Purland" userId="8d07c89cff7dd31c" providerId="LiveId" clId="{01DEFD87-F76C-4C4D-92CC-E0C38A711823}" dt="2023-07-03T08:19:29.213" v="0" actId="47"/>
        <pc:sldMkLst>
          <pc:docMk/>
          <pc:sldMk cId="3064958748" sldId="337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2517115542" sldId="338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1988095300" sldId="339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2830740769" sldId="340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2666118414" sldId="341"/>
        </pc:sldMkLst>
      </pc:sldChg>
      <pc:sldChg chg="add">
        <pc:chgData name="Matthew Purland" userId="8d07c89cff7dd31c" providerId="LiveId" clId="{01DEFD87-F76C-4C4D-92CC-E0C38A711823}" dt="2023-07-03T08:20:15.095" v="2"/>
        <pc:sldMkLst>
          <pc:docMk/>
          <pc:sldMk cId="1051611125" sldId="342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1057797153" sldId="342"/>
        </pc:sldMkLst>
      </pc:sldChg>
      <pc:sldChg chg="add">
        <pc:chgData name="Matthew Purland" userId="8d07c89cff7dd31c" providerId="LiveId" clId="{01DEFD87-F76C-4C4D-92CC-E0C38A711823}" dt="2023-07-03T08:20:15.095" v="2"/>
        <pc:sldMkLst>
          <pc:docMk/>
          <pc:sldMk cId="1766089421" sldId="343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1768188448" sldId="343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2014314741" sldId="344"/>
        </pc:sldMkLst>
      </pc:sldChg>
      <pc:sldChg chg="add">
        <pc:chgData name="Matthew Purland" userId="8d07c89cff7dd31c" providerId="LiveId" clId="{01DEFD87-F76C-4C4D-92CC-E0C38A711823}" dt="2023-07-03T08:20:15.095" v="2"/>
        <pc:sldMkLst>
          <pc:docMk/>
          <pc:sldMk cId="4245887190" sldId="344"/>
        </pc:sldMkLst>
      </pc:sldChg>
      <pc:sldChg chg="add">
        <pc:chgData name="Matthew Purland" userId="8d07c89cff7dd31c" providerId="LiveId" clId="{01DEFD87-F76C-4C4D-92CC-E0C38A711823}" dt="2023-07-03T08:20:15.095" v="2"/>
        <pc:sldMkLst>
          <pc:docMk/>
          <pc:sldMk cId="576565856" sldId="345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1523760510" sldId="345"/>
        </pc:sldMkLst>
      </pc:sldChg>
      <pc:sldChg chg="modSp add mod">
        <pc:chgData name="Matthew Purland" userId="8d07c89cff7dd31c" providerId="LiveId" clId="{01DEFD87-F76C-4C4D-92CC-E0C38A711823}" dt="2023-07-03T08:20:47.125" v="24" actId="20577"/>
        <pc:sldMkLst>
          <pc:docMk/>
          <pc:sldMk cId="1926787005" sldId="346"/>
        </pc:sldMkLst>
        <pc:spChg chg="mod">
          <ac:chgData name="Matthew Purland" userId="8d07c89cff7dd31c" providerId="LiveId" clId="{01DEFD87-F76C-4C4D-92CC-E0C38A711823}" dt="2023-07-03T08:20:47.125" v="24" actId="20577"/>
          <ac:spMkLst>
            <pc:docMk/>
            <pc:sldMk cId="1926787005" sldId="346"/>
            <ac:spMk id="2" creationId="{F240269D-6DED-F2E7-DFE0-1FB44C095B75}"/>
          </ac:spMkLst>
        </pc:spChg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2756469437" sldId="346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3724340291" sldId="347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3095628916" sldId="348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2925221850" sldId="349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1037690908" sldId="352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3990105969" sldId="353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2838005308" sldId="354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3478940970" sldId="355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95017503" sldId="356"/>
        </pc:sldMkLst>
      </pc:sldChg>
      <pc:sldChg chg="del">
        <pc:chgData name="Matthew Purland" userId="8d07c89cff7dd31c" providerId="LiveId" clId="{01DEFD87-F76C-4C4D-92CC-E0C38A711823}" dt="2023-07-03T08:19:55.993" v="1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374A2B0C-7EBF-4E60-BA28-8B1F6F32F84E}"/>
    <pc:docChg chg="modSld">
      <pc:chgData name="Matthew Purland" userId="8d07c89cff7dd31c" providerId="LiveId" clId="{374A2B0C-7EBF-4E60-BA28-8B1F6F32F84E}" dt="2023-05-18T09:48:30.299" v="0" actId="1076"/>
      <pc:docMkLst>
        <pc:docMk/>
      </pc:docMkLst>
      <pc:sldChg chg="modSp mod">
        <pc:chgData name="Matthew Purland" userId="8d07c89cff7dd31c" providerId="LiveId" clId="{374A2B0C-7EBF-4E60-BA28-8B1F6F32F84E}" dt="2023-05-18T09:48:30.299" v="0" actId="1076"/>
        <pc:sldMkLst>
          <pc:docMk/>
          <pc:sldMk cId="3687110327" sldId="268"/>
        </pc:sldMkLst>
        <pc:spChg chg="mod">
          <ac:chgData name="Matthew Purland" userId="8d07c89cff7dd31c" providerId="LiveId" clId="{374A2B0C-7EBF-4E60-BA28-8B1F6F32F84E}" dt="2023-05-18T09:48:30.299" v="0" actId="1076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6D5DE511-5DCD-4901-B0E6-9541475CDA04}"/>
    <pc:docChg chg="modSld">
      <pc:chgData name="Matthew Purland" userId="8d07c89cff7dd31c" providerId="LiveId" clId="{6D5DE511-5DCD-4901-B0E6-9541475CDA04}" dt="2023-07-03T08:17:40.613" v="1" actId="20577"/>
      <pc:docMkLst>
        <pc:docMk/>
      </pc:docMkLst>
      <pc:sldChg chg="modSp mod">
        <pc:chgData name="Matthew Purland" userId="8d07c89cff7dd31c" providerId="LiveId" clId="{6D5DE511-5DCD-4901-B0E6-9541475CDA04}" dt="2023-07-03T08:17:40.613" v="1" actId="20577"/>
        <pc:sldMkLst>
          <pc:docMk/>
          <pc:sldMk cId="3064958748" sldId="337"/>
        </pc:sldMkLst>
        <pc:spChg chg="mod">
          <ac:chgData name="Matthew Purland" userId="8d07c89cff7dd31c" providerId="LiveId" clId="{6D5DE511-5DCD-4901-B0E6-9541475CDA04}" dt="2023-07-03T08:17:40.613" v="1" actId="2057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B9DB07D4-F578-4716-A644-1EC733849FB7}"/>
    <pc:docChg chg="undo custSel modSld">
      <pc:chgData name="Matthew Purland" userId="8d07c89cff7dd31c" providerId="LiveId" clId="{B9DB07D4-F578-4716-A644-1EC733849FB7}" dt="2023-06-29T09:24:02.512" v="325" actId="207"/>
      <pc:docMkLst>
        <pc:docMk/>
      </pc:docMkLst>
      <pc:sldChg chg="modSp mod">
        <pc:chgData name="Matthew Purland" userId="8d07c89cff7dd31c" providerId="LiveId" clId="{B9DB07D4-F578-4716-A644-1EC733849FB7}" dt="2023-06-29T08:42:55.877" v="49" actId="207"/>
        <pc:sldMkLst>
          <pc:docMk/>
          <pc:sldMk cId="127422633" sldId="269"/>
        </pc:sldMkLst>
        <pc:spChg chg="mod">
          <ac:chgData name="Matthew Purland" userId="8d07c89cff7dd31c" providerId="LiveId" clId="{B9DB07D4-F578-4716-A644-1EC733849FB7}" dt="2023-06-29T08:42:55.877" v="49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3:35.675" v="88" actId="20577"/>
        <pc:sldMkLst>
          <pc:docMk/>
          <pc:sldMk cId="3132766640" sldId="276"/>
        </pc:sldMkLst>
        <pc:spChg chg="mod">
          <ac:chgData name="Matthew Purland" userId="8d07c89cff7dd31c" providerId="LiveId" clId="{B9DB07D4-F578-4716-A644-1EC733849FB7}" dt="2023-06-29T08:43:35.675" v="88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7:49.798" v="131" actId="20577"/>
        <pc:sldMkLst>
          <pc:docMk/>
          <pc:sldMk cId="1462857606" sldId="306"/>
        </pc:sldMkLst>
        <pc:spChg chg="mod">
          <ac:chgData name="Matthew Purland" userId="8d07c89cff7dd31c" providerId="LiveId" clId="{B9DB07D4-F578-4716-A644-1EC733849FB7}" dt="2023-06-29T08:47:49.798" v="131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9:29.616" v="150" actId="114"/>
        <pc:sldMkLst>
          <pc:docMk/>
          <pc:sldMk cId="3050127184" sldId="307"/>
        </pc:sldMkLst>
        <pc:spChg chg="mod">
          <ac:chgData name="Matthew Purland" userId="8d07c89cff7dd31c" providerId="LiveId" clId="{B9DB07D4-F578-4716-A644-1EC733849FB7}" dt="2023-06-29T08:49:29.616" v="150" actId="114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1:14.457" v="215" actId="20577"/>
        <pc:sldMkLst>
          <pc:docMk/>
          <pc:sldMk cId="1238584135" sldId="308"/>
        </pc:sldMkLst>
        <pc:spChg chg="mod">
          <ac:chgData name="Matthew Purland" userId="8d07c89cff7dd31c" providerId="LiveId" clId="{B9DB07D4-F578-4716-A644-1EC733849FB7}" dt="2023-06-29T08:51:14.457" v="21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2:53.292" v="217" actId="207"/>
        <pc:sldMkLst>
          <pc:docMk/>
          <pc:sldMk cId="3012138569" sldId="309"/>
        </pc:sldMkLst>
        <pc:spChg chg="mod">
          <ac:chgData name="Matthew Purland" userId="8d07c89cff7dd31c" providerId="LiveId" clId="{B9DB07D4-F578-4716-A644-1EC733849FB7}" dt="2023-06-29T08:52:53.292" v="217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23.465" v="239" actId="207"/>
        <pc:sldMkLst>
          <pc:docMk/>
          <pc:sldMk cId="1569301724" sldId="310"/>
        </pc:sldMkLst>
        <pc:spChg chg="mod">
          <ac:chgData name="Matthew Purland" userId="8d07c89cff7dd31c" providerId="LiveId" clId="{B9DB07D4-F578-4716-A644-1EC733849FB7}" dt="2023-06-29T08:54:23.465" v="239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5:54.411" v="243" actId="207"/>
        <pc:sldMkLst>
          <pc:docMk/>
          <pc:sldMk cId="2436253448" sldId="312"/>
        </pc:sldMkLst>
        <pc:spChg chg="mod">
          <ac:chgData name="Matthew Purland" userId="8d07c89cff7dd31c" providerId="LiveId" clId="{B9DB07D4-F578-4716-A644-1EC733849FB7}" dt="2023-06-29T08:55:54.411" v="243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13.771" v="107" actId="207"/>
        <pc:sldMkLst>
          <pc:docMk/>
          <pc:sldMk cId="3080008797" sldId="313"/>
        </pc:sldMkLst>
        <pc:spChg chg="mod">
          <ac:chgData name="Matthew Purland" userId="8d07c89cff7dd31c" providerId="LiveId" clId="{B9DB07D4-F578-4716-A644-1EC733849FB7}" dt="2023-06-29T08:46:13.771" v="107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4:43.773" v="90" actId="207"/>
        <pc:sldMkLst>
          <pc:docMk/>
          <pc:sldMk cId="3340650579" sldId="314"/>
        </pc:sldMkLst>
        <pc:spChg chg="mod">
          <ac:chgData name="Matthew Purland" userId="8d07c89cff7dd31c" providerId="LiveId" clId="{B9DB07D4-F578-4716-A644-1EC733849FB7}" dt="2023-06-29T08:44:43.773" v="90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5:53.708" v="105" actId="207"/>
        <pc:sldMkLst>
          <pc:docMk/>
          <pc:sldMk cId="3542085204" sldId="315"/>
        </pc:sldMkLst>
        <pc:spChg chg="mod">
          <ac:chgData name="Matthew Purland" userId="8d07c89cff7dd31c" providerId="LiveId" clId="{B9DB07D4-F578-4716-A644-1EC733849FB7}" dt="2023-06-29T08:45:53.708" v="105" actId="20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49.581" v="110" actId="207"/>
        <pc:sldMkLst>
          <pc:docMk/>
          <pc:sldMk cId="2758929063" sldId="316"/>
        </pc:sldMkLst>
        <pc:spChg chg="mod">
          <ac:chgData name="Matthew Purland" userId="8d07c89cff7dd31c" providerId="LiveId" clId="{B9DB07D4-F578-4716-A644-1EC733849FB7}" dt="2023-06-29T08:46:49.581" v="110" actId="20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02.747" v="238" actId="207"/>
        <pc:sldMkLst>
          <pc:docMk/>
          <pc:sldMk cId="2775800582" sldId="322"/>
        </pc:sldMkLst>
        <pc:spChg chg="mod">
          <ac:chgData name="Matthew Purland" userId="8d07c89cff7dd31c" providerId="LiveId" clId="{B9DB07D4-F578-4716-A644-1EC733849FB7}" dt="2023-06-29T08:54:02.747" v="238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06.462" v="247" actId="114"/>
        <pc:sldMkLst>
          <pc:docMk/>
          <pc:sldMk cId="1151583892" sldId="323"/>
        </pc:sldMkLst>
        <pc:spChg chg="mod">
          <ac:chgData name="Matthew Purland" userId="8d07c89cff7dd31c" providerId="LiveId" clId="{B9DB07D4-F578-4716-A644-1EC733849FB7}" dt="2023-06-29T08:58:06.462" v="247" actId="114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39.599" v="248" actId="207"/>
        <pc:sldMkLst>
          <pc:docMk/>
          <pc:sldMk cId="2701183226" sldId="324"/>
        </pc:sldMkLst>
        <pc:spChg chg="mod">
          <ac:chgData name="Matthew Purland" userId="8d07c89cff7dd31c" providerId="LiveId" clId="{B9DB07D4-F578-4716-A644-1EC733849FB7}" dt="2023-06-29T08:58:39.599" v="248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8:33.024" v="133" actId="207"/>
        <pc:sldMkLst>
          <pc:docMk/>
          <pc:sldMk cId="3064958748" sldId="337"/>
        </pc:sldMkLst>
        <pc:spChg chg="mod">
          <ac:chgData name="Matthew Purland" userId="8d07c89cff7dd31c" providerId="LiveId" clId="{B9DB07D4-F578-4716-A644-1EC733849FB7}" dt="2023-06-29T08:48:33.024" v="133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1:40.336" v="255" actId="207"/>
        <pc:sldMkLst>
          <pc:docMk/>
          <pc:sldMk cId="1988095300" sldId="339"/>
        </pc:sldMkLst>
        <pc:spChg chg="mod">
          <ac:chgData name="Matthew Purland" userId="8d07c89cff7dd31c" providerId="LiveId" clId="{B9DB07D4-F578-4716-A644-1EC733849FB7}" dt="2023-06-29T09:01:40.336" v="255" actId="207"/>
          <ac:spMkLst>
            <pc:docMk/>
            <pc:sldMk cId="1988095300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4:09.631" v="260" actId="207"/>
        <pc:sldMkLst>
          <pc:docMk/>
          <pc:sldMk cId="2830740769" sldId="340"/>
        </pc:sldMkLst>
        <pc:spChg chg="mod">
          <ac:chgData name="Matthew Purland" userId="8d07c89cff7dd31c" providerId="LiveId" clId="{B9DB07D4-F578-4716-A644-1EC733849FB7}" dt="2023-06-29T09:04:09.631" v="260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6:03.447" v="270" actId="20577"/>
        <pc:sldMkLst>
          <pc:docMk/>
          <pc:sldMk cId="2666118414" sldId="341"/>
        </pc:sldMkLst>
        <pc:spChg chg="mod">
          <ac:chgData name="Matthew Purland" userId="8d07c89cff7dd31c" providerId="LiveId" clId="{B9DB07D4-F578-4716-A644-1EC733849FB7}" dt="2023-06-29T09:06:03.447" v="270" actId="20577"/>
          <ac:spMkLst>
            <pc:docMk/>
            <pc:sldMk cId="2666118414" sldId="34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7:06.167" v="290" actId="6549"/>
        <pc:sldMkLst>
          <pc:docMk/>
          <pc:sldMk cId="1057797153" sldId="342"/>
        </pc:sldMkLst>
        <pc:spChg chg="mod">
          <ac:chgData name="Matthew Purland" userId="8d07c89cff7dd31c" providerId="LiveId" clId="{B9DB07D4-F578-4716-A644-1EC733849FB7}" dt="2023-06-29T09:07:06.167" v="290" actId="6549"/>
          <ac:spMkLst>
            <pc:docMk/>
            <pc:sldMk cId="1057797153" sldId="34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8:03.434" v="300" actId="20577"/>
        <pc:sldMkLst>
          <pc:docMk/>
          <pc:sldMk cId="2014314741" sldId="344"/>
        </pc:sldMkLst>
        <pc:spChg chg="mod">
          <ac:chgData name="Matthew Purland" userId="8d07c89cff7dd31c" providerId="LiveId" clId="{B9DB07D4-F578-4716-A644-1EC733849FB7}" dt="2023-06-29T09:08:03.434" v="300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4:44.878" v="303" actId="114"/>
        <pc:sldMkLst>
          <pc:docMk/>
          <pc:sldMk cId="3724340291" sldId="347"/>
        </pc:sldMkLst>
        <pc:spChg chg="mod">
          <ac:chgData name="Matthew Purland" userId="8d07c89cff7dd31c" providerId="LiveId" clId="{B9DB07D4-F578-4716-A644-1EC733849FB7}" dt="2023-06-29T09:14:44.878" v="303" actId="114"/>
          <ac:spMkLst>
            <pc:docMk/>
            <pc:sldMk cId="3724340291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6:01.936" v="305" actId="207"/>
        <pc:sldMkLst>
          <pc:docMk/>
          <pc:sldMk cId="3095628916" sldId="348"/>
        </pc:sldMkLst>
        <pc:spChg chg="mod">
          <ac:chgData name="Matthew Purland" userId="8d07c89cff7dd31c" providerId="LiveId" clId="{B9DB07D4-F578-4716-A644-1EC733849FB7}" dt="2023-06-29T09:16:01.936" v="305" actId="207"/>
          <ac:spMkLst>
            <pc:docMk/>
            <pc:sldMk cId="3095628916" sldId="34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7:34.828" v="309" actId="207"/>
        <pc:sldMkLst>
          <pc:docMk/>
          <pc:sldMk cId="2925221850" sldId="349"/>
        </pc:sldMkLst>
        <pc:spChg chg="mod">
          <ac:chgData name="Matthew Purland" userId="8d07c89cff7dd31c" providerId="LiveId" clId="{B9DB07D4-F578-4716-A644-1EC733849FB7}" dt="2023-06-29T09:17:34.828" v="309" actId="207"/>
          <ac:spMkLst>
            <pc:docMk/>
            <pc:sldMk cId="2925221850" sldId="3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8:48.036" v="314" actId="207"/>
        <pc:sldMkLst>
          <pc:docMk/>
          <pc:sldMk cId="3478940970" sldId="355"/>
        </pc:sldMkLst>
        <pc:spChg chg="mod">
          <ac:chgData name="Matthew Purland" userId="8d07c89cff7dd31c" providerId="LiveId" clId="{B9DB07D4-F578-4716-A644-1EC733849FB7}" dt="2023-06-29T09:18:48.036" v="314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0:15.628" v="317" actId="207"/>
        <pc:sldMkLst>
          <pc:docMk/>
          <pc:sldMk cId="95017503" sldId="356"/>
        </pc:sldMkLst>
        <pc:spChg chg="mod">
          <ac:chgData name="Matthew Purland" userId="8d07c89cff7dd31c" providerId="LiveId" clId="{B9DB07D4-F578-4716-A644-1EC733849FB7}" dt="2023-06-29T09:20:15.628" v="31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4:02.512" v="325" actId="207"/>
        <pc:sldMkLst>
          <pc:docMk/>
          <pc:sldMk cId="386494882" sldId="357"/>
        </pc:sldMkLst>
        <pc:spChg chg="mod">
          <ac:chgData name="Matthew Purland" userId="8d07c89cff7dd31c" providerId="LiveId" clId="{B9DB07D4-F578-4716-A644-1EC733849FB7}" dt="2023-06-29T09:24:02.512" v="325" actId="207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d07c89cff7dd31c/Desktop/Connected%20Speech%20Club%20(21.04.23%20-%2009.38)/0-Analysis%20(12.04.23%20-%2020.52)/Aggregated%20Numbers%20(12.04.23%20-%2020.5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95284296177033E-2"/>
          <c:y val="5.1944459214303802E-2"/>
          <c:w val="0.86533386213021979"/>
          <c:h val="0.89611108157139241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48D-4C68-9EBD-C4AA0FEBE3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48D-4C68-9EBD-C4AA0FEBE3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48D-4C68-9EBD-C4AA0FEBE3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48D-4C68-9EBD-C4AA0FEBE34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 - 45%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48D-4C68-9EBD-C4AA0FEBE34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ng - </a:t>
                    </a:r>
                    <a:fld id="{D35B2D91-9BB6-4BA1-8EE0-A84A056550B4}" type="PERCENTAGE">
                      <a:rPr lang="en-US" baseline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48D-4C68-9EBD-C4AA0FEBE34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l - 18%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48D-4C68-9EBD-C4AA0FEBE347}"/>
                </c:ext>
              </c:extLst>
            </c:dLbl>
            <c:dLbl>
              <c:idx val="3"/>
              <c:layout>
                <c:manualLayout>
                  <c:x val="8.641032370953626E-2"/>
                  <c:y val="0.1389326334208224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m - 11%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48D-4C68-9EBD-C4AA0FEBE34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'[Aggregated Numbers (12.04.23 - 20.52).xlsx]1-100'!$C$18:$C$21</c:f>
              <c:numCache>
                <c:formatCode>0%</c:formatCode>
                <c:ptCount val="4"/>
                <c:pt idx="0">
                  <c:v>0.45</c:v>
                </c:pt>
                <c:pt idx="1">
                  <c:v>0.26</c:v>
                </c:pt>
                <c:pt idx="2">
                  <c:v>0.18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8D-4C68-9EBD-C4AA0FEBE3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with all sound connections, we are focusing on the </a:t>
            </a:r>
            <a:r>
              <a:rPr lang="en-GB" dirty="0">
                <a:solidFill>
                  <a:srgbClr val="FF0000"/>
                </a:solidFill>
              </a:rPr>
              <a:t>sounds</a:t>
            </a:r>
            <a:r>
              <a:rPr lang="en-GB" dirty="0"/>
              <a:t>, not the </a:t>
            </a:r>
            <a:r>
              <a:rPr lang="en-GB" dirty="0">
                <a:solidFill>
                  <a:srgbClr val="FF0000"/>
                </a:solidFill>
              </a:rPr>
              <a:t>spelling</a:t>
            </a:r>
            <a:r>
              <a:rPr lang="en-GB" dirty="0"/>
              <a:t> of the words: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600" dirty="0"/>
              <a:t>clim</a:t>
            </a:r>
            <a:r>
              <a:rPr lang="en-GB" sz="2600" dirty="0">
                <a:solidFill>
                  <a:srgbClr val="FF0000"/>
                </a:solidFill>
              </a:rPr>
              <a:t>b</a:t>
            </a:r>
            <a:r>
              <a:rPr lang="en-GB" sz="2600" dirty="0"/>
              <a:t> 		</a:t>
            </a:r>
            <a:r>
              <a:rPr lang="en-GB" sz="2600" i="1" dirty="0"/>
              <a:t>the spelling ends with the letter ‘b’, but the sound is  </a:t>
            </a:r>
            <a:r>
              <a:rPr lang="en-GB" sz="2600" dirty="0">
                <a:solidFill>
                  <a:srgbClr val="FF0000"/>
                </a:solidFill>
              </a:rPr>
              <a:t>m</a:t>
            </a:r>
          </a:p>
          <a:p>
            <a:pPr marL="0" indent="0">
              <a:buNone/>
            </a:pPr>
            <a:r>
              <a:rPr lang="en-GB" sz="2600" dirty="0"/>
              <a:t>	on</a:t>
            </a:r>
            <a:r>
              <a:rPr lang="en-GB" sz="2600" dirty="0">
                <a:solidFill>
                  <a:srgbClr val="FF0000"/>
                </a:solidFill>
              </a:rPr>
              <a:t>e</a:t>
            </a:r>
            <a:r>
              <a:rPr lang="en-GB" sz="2600" dirty="0"/>
              <a:t> 		</a:t>
            </a:r>
            <a:r>
              <a:rPr lang="en-GB" sz="2600" i="1" dirty="0"/>
              <a:t>the spelling ends with the letter ‘e’, but the sound is  </a:t>
            </a:r>
            <a:r>
              <a:rPr lang="en-GB" sz="2600" dirty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r>
              <a:rPr lang="en-GB" sz="2600" dirty="0"/>
              <a:t>	whal</a:t>
            </a:r>
            <a:r>
              <a:rPr lang="en-GB" sz="2600" dirty="0">
                <a:solidFill>
                  <a:srgbClr val="FF0000"/>
                </a:solidFill>
              </a:rPr>
              <a:t>e</a:t>
            </a:r>
            <a:r>
              <a:rPr lang="en-GB" sz="2600" dirty="0"/>
              <a:t>		</a:t>
            </a:r>
            <a:r>
              <a:rPr lang="en-GB" sz="2600" i="1" dirty="0"/>
              <a:t>the spelling ends with the letter ‘e’, but the sound is  </a:t>
            </a:r>
            <a:r>
              <a:rPr lang="en-GB" sz="2600" dirty="0">
                <a:solidFill>
                  <a:srgbClr val="FF0000"/>
                </a:solidFill>
              </a:rPr>
              <a:t>l</a:t>
            </a:r>
          </a:p>
          <a:p>
            <a:pPr marL="0" indent="0">
              <a:buNone/>
            </a:pPr>
            <a:r>
              <a:rPr lang="en-GB" sz="2600" dirty="0"/>
              <a:t>	Sing</a:t>
            </a:r>
            <a:r>
              <a:rPr lang="en-GB" sz="2600" dirty="0">
                <a:solidFill>
                  <a:srgbClr val="FF0000"/>
                </a:solidFill>
              </a:rPr>
              <a:t>h</a:t>
            </a:r>
            <a:r>
              <a:rPr lang="en-GB" sz="2600" dirty="0"/>
              <a:t>		</a:t>
            </a:r>
            <a:r>
              <a:rPr lang="en-GB" sz="2600" i="1" dirty="0"/>
              <a:t>the spelling ends with the letter ‘h’, but the sound is  </a:t>
            </a:r>
            <a:r>
              <a:rPr lang="en-GB" sz="2600" dirty="0">
                <a:solidFill>
                  <a:srgbClr val="FF0000"/>
                </a:solidFill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115158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3: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Friendly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3.2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Breakdown of friendly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consonant sounds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According to research, the breakdown of friendly consonant sound use is as follows: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F508D28-BB53-EA68-AD79-F07C8D4BCC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2422422"/>
              </p:ext>
            </p:extLst>
          </p:nvPr>
        </p:nvGraphicFramePr>
        <p:xfrm>
          <a:off x="4654296" y="640080"/>
          <a:ext cx="6903720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590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can see that  n  is the most common friendly consonant sound, at 45%, followed by  ng  (26%),  l  (18%), and finally  m  (11%).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Note: when ‘n’ meets ‘k’ in English spelling the sound produced is  ng, not  n.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thi</a:t>
            </a:r>
            <a:r>
              <a:rPr lang="en-GB" dirty="0">
                <a:solidFill>
                  <a:srgbClr val="FF0000"/>
                </a:solidFill>
              </a:rPr>
              <a:t>nk</a:t>
            </a:r>
            <a:r>
              <a:rPr lang="en-GB" dirty="0"/>
              <a:t> = </a:t>
            </a:r>
            <a:r>
              <a:rPr lang="en-GB" dirty="0" err="1"/>
              <a:t>thi</a:t>
            </a:r>
            <a:r>
              <a:rPr lang="en-GB" dirty="0" err="1">
                <a:solidFill>
                  <a:srgbClr val="FF0000"/>
                </a:solidFill>
              </a:rPr>
              <a:t>ngk</a:t>
            </a:r>
            <a:r>
              <a:rPr lang="en-GB" dirty="0"/>
              <a:t>,     tha</a:t>
            </a:r>
            <a:r>
              <a:rPr lang="en-GB" dirty="0">
                <a:solidFill>
                  <a:srgbClr val="FF0000"/>
                </a:solidFill>
              </a:rPr>
              <a:t>nk</a:t>
            </a:r>
            <a:r>
              <a:rPr lang="en-GB" dirty="0"/>
              <a:t> = </a:t>
            </a:r>
            <a:r>
              <a:rPr lang="en-GB" dirty="0" err="1"/>
              <a:t>tha</a:t>
            </a:r>
            <a:r>
              <a:rPr lang="en-GB" dirty="0" err="1">
                <a:solidFill>
                  <a:srgbClr val="FF0000"/>
                </a:solidFill>
              </a:rPr>
              <a:t>ngk</a:t>
            </a:r>
            <a:r>
              <a:rPr lang="en-GB" dirty="0"/>
              <a:t>,     u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  </a:t>
            </a:r>
            <a:r>
              <a:rPr lang="en-GB" dirty="0" err="1">
                <a:solidFill>
                  <a:srgbClr val="FF0000"/>
                </a:solidFill>
              </a:rPr>
              <a:t>c</a:t>
            </a:r>
            <a:r>
              <a:rPr lang="en-GB" dirty="0" err="1"/>
              <a:t>le</a:t>
            </a:r>
            <a:r>
              <a:rPr lang="en-GB" dirty="0"/>
              <a:t> = </a:t>
            </a:r>
            <a:r>
              <a:rPr lang="en-GB" dirty="0" err="1"/>
              <a:t>u</a:t>
            </a:r>
            <a:r>
              <a:rPr lang="en-GB" dirty="0" err="1">
                <a:solidFill>
                  <a:srgbClr val="FF0000"/>
                </a:solidFill>
              </a:rPr>
              <a:t>ngk</a:t>
            </a:r>
            <a:r>
              <a:rPr lang="en-GB" dirty="0" err="1"/>
              <a:t>le</a:t>
            </a:r>
            <a:r>
              <a:rPr lang="en-GB" dirty="0"/>
              <a:t>, and so on</a:t>
            </a:r>
          </a:p>
        </p:txBody>
      </p:sp>
    </p:spTree>
    <p:extLst>
      <p:ext uri="{BB962C8B-B14F-4D97-AF65-F5344CB8AC3E}">
        <p14:creationId xmlns:p14="http://schemas.microsoft.com/office/powerpoint/2010/main" val="243625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  is the easiest consonant sound to pronounce next to another consonant sound. This could be why native speakers often naturally change  ng  to  n  at the end of a gerund or ing form, e.g.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I’m </a:t>
            </a:r>
            <a:r>
              <a:rPr lang="en-GB" dirty="0" err="1"/>
              <a:t>goin</a:t>
            </a:r>
            <a:r>
              <a:rPr lang="en-GB" dirty="0"/>
              <a:t>’ out	 	</a:t>
            </a:r>
            <a:r>
              <a:rPr lang="en-GB" i="1" dirty="0"/>
              <a:t>instead of: </a:t>
            </a:r>
            <a:r>
              <a:rPr lang="en-GB" dirty="0"/>
              <a:t>		I’m going out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Although very common, this is not considered Standard English.</a:t>
            </a:r>
          </a:p>
        </p:txBody>
      </p:sp>
    </p:spTree>
    <p:extLst>
      <p:ext uri="{BB962C8B-B14F-4D97-AF65-F5344CB8AC3E}">
        <p14:creationId xmlns:p14="http://schemas.microsoft.com/office/powerpoint/2010/main" val="237214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a syllable with a friendly consonant sound at the end, the </a:t>
            </a:r>
            <a:r>
              <a:rPr lang="en-GB" dirty="0">
                <a:solidFill>
                  <a:srgbClr val="FF0000"/>
                </a:solidFill>
              </a:rPr>
              <a:t>syllable shape</a:t>
            </a:r>
            <a:r>
              <a:rPr lang="en-GB" dirty="0"/>
              <a:t> can be V-C or C-C, but not C-V or V-V, because they do not end with a consonant sound.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V-C 		I’m, own, owl, ing</a:t>
            </a:r>
          </a:p>
          <a:p>
            <a:pPr marL="0" indent="0">
              <a:buNone/>
            </a:pPr>
            <a:r>
              <a:rPr lang="en-GB" dirty="0"/>
              <a:t>	C-C 		jam, win, pal, sing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practice it is far more likely for the syllable to begin with a consonant sound than a vowel sound, making a C-C syllable shape.</a:t>
            </a:r>
          </a:p>
        </p:txBody>
      </p:sp>
    </p:spTree>
    <p:extLst>
      <p:ext uri="{BB962C8B-B14F-4D97-AF65-F5344CB8AC3E}">
        <p14:creationId xmlns:p14="http://schemas.microsoft.com/office/powerpoint/2010/main" val="246893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387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2023-07-03T08:28:23Z</dcterms:modified>
</cp:coreProperties>
</file>