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2" r:id="rId2"/>
    <p:sldId id="343" r:id="rId3"/>
    <p:sldId id="344" r:id="rId4"/>
    <p:sldId id="345" r:id="rId5"/>
    <p:sldId id="346" r:id="rId6"/>
    <p:sldId id="334" r:id="rId7"/>
    <p:sldId id="335" r:id="rId8"/>
    <p:sldId id="33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46D5FA-9C3B-4871-BF50-64D1B363CADA}" v="2" dt="2023-07-02T17:18:16.5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BC5E0939-5B4B-4DFF-8E8D-8A0C2AD383AA}"/>
    <pc:docChg chg="modSld">
      <pc:chgData name="Matthew Purland" userId="8d07c89cff7dd31c" providerId="LiveId" clId="{BC5E0939-5B4B-4DFF-8E8D-8A0C2AD383AA}" dt="2023-07-02T16:55:57.001" v="12" actId="20577"/>
      <pc:docMkLst>
        <pc:docMk/>
      </pc:docMkLst>
      <pc:sldChg chg="modSp mod">
        <pc:chgData name="Matthew Purland" userId="8d07c89cff7dd31c" providerId="LiveId" clId="{BC5E0939-5B4B-4DFF-8E8D-8A0C2AD383AA}" dt="2023-07-02T16:55:35.959" v="6" actId="20577"/>
        <pc:sldMkLst>
          <pc:docMk/>
          <pc:sldMk cId="2372146117" sldId="317"/>
        </pc:sldMkLst>
        <pc:spChg chg="mod">
          <ac:chgData name="Matthew Purland" userId="8d07c89cff7dd31c" providerId="LiveId" clId="{BC5E0939-5B4B-4DFF-8E8D-8A0C2AD383AA}" dt="2023-07-02T16:55:35.959" v="6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C5E0939-5B4B-4DFF-8E8D-8A0C2AD383AA}" dt="2023-07-02T16:55:57.001" v="12" actId="20577"/>
        <pc:sldMkLst>
          <pc:docMk/>
          <pc:sldMk cId="2468936208" sldId="318"/>
        </pc:sldMkLst>
        <pc:spChg chg="mod">
          <ac:chgData name="Matthew Purland" userId="8d07c89cff7dd31c" providerId="LiveId" clId="{BC5E0939-5B4B-4DFF-8E8D-8A0C2AD383AA}" dt="2023-07-02T16:55:57.001" v="12" actId="2057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C5E0939-5B4B-4DFF-8E8D-8A0C2AD383AA}" dt="2023-07-02T16:43:42.142" v="3" actId="20577"/>
        <pc:sldMkLst>
          <pc:docMk/>
          <pc:sldMk cId="3620458804" sldId="339"/>
        </pc:sldMkLst>
        <pc:spChg chg="mod">
          <ac:chgData name="Matthew Purland" userId="8d07c89cff7dd31c" providerId="LiveId" clId="{BC5E0939-5B4B-4DFF-8E8D-8A0C2AD383AA}" dt="2023-07-02T16:43:42.142" v="3" actId="20577"/>
          <ac:spMkLst>
            <pc:docMk/>
            <pc:sldMk cId="3620458804" sldId="339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6T05:28:24.667" v="3413" actId="20577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6T05:28:24.667" v="3413" actId="20577"/>
        <pc:sldMkLst>
          <pc:docMk/>
          <pc:sldMk cId="4061073227" sldId="338"/>
        </pc:sldMkLst>
        <pc:spChg chg="mod">
          <ac:chgData name="Matthew Purland" userId="8d07c89cff7dd31c" providerId="LiveId" clId="{D332767D-05C6-4ACD-801B-43E6861D6AE1}" dt="2023-04-26T05:28:24.667" v="3413" actId="20577"/>
          <ac:spMkLst>
            <pc:docMk/>
            <pc:sldMk cId="4061073227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6T05:28:03.739" v="3405" actId="207"/>
        <pc:sldMkLst>
          <pc:docMk/>
          <pc:sldMk cId="3620458804" sldId="339"/>
        </pc:sldMkLst>
        <pc:spChg chg="mod">
          <ac:chgData name="Matthew Purland" userId="8d07c89cff7dd31c" providerId="LiveId" clId="{D332767D-05C6-4ACD-801B-43E6861D6AE1}" dt="2023-04-26T05:28:03.739" v="3405" actId="207"/>
          <ac:spMkLst>
            <pc:docMk/>
            <pc:sldMk cId="3620458804" sldId="339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55B473F9-54E5-4AE2-AFA4-602CE847BD88}"/>
    <pc:docChg chg="modSld">
      <pc:chgData name="Matthew Purland" userId="8d07c89cff7dd31c" providerId="LiveId" clId="{55B473F9-54E5-4AE2-AFA4-602CE847BD88}" dt="2023-07-02T09:19:56.282" v="3" actId="20577"/>
      <pc:docMkLst>
        <pc:docMk/>
      </pc:docMkLst>
      <pc:sldChg chg="modSp mod">
        <pc:chgData name="Matthew Purland" userId="8d07c89cff7dd31c" providerId="LiveId" clId="{55B473F9-54E5-4AE2-AFA4-602CE847BD88}" dt="2023-07-02T09:10:13.421" v="1" actId="20577"/>
        <pc:sldMkLst>
          <pc:docMk/>
          <pc:sldMk cId="1462857606" sldId="306"/>
        </pc:sldMkLst>
        <pc:spChg chg="mod">
          <ac:chgData name="Matthew Purland" userId="8d07c89cff7dd31c" providerId="LiveId" clId="{55B473F9-54E5-4AE2-AFA4-602CE847BD88}" dt="2023-07-02T09:10:13.421" v="1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55B473F9-54E5-4AE2-AFA4-602CE847BD88}" dt="2023-07-02T09:10:26.130" v="2" actId="207"/>
        <pc:sldMkLst>
          <pc:docMk/>
          <pc:sldMk cId="1569301724" sldId="310"/>
        </pc:sldMkLst>
        <pc:spChg chg="mod">
          <ac:chgData name="Matthew Purland" userId="8d07c89cff7dd31c" providerId="LiveId" clId="{55B473F9-54E5-4AE2-AFA4-602CE847BD88}" dt="2023-07-02T09:10:26.130" v="2" actId="207"/>
          <ac:spMkLst>
            <pc:docMk/>
            <pc:sldMk cId="1569301724" sldId="31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55B473F9-54E5-4AE2-AFA4-602CE847BD88}" dt="2023-07-02T09:19:56.282" v="3" actId="20577"/>
        <pc:sldMkLst>
          <pc:docMk/>
          <pc:sldMk cId="2775907622" sldId="311"/>
        </pc:sldMkLst>
        <pc:spChg chg="mod">
          <ac:chgData name="Matthew Purland" userId="8d07c89cff7dd31c" providerId="LiveId" clId="{55B473F9-54E5-4AE2-AFA4-602CE847BD88}" dt="2023-07-02T09:19:56.282" v="3" actId="20577"/>
          <ac:spMkLst>
            <pc:docMk/>
            <pc:sldMk cId="2775907622" sldId="311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39601087-C6F2-49E7-8009-209AA29D1188}"/>
    <pc:docChg chg="undo redo custSel modSld">
      <pc:chgData name="Matthew Purland" userId="8d07c89cff7dd31c" providerId="LiveId" clId="{39601087-C6F2-49E7-8009-209AA29D1188}" dt="2023-06-29T08:37:28.794" v="423" actId="114"/>
      <pc:docMkLst>
        <pc:docMk/>
      </pc:docMkLst>
      <pc:sldChg chg="modSp mod">
        <pc:chgData name="Matthew Purland" userId="8d07c89cff7dd31c" providerId="LiveId" clId="{39601087-C6F2-49E7-8009-209AA29D1188}" dt="2023-06-29T07:57:57.298" v="0" actId="207"/>
        <pc:sldMkLst>
          <pc:docMk/>
          <pc:sldMk cId="127422633" sldId="269"/>
        </pc:sldMkLst>
        <pc:spChg chg="mod">
          <ac:chgData name="Matthew Purland" userId="8d07c89cff7dd31c" providerId="LiveId" clId="{39601087-C6F2-49E7-8009-209AA29D1188}" dt="2023-06-29T07:57:57.298" v="0" actId="207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7:59:14.553" v="7" actId="114"/>
        <pc:sldMkLst>
          <pc:docMk/>
          <pc:sldMk cId="3132766640" sldId="276"/>
        </pc:sldMkLst>
        <pc:spChg chg="mod">
          <ac:chgData name="Matthew Purland" userId="8d07c89cff7dd31c" providerId="LiveId" clId="{39601087-C6F2-49E7-8009-209AA29D1188}" dt="2023-06-29T07:59:14.553" v="7" actId="114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03:37.914" v="103" actId="20577"/>
        <pc:sldMkLst>
          <pc:docMk/>
          <pc:sldMk cId="1462857606" sldId="306"/>
        </pc:sldMkLst>
        <pc:spChg chg="mod">
          <ac:chgData name="Matthew Purland" userId="8d07c89cff7dd31c" providerId="LiveId" clId="{39601087-C6F2-49E7-8009-209AA29D1188}" dt="2023-06-29T08:03:37.914" v="103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05:51.049" v="135" actId="20577"/>
        <pc:sldMkLst>
          <pc:docMk/>
          <pc:sldMk cId="1238584135" sldId="308"/>
        </pc:sldMkLst>
        <pc:spChg chg="mod">
          <ac:chgData name="Matthew Purland" userId="8d07c89cff7dd31c" providerId="LiveId" clId="{39601087-C6F2-49E7-8009-209AA29D1188}" dt="2023-06-29T08:05:51.049" v="135" actId="2057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06:51.099" v="136" actId="207"/>
        <pc:sldMkLst>
          <pc:docMk/>
          <pc:sldMk cId="3012138569" sldId="309"/>
        </pc:sldMkLst>
        <pc:spChg chg="mod">
          <ac:chgData name="Matthew Purland" userId="8d07c89cff7dd31c" providerId="LiveId" clId="{39601087-C6F2-49E7-8009-209AA29D1188}" dt="2023-06-29T08:06:51.099" v="136" actId="20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1:13.434" v="172" actId="20577"/>
        <pc:sldMkLst>
          <pc:docMk/>
          <pc:sldMk cId="1569301724" sldId="310"/>
        </pc:sldMkLst>
        <pc:spChg chg="mod">
          <ac:chgData name="Matthew Purland" userId="8d07c89cff7dd31c" providerId="LiveId" clId="{39601087-C6F2-49E7-8009-209AA29D1188}" dt="2023-06-29T08:11:13.434" v="172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4:55.322" v="290" actId="20577"/>
        <pc:sldMkLst>
          <pc:docMk/>
          <pc:sldMk cId="2775907622" sldId="311"/>
        </pc:sldMkLst>
        <pc:spChg chg="mod">
          <ac:chgData name="Matthew Purland" userId="8d07c89cff7dd31c" providerId="LiveId" clId="{39601087-C6F2-49E7-8009-209AA29D1188}" dt="2023-06-29T08:14:55.322" v="290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5:24.195" v="293" actId="20577"/>
        <pc:sldMkLst>
          <pc:docMk/>
          <pc:sldMk cId="2436253448" sldId="312"/>
        </pc:sldMkLst>
        <pc:spChg chg="mod">
          <ac:chgData name="Matthew Purland" userId="8d07c89cff7dd31c" providerId="LiveId" clId="{39601087-C6F2-49E7-8009-209AA29D1188}" dt="2023-06-29T08:15:24.195" v="293" actId="2057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02:33.525" v="96" actId="207"/>
        <pc:sldMkLst>
          <pc:docMk/>
          <pc:sldMk cId="3080008797" sldId="313"/>
        </pc:sldMkLst>
        <pc:spChg chg="mod">
          <ac:chgData name="Matthew Purland" userId="8d07c89cff7dd31c" providerId="LiveId" clId="{39601087-C6F2-49E7-8009-209AA29D1188}" dt="2023-06-29T08:02:33.525" v="96" actId="20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02:48.915" v="100" actId="20577"/>
        <pc:sldMkLst>
          <pc:docMk/>
          <pc:sldMk cId="2758929063" sldId="316"/>
        </pc:sldMkLst>
        <pc:spChg chg="mod">
          <ac:chgData name="Matthew Purland" userId="8d07c89cff7dd31c" providerId="LiveId" clId="{39601087-C6F2-49E7-8009-209AA29D1188}" dt="2023-06-29T08:02:48.915" v="100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7:54.849" v="303" actId="33524"/>
        <pc:sldMkLst>
          <pc:docMk/>
          <pc:sldMk cId="2372146117" sldId="317"/>
        </pc:sldMkLst>
        <pc:spChg chg="mod">
          <ac:chgData name="Matthew Purland" userId="8d07c89cff7dd31c" providerId="LiveId" clId="{39601087-C6F2-49E7-8009-209AA29D1188}" dt="2023-06-29T08:17:54.849" v="303" actId="33524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9:33.216" v="343" actId="207"/>
        <pc:sldMkLst>
          <pc:docMk/>
          <pc:sldMk cId="2468936208" sldId="318"/>
        </pc:sldMkLst>
        <pc:spChg chg="mod">
          <ac:chgData name="Matthew Purland" userId="8d07c89cff7dd31c" providerId="LiveId" clId="{39601087-C6F2-49E7-8009-209AA29D1188}" dt="2023-06-29T08:19:33.216" v="343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0:01.823" v="166" actId="207"/>
        <pc:sldMkLst>
          <pc:docMk/>
          <pc:sldMk cId="2775800582" sldId="322"/>
        </pc:sldMkLst>
        <pc:spChg chg="mod">
          <ac:chgData name="Matthew Purland" userId="8d07c89cff7dd31c" providerId="LiveId" clId="{39601087-C6F2-49E7-8009-209AA29D1188}" dt="2023-06-29T08:10:01.823" v="166" actId="20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20:12.236" v="351" actId="207"/>
        <pc:sldMkLst>
          <pc:docMk/>
          <pc:sldMk cId="1151583892" sldId="323"/>
        </pc:sldMkLst>
        <pc:spChg chg="mod">
          <ac:chgData name="Matthew Purland" userId="8d07c89cff7dd31c" providerId="LiveId" clId="{39601087-C6F2-49E7-8009-209AA29D1188}" dt="2023-06-29T08:20:12.236" v="351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37:28.794" v="423" actId="114"/>
        <pc:sldMkLst>
          <pc:docMk/>
          <pc:sldMk cId="2701183226" sldId="324"/>
        </pc:sldMkLst>
        <pc:spChg chg="mod">
          <ac:chgData name="Matthew Purland" userId="8d07c89cff7dd31c" providerId="LiveId" clId="{39601087-C6F2-49E7-8009-209AA29D1188}" dt="2023-06-29T08:37:28.794" v="423" actId="114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23:29.707" v="353" actId="207"/>
        <pc:sldMkLst>
          <pc:docMk/>
          <pc:sldMk cId="300321486" sldId="334"/>
        </pc:sldMkLst>
        <pc:spChg chg="mod">
          <ac:chgData name="Matthew Purland" userId="8d07c89cff7dd31c" providerId="LiveId" clId="{39601087-C6F2-49E7-8009-209AA29D1188}" dt="2023-06-29T08:23:29.707" v="353" actId="207"/>
          <ac:spMkLst>
            <pc:docMk/>
            <pc:sldMk cId="300321486" sldId="33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27:57.502" v="420" actId="6549"/>
        <pc:sldMkLst>
          <pc:docMk/>
          <pc:sldMk cId="3870341593" sldId="335"/>
        </pc:sldMkLst>
        <pc:spChg chg="mod">
          <ac:chgData name="Matthew Purland" userId="8d07c89cff7dd31c" providerId="LiveId" clId="{39601087-C6F2-49E7-8009-209AA29D1188}" dt="2023-06-29T08:27:57.502" v="420" actId="6549"/>
          <ac:spMkLst>
            <pc:docMk/>
            <pc:sldMk cId="3870341593" sldId="33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28:00.890" v="421" actId="6549"/>
        <pc:sldMkLst>
          <pc:docMk/>
          <pc:sldMk cId="1430603730" sldId="336"/>
        </pc:sldMkLst>
        <pc:spChg chg="mod">
          <ac:chgData name="Matthew Purland" userId="8d07c89cff7dd31c" providerId="LiveId" clId="{39601087-C6F2-49E7-8009-209AA29D1188}" dt="2023-06-29T08:28:00.890" v="421" actId="6549"/>
          <ac:spMkLst>
            <pc:docMk/>
            <pc:sldMk cId="1430603730" sldId="33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7:07.603" v="301" actId="207"/>
        <pc:sldMkLst>
          <pc:docMk/>
          <pc:sldMk cId="4061073227" sldId="338"/>
        </pc:sldMkLst>
        <pc:spChg chg="mod">
          <ac:chgData name="Matthew Purland" userId="8d07c89cff7dd31c" providerId="LiveId" clId="{39601087-C6F2-49E7-8009-209AA29D1188}" dt="2023-06-29T08:17:07.603" v="301" actId="207"/>
          <ac:spMkLst>
            <pc:docMk/>
            <pc:sldMk cId="4061073227" sldId="33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9601087-C6F2-49E7-8009-209AA29D1188}" dt="2023-06-29T08:17:20.487" v="302" actId="207"/>
        <pc:sldMkLst>
          <pc:docMk/>
          <pc:sldMk cId="3620458804" sldId="339"/>
        </pc:sldMkLst>
        <pc:spChg chg="mod">
          <ac:chgData name="Matthew Purland" userId="8d07c89cff7dd31c" providerId="LiveId" clId="{39601087-C6F2-49E7-8009-209AA29D1188}" dt="2023-06-29T08:17:20.487" v="302" actId="207"/>
          <ac:spMkLst>
            <pc:docMk/>
            <pc:sldMk cId="3620458804" sldId="339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A0004F75-233A-4F7F-90DE-25D427514219}"/>
    <pc:docChg chg="undo redo custSel modSld">
      <pc:chgData name="Matthew Purland" userId="8d07c89cff7dd31c" providerId="LiveId" clId="{A0004F75-233A-4F7F-90DE-25D427514219}" dt="2023-05-30T07:58:41.642" v="121" actId="13926"/>
      <pc:docMkLst>
        <pc:docMk/>
      </pc:docMkLst>
      <pc:sldChg chg="modSp mod">
        <pc:chgData name="Matthew Purland" userId="8d07c89cff7dd31c" providerId="LiveId" clId="{A0004F75-233A-4F7F-90DE-25D427514219}" dt="2023-05-30T07:27:50.894" v="29" actId="6549"/>
        <pc:sldMkLst>
          <pc:docMk/>
          <pc:sldMk cId="1569301724" sldId="310"/>
        </pc:sldMkLst>
        <pc:spChg chg="mod">
          <ac:chgData name="Matthew Purland" userId="8d07c89cff7dd31c" providerId="LiveId" clId="{A0004F75-233A-4F7F-90DE-25D427514219}" dt="2023-05-30T07:27:50.894" v="29" actId="6549"/>
          <ac:spMkLst>
            <pc:docMk/>
            <pc:sldMk cId="1569301724" sldId="31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19:39.446" v="4" actId="20577"/>
        <pc:sldMkLst>
          <pc:docMk/>
          <pc:sldMk cId="3542085204" sldId="315"/>
        </pc:sldMkLst>
        <pc:spChg chg="mod">
          <ac:chgData name="Matthew Purland" userId="8d07c89cff7dd31c" providerId="LiveId" clId="{A0004F75-233A-4F7F-90DE-25D427514219}" dt="2023-05-30T07:19:39.446" v="4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26:55.989" v="26" actId="313"/>
        <pc:sldMkLst>
          <pc:docMk/>
          <pc:sldMk cId="2775800582" sldId="322"/>
        </pc:sldMkLst>
        <pc:spChg chg="mod">
          <ac:chgData name="Matthew Purland" userId="8d07c89cff7dd31c" providerId="LiveId" clId="{A0004F75-233A-4F7F-90DE-25D427514219}" dt="2023-05-30T07:26:55.989" v="26" actId="313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47:25.460" v="94" actId="207"/>
        <pc:sldMkLst>
          <pc:docMk/>
          <pc:sldMk cId="2701183226" sldId="324"/>
        </pc:sldMkLst>
        <pc:spChg chg="mod">
          <ac:chgData name="Matthew Purland" userId="8d07c89cff7dd31c" providerId="LiveId" clId="{A0004F75-233A-4F7F-90DE-25D427514219}" dt="2023-05-30T07:47:25.460" v="94" actId="20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47:27.999" v="96" actId="20577"/>
        <pc:sldMkLst>
          <pc:docMk/>
          <pc:sldMk cId="1021803616" sldId="331"/>
        </pc:sldMkLst>
        <pc:spChg chg="mod">
          <ac:chgData name="Matthew Purland" userId="8d07c89cff7dd31c" providerId="LiveId" clId="{A0004F75-233A-4F7F-90DE-25D427514219}" dt="2023-05-30T07:47:27.999" v="96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54:11.730" v="107" actId="13926"/>
        <pc:sldMkLst>
          <pc:docMk/>
          <pc:sldMk cId="3870341593" sldId="335"/>
        </pc:sldMkLst>
        <pc:spChg chg="mod">
          <ac:chgData name="Matthew Purland" userId="8d07c89cff7dd31c" providerId="LiveId" clId="{A0004F75-233A-4F7F-90DE-25D427514219}" dt="2023-05-30T07:54:11.730" v="107" actId="13926"/>
          <ac:spMkLst>
            <pc:docMk/>
            <pc:sldMk cId="3870341593" sldId="33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58:41.642" v="121" actId="13926"/>
        <pc:sldMkLst>
          <pc:docMk/>
          <pc:sldMk cId="1430603730" sldId="336"/>
        </pc:sldMkLst>
        <pc:spChg chg="mod">
          <ac:chgData name="Matthew Purland" userId="8d07c89cff7dd31c" providerId="LiveId" clId="{A0004F75-233A-4F7F-90DE-25D427514219}" dt="2023-05-30T07:58:41.642" v="121" actId="13926"/>
          <ac:spMkLst>
            <pc:docMk/>
            <pc:sldMk cId="1430603730" sldId="33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A0004F75-233A-4F7F-90DE-25D427514219}" dt="2023-05-30T07:23:08.646" v="5" actId="207"/>
        <pc:sldMkLst>
          <pc:docMk/>
          <pc:sldMk cId="3064958748" sldId="337"/>
        </pc:sldMkLst>
        <pc:spChg chg="mod">
          <ac:chgData name="Matthew Purland" userId="8d07c89cff7dd31c" providerId="LiveId" clId="{A0004F75-233A-4F7F-90DE-25D427514219}" dt="2023-05-30T07:23:08.646" v="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8F46D5FA-9C3B-4871-BF50-64D1B363CADA}"/>
    <pc:docChg chg="addSld delSld modSld">
      <pc:chgData name="Matthew Purland" userId="8d07c89cff7dd31c" providerId="LiveId" clId="{8F46D5FA-9C3B-4871-BF50-64D1B363CADA}" dt="2023-07-02T17:16:42.157" v="17" actId="20577"/>
      <pc:docMkLst>
        <pc:docMk/>
      </pc:docMkLst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127422633" sldId="269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3132766640" sldId="276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1462857606" sldId="306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3050127184" sldId="307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1238584135" sldId="308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3012138569" sldId="309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1569301724" sldId="310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2775907622" sldId="311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2436253448" sldId="312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3080008797" sldId="313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3340650579" sldId="314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3542085204" sldId="315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2758929063" sldId="316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2372146117" sldId="317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2468936208" sldId="318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2775800582" sldId="322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1151583892" sldId="323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2701183226" sldId="324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96845296" sldId="325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593736018" sldId="326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4046948773" sldId="328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4065797031" sldId="329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1021803616" sldId="331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742754337" sldId="332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1008929535" sldId="333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3064958748" sldId="337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4061073227" sldId="338"/>
        </pc:sldMkLst>
      </pc:sldChg>
      <pc:sldChg chg="del">
        <pc:chgData name="Matthew Purland" userId="8d07c89cff7dd31c" providerId="LiveId" clId="{8F46D5FA-9C3B-4871-BF50-64D1B363CADA}" dt="2023-07-02T17:16:02.878" v="0" actId="47"/>
        <pc:sldMkLst>
          <pc:docMk/>
          <pc:sldMk cId="3620458804" sldId="339"/>
        </pc:sldMkLst>
      </pc:sldChg>
      <pc:sldChg chg="add">
        <pc:chgData name="Matthew Purland" userId="8d07c89cff7dd31c" providerId="LiveId" clId="{8F46D5FA-9C3B-4871-BF50-64D1B363CADA}" dt="2023-07-02T17:16:24.946" v="1"/>
        <pc:sldMkLst>
          <pc:docMk/>
          <pc:sldMk cId="1051611125" sldId="342"/>
        </pc:sldMkLst>
      </pc:sldChg>
      <pc:sldChg chg="add">
        <pc:chgData name="Matthew Purland" userId="8d07c89cff7dd31c" providerId="LiveId" clId="{8F46D5FA-9C3B-4871-BF50-64D1B363CADA}" dt="2023-07-02T17:16:24.946" v="1"/>
        <pc:sldMkLst>
          <pc:docMk/>
          <pc:sldMk cId="1766089421" sldId="343"/>
        </pc:sldMkLst>
      </pc:sldChg>
      <pc:sldChg chg="add">
        <pc:chgData name="Matthew Purland" userId="8d07c89cff7dd31c" providerId="LiveId" clId="{8F46D5FA-9C3B-4871-BF50-64D1B363CADA}" dt="2023-07-02T17:16:24.946" v="1"/>
        <pc:sldMkLst>
          <pc:docMk/>
          <pc:sldMk cId="4245887190" sldId="344"/>
        </pc:sldMkLst>
      </pc:sldChg>
      <pc:sldChg chg="add">
        <pc:chgData name="Matthew Purland" userId="8d07c89cff7dd31c" providerId="LiveId" clId="{8F46D5FA-9C3B-4871-BF50-64D1B363CADA}" dt="2023-07-02T17:16:24.946" v="1"/>
        <pc:sldMkLst>
          <pc:docMk/>
          <pc:sldMk cId="576565856" sldId="345"/>
        </pc:sldMkLst>
      </pc:sldChg>
      <pc:sldChg chg="modSp add mod">
        <pc:chgData name="Matthew Purland" userId="8d07c89cff7dd31c" providerId="LiveId" clId="{8F46D5FA-9C3B-4871-BF50-64D1B363CADA}" dt="2023-07-02T17:16:42.157" v="17" actId="20577"/>
        <pc:sldMkLst>
          <pc:docMk/>
          <pc:sldMk cId="1926787005" sldId="346"/>
        </pc:sldMkLst>
        <pc:spChg chg="mod">
          <ac:chgData name="Matthew Purland" userId="8d07c89cff7dd31c" providerId="LiveId" clId="{8F46D5FA-9C3B-4871-BF50-64D1B363CADA}" dt="2023-07-02T17:16:42.157" v="17" actId="20577"/>
          <ac:spMkLst>
            <pc:docMk/>
            <pc:sldMk cId="1926787005" sldId="346"/>
            <ac:spMk id="2" creationId="{F240269D-6DED-F2E7-DFE0-1FB44C095B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2: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VC Connections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2.5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Reduplicatives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Let’s have some </a:t>
            </a:r>
            <a:r>
              <a:rPr lang="en-GB" dirty="0">
                <a:solidFill>
                  <a:srgbClr val="FF0000"/>
                </a:solidFill>
              </a:rPr>
              <a:t>fun</a:t>
            </a:r>
            <a:r>
              <a:rPr lang="en-GB" dirty="0"/>
              <a:t> to finish!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following words are </a:t>
            </a:r>
            <a:r>
              <a:rPr lang="en-GB" dirty="0">
                <a:solidFill>
                  <a:srgbClr val="FF0000"/>
                </a:solidFill>
              </a:rPr>
              <a:t>reduplicative rhyming words</a:t>
            </a:r>
            <a:r>
              <a:rPr lang="en-GB" dirty="0"/>
              <a:t>, meaning words that have internal rhyme. This kind of word often contains good examples of </a:t>
            </a:r>
            <a:r>
              <a:rPr lang="en-GB" dirty="0">
                <a:solidFill>
                  <a:srgbClr val="FF0000"/>
                </a:solidFill>
              </a:rPr>
              <a:t>VC connections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Match each reduplicative with a clue and practice saying them, noticing their VC connections.</a:t>
            </a:r>
          </a:p>
        </p:txBody>
      </p:sp>
    </p:spTree>
    <p:extLst>
      <p:ext uri="{BB962C8B-B14F-4D97-AF65-F5344CB8AC3E}">
        <p14:creationId xmlns:p14="http://schemas.microsoft.com/office/powerpoint/2010/main" val="300321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107000"/>
              </a:lnSpc>
              <a:buNone/>
            </a:pPr>
            <a:r>
              <a:rPr lang="en-GB" sz="16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Reduplicatives – Quiz 1</a:t>
            </a:r>
          </a:p>
          <a:p>
            <a:pPr marL="0" lvl="0" indent="0" algn="ctr">
              <a:lnSpc>
                <a:spcPct val="107000"/>
              </a:lnSpc>
              <a:buNone/>
            </a:pPr>
            <a:endParaRPr lang="en-GB" sz="1600" i="1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7000"/>
              </a:lnSpc>
              <a:buNone/>
            </a:pPr>
            <a:r>
              <a:rPr lang="en-GB" sz="1600" i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laughter     romantic     farewell     crying     too perfect</a:t>
            </a:r>
          </a:p>
          <a:p>
            <a:pPr marL="0" lvl="0" indent="0" algn="ctr">
              <a:lnSpc>
                <a:spcPct val="107000"/>
              </a:lnSpc>
              <a:buNone/>
            </a:pPr>
            <a:r>
              <a:rPr lang="en-GB" sz="1600" i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dog noise     dance     argument     </a:t>
            </a:r>
            <a:r>
              <a:rPr lang="en-GB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stuck </a:t>
            </a:r>
            <a:r>
              <a:rPr lang="en-GB" sz="1600" i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up     not difficult </a:t>
            </a:r>
            <a:endParaRPr lang="en-GB" sz="1600" i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600" kern="100" dirty="0">
                <a:effectLst/>
                <a:ea typeface="Calibri" panose="020F0502020204030204" pitchFamily="34" charset="0"/>
              </a:rPr>
              <a:t>argy</a:t>
            </a:r>
            <a:r>
              <a:rPr lang="en-GB" sz="1600" kern="100" dirty="0">
                <a:ea typeface="Calibri" panose="020F0502020204030204" pitchFamily="34" charset="0"/>
              </a:rPr>
              <a:t>-</a:t>
            </a:r>
            <a:r>
              <a:rPr lang="en-GB" sz="1600" kern="100" dirty="0">
                <a:effectLst/>
                <a:ea typeface="Calibri" panose="020F0502020204030204" pitchFamily="34" charset="0"/>
              </a:rPr>
              <a:t>bargy    </a:t>
            </a:r>
            <a:r>
              <a:rPr lang="en-GB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noun</a:t>
            </a:r>
            <a:r>
              <a:rPr lang="en-GB" sz="1600" kern="100" dirty="0">
                <a:effectLst/>
                <a:ea typeface="Calibri" panose="020F0502020204030204" pitchFamily="34" charset="0"/>
              </a:rPr>
              <a:t>			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600" kern="100" dirty="0">
                <a:effectLst/>
                <a:ea typeface="Calibri" panose="020F0502020204030204" pitchFamily="34" charset="0"/>
              </a:rPr>
              <a:t>boohoo    </a:t>
            </a:r>
            <a:r>
              <a:rPr lang="en-GB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exclamation</a:t>
            </a:r>
            <a:r>
              <a:rPr lang="en-GB" sz="1600" kern="100" dirty="0">
                <a:effectLst/>
                <a:ea typeface="Calibri" panose="020F0502020204030204" pitchFamily="34" charset="0"/>
              </a:rPr>
              <a:t>    			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600" kern="100" dirty="0">
                <a:effectLst/>
                <a:ea typeface="Calibri" panose="020F0502020204030204" pitchFamily="34" charset="0"/>
              </a:rPr>
              <a:t>boogie</a:t>
            </a:r>
            <a:r>
              <a:rPr lang="en-GB" sz="1600" kern="100" dirty="0">
                <a:effectLst/>
                <a:ea typeface="Calibri" panose="020F0502020204030204" pitchFamily="34" charset="0"/>
              </a:rPr>
              <a:t>-</a:t>
            </a:r>
            <a:r>
              <a:rPr lang="pl-PL" sz="1600" kern="100" dirty="0" err="1">
                <a:effectLst/>
                <a:ea typeface="Calibri" panose="020F0502020204030204" pitchFamily="34" charset="0"/>
              </a:rPr>
              <a:t>woogie</a:t>
            </a:r>
            <a:r>
              <a:rPr lang="en-GB" sz="1600" kern="100" dirty="0">
                <a:effectLst/>
                <a:ea typeface="Calibri" panose="020F0502020204030204" pitchFamily="34" charset="0"/>
              </a:rPr>
              <a:t>    </a:t>
            </a:r>
            <a:r>
              <a:rPr lang="en-GB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noun</a:t>
            </a:r>
            <a:r>
              <a:rPr lang="pl-PL" sz="1600" kern="100" dirty="0">
                <a:effectLst/>
                <a:ea typeface="Calibri" panose="020F0502020204030204" pitchFamily="34" charset="0"/>
              </a:rPr>
              <a:t>			</a:t>
            </a:r>
            <a:endParaRPr lang="en-GB" sz="1600" kern="1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600" kern="100" dirty="0" err="1">
                <a:effectLst/>
                <a:ea typeface="Calibri" panose="020F0502020204030204" pitchFamily="34" charset="0"/>
              </a:rPr>
              <a:t>bow</a:t>
            </a:r>
            <a:r>
              <a:rPr lang="en-GB" sz="1600" kern="100" dirty="0">
                <a:ea typeface="Calibri" panose="020F0502020204030204" pitchFamily="34" charset="0"/>
              </a:rPr>
              <a:t>-</a:t>
            </a:r>
            <a:r>
              <a:rPr lang="pl-PL" sz="1600" kern="100" dirty="0" err="1">
                <a:effectLst/>
                <a:ea typeface="Calibri" panose="020F0502020204030204" pitchFamily="34" charset="0"/>
              </a:rPr>
              <a:t>wow</a:t>
            </a:r>
            <a:r>
              <a:rPr lang="en-GB" sz="1600" kern="100" dirty="0">
                <a:effectLst/>
                <a:ea typeface="Calibri" panose="020F0502020204030204" pitchFamily="34" charset="0"/>
              </a:rPr>
              <a:t>    </a:t>
            </a:r>
            <a:r>
              <a:rPr lang="en-GB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exclamation</a:t>
            </a:r>
            <a:r>
              <a:rPr lang="pl-PL" sz="1600" kern="100" dirty="0">
                <a:effectLst/>
                <a:ea typeface="Calibri" panose="020F0502020204030204" pitchFamily="34" charset="0"/>
              </a:rPr>
              <a:t>			</a:t>
            </a:r>
            <a:endParaRPr lang="en-GB" sz="1600" kern="1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pl-PL" sz="1600" kern="100" dirty="0" err="1">
                <a:effectLst/>
                <a:ea typeface="Calibri" panose="020F0502020204030204" pitchFamily="34" charset="0"/>
              </a:rPr>
              <a:t>bye</a:t>
            </a:r>
            <a:r>
              <a:rPr lang="en-GB" sz="1600" kern="100" dirty="0">
                <a:ea typeface="Calibri" panose="020F0502020204030204" pitchFamily="34" charset="0"/>
              </a:rPr>
              <a:t>-</a:t>
            </a:r>
            <a:r>
              <a:rPr lang="pl-PL" sz="1600" kern="100" dirty="0" err="1">
                <a:effectLst/>
                <a:ea typeface="Calibri" panose="020F0502020204030204" pitchFamily="34" charset="0"/>
              </a:rPr>
              <a:t>bye</a:t>
            </a:r>
            <a:r>
              <a:rPr lang="en-GB" sz="1600" kern="100" dirty="0">
                <a:effectLst/>
                <a:ea typeface="Calibri" panose="020F0502020204030204" pitchFamily="34" charset="0"/>
              </a:rPr>
              <a:t>    </a:t>
            </a:r>
            <a:r>
              <a:rPr lang="en-GB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exclamation</a:t>
            </a:r>
            <a:r>
              <a:rPr lang="pl-PL" sz="1600" kern="100" dirty="0">
                <a:effectLst/>
                <a:ea typeface="Calibri" panose="020F0502020204030204" pitchFamily="34" charset="0"/>
              </a:rPr>
              <a:t>				</a:t>
            </a:r>
            <a:endParaRPr lang="en-GB" sz="1600" kern="1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600" kern="100" dirty="0">
                <a:effectLst/>
                <a:ea typeface="Calibri" panose="020F0502020204030204" pitchFamily="34" charset="0"/>
              </a:rPr>
              <a:t>easy-peasy (lemon squeezy)    </a:t>
            </a:r>
            <a:r>
              <a:rPr lang="en-GB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adjective</a:t>
            </a:r>
            <a:r>
              <a:rPr lang="en-GB" sz="1600" kern="100" dirty="0">
                <a:effectLst/>
                <a:ea typeface="Calibri" panose="020F0502020204030204" pitchFamily="34" charset="0"/>
              </a:rPr>
              <a:t>		 	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600" kern="100" dirty="0">
                <a:effectLst/>
                <a:ea typeface="Calibri" panose="020F0502020204030204" pitchFamily="34" charset="0"/>
              </a:rPr>
              <a:t>goody-goody    </a:t>
            </a:r>
            <a:r>
              <a:rPr lang="en-GB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noun</a:t>
            </a:r>
            <a:r>
              <a:rPr lang="en-GB" sz="1600" kern="100" dirty="0">
                <a:effectLst/>
                <a:ea typeface="Calibri" panose="020F0502020204030204" pitchFamily="34" charset="0"/>
              </a:rPr>
              <a:t>			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600" kern="100" dirty="0">
                <a:effectLst/>
                <a:ea typeface="Calibri" panose="020F0502020204030204" pitchFamily="34" charset="0"/>
              </a:rPr>
              <a:t>ha </a:t>
            </a:r>
            <a:r>
              <a:rPr lang="en-GB" sz="1600" kern="100" dirty="0" err="1">
                <a:effectLst/>
                <a:ea typeface="Calibri" panose="020F0502020204030204" pitchFamily="34" charset="0"/>
              </a:rPr>
              <a:t>ha</a:t>
            </a:r>
            <a:r>
              <a:rPr lang="en-GB" sz="1600" kern="100" dirty="0">
                <a:effectLst/>
                <a:ea typeface="Calibri" panose="020F0502020204030204" pitchFamily="34" charset="0"/>
              </a:rPr>
              <a:t>!    </a:t>
            </a:r>
            <a:r>
              <a:rPr lang="en-GB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exclamation</a:t>
            </a:r>
            <a:r>
              <a:rPr lang="en-GB" sz="1600" kern="100" dirty="0">
                <a:effectLst/>
                <a:ea typeface="Calibri" panose="020F0502020204030204" pitchFamily="34" charset="0"/>
              </a:rPr>
              <a:t>			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600" kern="100" dirty="0">
                <a:effectLst/>
                <a:ea typeface="Calibri" panose="020F0502020204030204" pitchFamily="34" charset="0"/>
              </a:rPr>
              <a:t>hoity-toity    </a:t>
            </a:r>
            <a:r>
              <a:rPr lang="en-GB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adjective</a:t>
            </a:r>
            <a:r>
              <a:rPr lang="en-GB" sz="1600" kern="100" dirty="0">
                <a:effectLst/>
                <a:ea typeface="Calibri" panose="020F0502020204030204" pitchFamily="34" charset="0"/>
              </a:rPr>
              <a:t>			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600" kern="100" dirty="0">
                <a:effectLst/>
                <a:ea typeface="Calibri" panose="020F0502020204030204" pitchFamily="34" charset="0"/>
              </a:rPr>
              <a:t>lovey-dovey    </a:t>
            </a:r>
            <a:r>
              <a:rPr lang="en-GB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adjective</a:t>
            </a:r>
            <a:endParaRPr lang="en-GB" sz="1600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341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107000"/>
              </a:lnSpc>
              <a:buNone/>
            </a:pPr>
            <a:r>
              <a:rPr lang="en-GB" sz="16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Reduplicatives – Quiz 2</a:t>
            </a:r>
          </a:p>
          <a:p>
            <a:pPr marL="0" lvl="0" indent="0" algn="ctr">
              <a:lnSpc>
                <a:spcPct val="107000"/>
              </a:lnSpc>
              <a:buNone/>
            </a:pPr>
            <a:endParaRPr lang="en-GB" sz="1600" i="1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7000"/>
              </a:lnSpc>
              <a:buNone/>
            </a:pPr>
            <a:r>
              <a:rPr lang="en-GB" sz="1600" i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children’s play equipment     hello     very small     ineffectual     fantastic</a:t>
            </a:r>
          </a:p>
          <a:p>
            <a:pPr marL="0" lvl="0" indent="0" algn="ctr">
              <a:lnSpc>
                <a:spcPct val="107000"/>
              </a:lnSpc>
              <a:buNone/>
            </a:pPr>
            <a:r>
              <a:rPr lang="en-GB" sz="1600" i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communication device     be indecisive     a new day     overweight     carelessly</a:t>
            </a:r>
            <a:endParaRPr lang="en-GB" sz="1600" i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600" kern="100" dirty="0">
                <a:effectLst/>
                <a:ea typeface="Calibri" panose="020F0502020204030204" pitchFamily="34" charset="0"/>
              </a:rPr>
              <a:t>roly</a:t>
            </a:r>
            <a:r>
              <a:rPr lang="en-GB" sz="1600" kern="100" dirty="0">
                <a:ea typeface="Calibri" panose="020F0502020204030204" pitchFamily="34" charset="0"/>
              </a:rPr>
              <a:t>-</a:t>
            </a:r>
            <a:r>
              <a:rPr lang="en-GB" sz="1600" kern="100" dirty="0">
                <a:effectLst/>
                <a:ea typeface="Calibri" panose="020F0502020204030204" pitchFamily="34" charset="0"/>
              </a:rPr>
              <a:t>poly    </a:t>
            </a:r>
            <a:r>
              <a:rPr lang="en-GB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adjective</a:t>
            </a:r>
            <a:r>
              <a:rPr lang="en-GB" sz="1600" kern="100" dirty="0">
                <a:effectLst/>
                <a:ea typeface="Calibri" panose="020F0502020204030204" pitchFamily="34" charset="0"/>
              </a:rPr>
              <a:t>			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600" kern="100" dirty="0">
                <a:ea typeface="Calibri" panose="020F0502020204030204" pitchFamily="34" charset="0"/>
              </a:rPr>
              <a:t>seesaw    </a:t>
            </a:r>
            <a:r>
              <a:rPr lang="en-GB" sz="1600" i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noun</a:t>
            </a:r>
            <a:r>
              <a:rPr lang="en-GB" sz="1600" kern="100" dirty="0">
                <a:effectLst/>
                <a:ea typeface="Calibri" panose="020F0502020204030204" pitchFamily="34" charset="0"/>
              </a:rPr>
              <a:t>			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600" kern="100" dirty="0">
                <a:effectLst/>
                <a:ea typeface="Calibri" panose="020F0502020204030204" pitchFamily="34" charset="0"/>
              </a:rPr>
              <a:t>shilly</a:t>
            </a:r>
            <a:r>
              <a:rPr lang="en-GB" sz="1600" kern="100" dirty="0">
                <a:ea typeface="Calibri" panose="020F0502020204030204" pitchFamily="34" charset="0"/>
              </a:rPr>
              <a:t>-</a:t>
            </a:r>
            <a:r>
              <a:rPr lang="en-GB" sz="1600" kern="100" dirty="0">
                <a:effectLst/>
                <a:ea typeface="Calibri" panose="020F0502020204030204" pitchFamily="34" charset="0"/>
              </a:rPr>
              <a:t>shally    </a:t>
            </a:r>
            <a:r>
              <a:rPr lang="en-GB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verb</a:t>
            </a:r>
            <a:r>
              <a:rPr lang="pl-PL" sz="1600" kern="100" dirty="0">
                <a:effectLst/>
                <a:ea typeface="Calibri" panose="020F0502020204030204" pitchFamily="34" charset="0"/>
              </a:rPr>
              <a:t>			</a:t>
            </a:r>
            <a:endParaRPr lang="en-GB" sz="1600" kern="1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600" kern="100" dirty="0">
                <a:effectLst/>
                <a:ea typeface="Calibri" panose="020F0502020204030204" pitchFamily="34" charset="0"/>
              </a:rPr>
              <a:t>super-duper    </a:t>
            </a:r>
            <a:r>
              <a:rPr lang="en-GB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adjective</a:t>
            </a:r>
            <a:r>
              <a:rPr lang="pl-PL" sz="1600" kern="100" dirty="0">
                <a:effectLst/>
                <a:ea typeface="Calibri" panose="020F0502020204030204" pitchFamily="34" charset="0"/>
              </a:rPr>
              <a:t>			</a:t>
            </a:r>
            <a:endParaRPr lang="en-GB" sz="1600" kern="1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600" kern="100" dirty="0">
                <a:effectLst/>
                <a:ea typeface="Calibri" panose="020F0502020204030204" pitchFamily="34" charset="0"/>
              </a:rPr>
              <a:t>teeny-weeny    </a:t>
            </a:r>
            <a:r>
              <a:rPr lang="en-GB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adjective</a:t>
            </a:r>
            <a:r>
              <a:rPr lang="pl-PL" sz="1600" kern="100" dirty="0">
                <a:effectLst/>
                <a:ea typeface="Calibri" panose="020F0502020204030204" pitchFamily="34" charset="0"/>
              </a:rPr>
              <a:t>				</a:t>
            </a:r>
            <a:endParaRPr lang="en-GB" sz="1600" kern="100" dirty="0">
              <a:effectLst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600" kern="100" dirty="0">
                <a:effectLst/>
                <a:ea typeface="Calibri" panose="020F0502020204030204" pitchFamily="34" charset="0"/>
              </a:rPr>
              <a:t>wakey-wakey    </a:t>
            </a:r>
            <a:r>
              <a:rPr lang="en-GB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exclamation</a:t>
            </a:r>
            <a:r>
              <a:rPr lang="en-GB" sz="1600" kern="100" dirty="0">
                <a:effectLst/>
                <a:ea typeface="Calibri" panose="020F0502020204030204" pitchFamily="34" charset="0"/>
              </a:rPr>
              <a:t>			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600" kern="100" dirty="0">
                <a:effectLst/>
                <a:ea typeface="Calibri" panose="020F0502020204030204" pitchFamily="34" charset="0"/>
              </a:rPr>
              <a:t>walkie</a:t>
            </a:r>
            <a:r>
              <a:rPr lang="en-GB" sz="1600" kern="100" dirty="0">
                <a:ea typeface="Calibri" panose="020F0502020204030204" pitchFamily="34" charset="0"/>
              </a:rPr>
              <a:t>-talkie    </a:t>
            </a:r>
            <a:r>
              <a:rPr lang="en-GB" sz="1600" i="1" kern="100" dirty="0">
                <a:ea typeface="Calibri" panose="020F0502020204030204" pitchFamily="34" charset="0"/>
                <a:cs typeface="Times New Roman" panose="02020603050405020304" pitchFamily="18" charset="0"/>
              </a:rPr>
              <a:t>noun</a:t>
            </a:r>
            <a:r>
              <a:rPr lang="en-GB" sz="1600" kern="100" dirty="0">
                <a:effectLst/>
                <a:ea typeface="Calibri" panose="020F0502020204030204" pitchFamily="34" charset="0"/>
              </a:rPr>
              <a:t>			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600" kern="100" dirty="0">
                <a:effectLst/>
                <a:ea typeface="Calibri" panose="020F0502020204030204" pitchFamily="34" charset="0"/>
              </a:rPr>
              <a:t>willy-nilly    </a:t>
            </a:r>
            <a:r>
              <a:rPr lang="en-GB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adverb</a:t>
            </a:r>
            <a:r>
              <a:rPr lang="en-GB" sz="1600" kern="100" dirty="0">
                <a:effectLst/>
                <a:ea typeface="Calibri" panose="020F0502020204030204" pitchFamily="34" charset="0"/>
              </a:rPr>
              <a:t>			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600" kern="100" dirty="0">
                <a:effectLst/>
                <a:ea typeface="Calibri" panose="020F0502020204030204" pitchFamily="34" charset="0"/>
              </a:rPr>
              <a:t>wishy-washy    </a:t>
            </a:r>
            <a:r>
              <a:rPr lang="en-GB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adjective</a:t>
            </a:r>
            <a:r>
              <a:rPr lang="en-GB" sz="1600" kern="100" dirty="0">
                <a:effectLst/>
                <a:ea typeface="Calibri" panose="020F0502020204030204" pitchFamily="34" charset="0"/>
              </a:rPr>
              <a:t>			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1600" kern="100" dirty="0">
                <a:effectLst/>
                <a:ea typeface="Calibri" panose="020F0502020204030204" pitchFamily="34" charset="0"/>
              </a:rPr>
              <a:t>yoo</a:t>
            </a:r>
            <a:r>
              <a:rPr lang="en-GB" sz="1600" kern="100" dirty="0">
                <a:ea typeface="Calibri" panose="020F0502020204030204" pitchFamily="34" charset="0"/>
              </a:rPr>
              <a:t>-</a:t>
            </a:r>
            <a:r>
              <a:rPr lang="en-GB" sz="1600" kern="100" dirty="0">
                <a:effectLst/>
                <a:ea typeface="Calibri" panose="020F0502020204030204" pitchFamily="34" charset="0"/>
              </a:rPr>
              <a:t>hoo!    </a:t>
            </a:r>
            <a:r>
              <a:rPr lang="en-GB" sz="1600" i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exclamation</a:t>
            </a:r>
            <a:endParaRPr lang="en-GB" sz="1600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60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3539</TotalTime>
  <Words>230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2023-07-02T17:18:26Z</dcterms:modified>
</cp:coreProperties>
</file>