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325" r:id="rId7"/>
    <p:sldId id="326" r:id="rId8"/>
    <p:sldId id="328" r:id="rId9"/>
    <p:sldId id="329" r:id="rId10"/>
    <p:sldId id="333" r:id="rId11"/>
    <p:sldId id="331" r:id="rId12"/>
    <p:sldId id="33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67F69-884E-49FC-AB46-BC21BC903AA9}" v="1" dt="2023-07-02T17:02:39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84B67F69-884E-49FC-AB46-BC21BC903AA9}"/>
    <pc:docChg chg="addSld delSld modSld">
      <pc:chgData name="Matthew Purland" userId="8d07c89cff7dd31c" providerId="LiveId" clId="{84B67F69-884E-49FC-AB46-BC21BC903AA9}" dt="2023-07-02T17:03:07.837" v="34" actId="20577"/>
      <pc:docMkLst>
        <pc:docMk/>
      </pc:docMkLst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758929063" sldId="316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372146117" sldId="317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468936208" sldId="318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1151583892" sldId="323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2701183226" sldId="324"/>
        </pc:sldMkLst>
      </pc:sldChg>
      <pc:sldChg chg="del">
        <pc:chgData name="Matthew Purland" userId="8d07c89cff7dd31c" providerId="LiveId" clId="{84B67F69-884E-49FC-AB46-BC21BC903AA9}" dt="2023-07-02T17:02:00.127" v="1" actId="47"/>
        <pc:sldMkLst>
          <pc:docMk/>
          <pc:sldMk cId="300321486" sldId="334"/>
        </pc:sldMkLst>
      </pc:sldChg>
      <pc:sldChg chg="del">
        <pc:chgData name="Matthew Purland" userId="8d07c89cff7dd31c" providerId="LiveId" clId="{84B67F69-884E-49FC-AB46-BC21BC903AA9}" dt="2023-07-02T17:02:00.127" v="1" actId="47"/>
        <pc:sldMkLst>
          <pc:docMk/>
          <pc:sldMk cId="3870341593" sldId="335"/>
        </pc:sldMkLst>
      </pc:sldChg>
      <pc:sldChg chg="del">
        <pc:chgData name="Matthew Purland" userId="8d07c89cff7dd31c" providerId="LiveId" clId="{84B67F69-884E-49FC-AB46-BC21BC903AA9}" dt="2023-07-02T17:02:00.127" v="1" actId="47"/>
        <pc:sldMkLst>
          <pc:docMk/>
          <pc:sldMk cId="1430603730" sldId="336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4061073227" sldId="338"/>
        </pc:sldMkLst>
      </pc:sldChg>
      <pc:sldChg chg="del">
        <pc:chgData name="Matthew Purland" userId="8d07c89cff7dd31c" providerId="LiveId" clId="{84B67F69-884E-49FC-AB46-BC21BC903AA9}" dt="2023-07-02T17:01:33.291" v="0" actId="47"/>
        <pc:sldMkLst>
          <pc:docMk/>
          <pc:sldMk cId="3620458804" sldId="339"/>
        </pc:sldMkLst>
      </pc:sldChg>
      <pc:sldChg chg="add">
        <pc:chgData name="Matthew Purland" userId="8d07c89cff7dd31c" providerId="LiveId" clId="{84B67F69-884E-49FC-AB46-BC21BC903AA9}" dt="2023-07-02T17:02:39.446" v="2"/>
        <pc:sldMkLst>
          <pc:docMk/>
          <pc:sldMk cId="1051611125" sldId="342"/>
        </pc:sldMkLst>
      </pc:sldChg>
      <pc:sldChg chg="add">
        <pc:chgData name="Matthew Purland" userId="8d07c89cff7dd31c" providerId="LiveId" clId="{84B67F69-884E-49FC-AB46-BC21BC903AA9}" dt="2023-07-02T17:02:39.446" v="2"/>
        <pc:sldMkLst>
          <pc:docMk/>
          <pc:sldMk cId="1766089421" sldId="343"/>
        </pc:sldMkLst>
      </pc:sldChg>
      <pc:sldChg chg="add">
        <pc:chgData name="Matthew Purland" userId="8d07c89cff7dd31c" providerId="LiveId" clId="{84B67F69-884E-49FC-AB46-BC21BC903AA9}" dt="2023-07-02T17:02:39.446" v="2"/>
        <pc:sldMkLst>
          <pc:docMk/>
          <pc:sldMk cId="4245887190" sldId="344"/>
        </pc:sldMkLst>
      </pc:sldChg>
      <pc:sldChg chg="add">
        <pc:chgData name="Matthew Purland" userId="8d07c89cff7dd31c" providerId="LiveId" clId="{84B67F69-884E-49FC-AB46-BC21BC903AA9}" dt="2023-07-02T17:02:39.446" v="2"/>
        <pc:sldMkLst>
          <pc:docMk/>
          <pc:sldMk cId="576565856" sldId="345"/>
        </pc:sldMkLst>
      </pc:sldChg>
      <pc:sldChg chg="modSp add mod">
        <pc:chgData name="Matthew Purland" userId="8d07c89cff7dd31c" providerId="LiveId" clId="{84B67F69-884E-49FC-AB46-BC21BC903AA9}" dt="2023-07-02T17:03:07.837" v="34" actId="20577"/>
        <pc:sldMkLst>
          <pc:docMk/>
          <pc:sldMk cId="1926787005" sldId="346"/>
        </pc:sldMkLst>
        <pc:spChg chg="mod">
          <ac:chgData name="Matthew Purland" userId="8d07c89cff7dd31c" providerId="LiveId" clId="{84B67F69-884E-49FC-AB46-BC21BC903AA9}" dt="2023-07-02T17:03:07.837" v="34" actId="20577"/>
          <ac:spMkLst>
            <pc:docMk/>
            <pc:sldMk cId="1926787005" sldId="346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BC5E0939-5B4B-4DFF-8E8D-8A0C2AD383AA}"/>
    <pc:docChg chg="modSld">
      <pc:chgData name="Matthew Purland" userId="8d07c89cff7dd31c" providerId="LiveId" clId="{BC5E0939-5B4B-4DFF-8E8D-8A0C2AD383AA}" dt="2023-07-02T16:55:57.001" v="12" actId="20577"/>
      <pc:docMkLst>
        <pc:docMk/>
      </pc:docMkLst>
      <pc:sldChg chg="modSp mod">
        <pc:chgData name="Matthew Purland" userId="8d07c89cff7dd31c" providerId="LiveId" clId="{BC5E0939-5B4B-4DFF-8E8D-8A0C2AD383AA}" dt="2023-07-02T16:55:35.959" v="6" actId="20577"/>
        <pc:sldMkLst>
          <pc:docMk/>
          <pc:sldMk cId="2372146117" sldId="317"/>
        </pc:sldMkLst>
        <pc:spChg chg="mod">
          <ac:chgData name="Matthew Purland" userId="8d07c89cff7dd31c" providerId="LiveId" clId="{BC5E0939-5B4B-4DFF-8E8D-8A0C2AD383AA}" dt="2023-07-02T16:55:35.959" v="6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C5E0939-5B4B-4DFF-8E8D-8A0C2AD383AA}" dt="2023-07-02T16:55:57.001" v="12" actId="20577"/>
        <pc:sldMkLst>
          <pc:docMk/>
          <pc:sldMk cId="2468936208" sldId="318"/>
        </pc:sldMkLst>
        <pc:spChg chg="mod">
          <ac:chgData name="Matthew Purland" userId="8d07c89cff7dd31c" providerId="LiveId" clId="{BC5E0939-5B4B-4DFF-8E8D-8A0C2AD383AA}" dt="2023-07-02T16:55:57.001" v="12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C5E0939-5B4B-4DFF-8E8D-8A0C2AD383AA}" dt="2023-07-02T16:43:42.142" v="3" actId="20577"/>
        <pc:sldMkLst>
          <pc:docMk/>
          <pc:sldMk cId="3620458804" sldId="339"/>
        </pc:sldMkLst>
        <pc:spChg chg="mod">
          <ac:chgData name="Matthew Purland" userId="8d07c89cff7dd31c" providerId="LiveId" clId="{BC5E0939-5B4B-4DFF-8E8D-8A0C2AD383AA}" dt="2023-07-02T16:43:42.142" v="3" actId="2057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6T05:28:24.667" v="3413" actId="20577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24.667" v="3413" actId="20577"/>
        <pc:sldMkLst>
          <pc:docMk/>
          <pc:sldMk cId="4061073227" sldId="338"/>
        </pc:sldMkLst>
        <pc:spChg chg="mod">
          <ac:chgData name="Matthew Purland" userId="8d07c89cff7dd31c" providerId="LiveId" clId="{D332767D-05C6-4ACD-801B-43E6861D6AE1}" dt="2023-04-26T05:28:24.667" v="3413" actId="20577"/>
          <ac:spMkLst>
            <pc:docMk/>
            <pc:sldMk cId="4061073227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03.739" v="3405" actId="207"/>
        <pc:sldMkLst>
          <pc:docMk/>
          <pc:sldMk cId="3620458804" sldId="339"/>
        </pc:sldMkLst>
        <pc:spChg chg="mod">
          <ac:chgData name="Matthew Purland" userId="8d07c89cff7dd31c" providerId="LiveId" clId="{D332767D-05C6-4ACD-801B-43E6861D6AE1}" dt="2023-04-26T05:28:03.739" v="3405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5B473F9-54E5-4AE2-AFA4-602CE847BD88}"/>
    <pc:docChg chg="modSld">
      <pc:chgData name="Matthew Purland" userId="8d07c89cff7dd31c" providerId="LiveId" clId="{55B473F9-54E5-4AE2-AFA4-602CE847BD88}" dt="2023-07-02T09:19:56.282" v="3" actId="20577"/>
      <pc:docMkLst>
        <pc:docMk/>
      </pc:docMkLst>
      <pc:sldChg chg="modSp mod">
        <pc:chgData name="Matthew Purland" userId="8d07c89cff7dd31c" providerId="LiveId" clId="{55B473F9-54E5-4AE2-AFA4-602CE847BD88}" dt="2023-07-02T09:10:13.421" v="1" actId="20577"/>
        <pc:sldMkLst>
          <pc:docMk/>
          <pc:sldMk cId="1462857606" sldId="306"/>
        </pc:sldMkLst>
        <pc:spChg chg="mod">
          <ac:chgData name="Matthew Purland" userId="8d07c89cff7dd31c" providerId="LiveId" clId="{55B473F9-54E5-4AE2-AFA4-602CE847BD88}" dt="2023-07-02T09:10:13.421" v="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0:26.130" v="2" actId="207"/>
        <pc:sldMkLst>
          <pc:docMk/>
          <pc:sldMk cId="1569301724" sldId="310"/>
        </pc:sldMkLst>
        <pc:spChg chg="mod">
          <ac:chgData name="Matthew Purland" userId="8d07c89cff7dd31c" providerId="LiveId" clId="{55B473F9-54E5-4AE2-AFA4-602CE847BD88}" dt="2023-07-02T09:10:26.130" v="2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9:56.282" v="3" actId="20577"/>
        <pc:sldMkLst>
          <pc:docMk/>
          <pc:sldMk cId="2775907622" sldId="311"/>
        </pc:sldMkLst>
        <pc:spChg chg="mod">
          <ac:chgData name="Matthew Purland" userId="8d07c89cff7dd31c" providerId="LiveId" clId="{55B473F9-54E5-4AE2-AFA4-602CE847BD88}" dt="2023-07-02T09:19:56.282" v="3" actId="20577"/>
          <ac:spMkLst>
            <pc:docMk/>
            <pc:sldMk cId="2775907622" sldId="31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9601087-C6F2-49E7-8009-209AA29D1188}"/>
    <pc:docChg chg="undo redo custSel modSld">
      <pc:chgData name="Matthew Purland" userId="8d07c89cff7dd31c" providerId="LiveId" clId="{39601087-C6F2-49E7-8009-209AA29D1188}" dt="2023-06-29T08:37:28.794" v="423" actId="114"/>
      <pc:docMkLst>
        <pc:docMk/>
      </pc:docMkLst>
      <pc:sldChg chg="modSp mod">
        <pc:chgData name="Matthew Purland" userId="8d07c89cff7dd31c" providerId="LiveId" clId="{39601087-C6F2-49E7-8009-209AA29D1188}" dt="2023-06-29T07:57:57.298" v="0" actId="207"/>
        <pc:sldMkLst>
          <pc:docMk/>
          <pc:sldMk cId="127422633" sldId="269"/>
        </pc:sldMkLst>
        <pc:spChg chg="mod">
          <ac:chgData name="Matthew Purland" userId="8d07c89cff7dd31c" providerId="LiveId" clId="{39601087-C6F2-49E7-8009-209AA29D1188}" dt="2023-06-29T07:57:57.298" v="0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7:59:14.553" v="7" actId="114"/>
        <pc:sldMkLst>
          <pc:docMk/>
          <pc:sldMk cId="3132766640" sldId="276"/>
        </pc:sldMkLst>
        <pc:spChg chg="mod">
          <ac:chgData name="Matthew Purland" userId="8d07c89cff7dd31c" providerId="LiveId" clId="{39601087-C6F2-49E7-8009-209AA29D1188}" dt="2023-06-29T07:59:14.553" v="7" actId="114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3:37.914" v="103" actId="20577"/>
        <pc:sldMkLst>
          <pc:docMk/>
          <pc:sldMk cId="1462857606" sldId="306"/>
        </pc:sldMkLst>
        <pc:spChg chg="mod">
          <ac:chgData name="Matthew Purland" userId="8d07c89cff7dd31c" providerId="LiveId" clId="{39601087-C6F2-49E7-8009-209AA29D1188}" dt="2023-06-29T08:03:37.914" v="103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5:51.049" v="135" actId="20577"/>
        <pc:sldMkLst>
          <pc:docMk/>
          <pc:sldMk cId="1238584135" sldId="308"/>
        </pc:sldMkLst>
        <pc:spChg chg="mod">
          <ac:chgData name="Matthew Purland" userId="8d07c89cff7dd31c" providerId="LiveId" clId="{39601087-C6F2-49E7-8009-209AA29D1188}" dt="2023-06-29T08:05:51.049" v="13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6:51.099" v="136" actId="207"/>
        <pc:sldMkLst>
          <pc:docMk/>
          <pc:sldMk cId="3012138569" sldId="309"/>
        </pc:sldMkLst>
        <pc:spChg chg="mod">
          <ac:chgData name="Matthew Purland" userId="8d07c89cff7dd31c" providerId="LiveId" clId="{39601087-C6F2-49E7-8009-209AA29D1188}" dt="2023-06-29T08:06:51.099" v="136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1:13.434" v="172" actId="20577"/>
        <pc:sldMkLst>
          <pc:docMk/>
          <pc:sldMk cId="1569301724" sldId="310"/>
        </pc:sldMkLst>
        <pc:spChg chg="mod">
          <ac:chgData name="Matthew Purland" userId="8d07c89cff7dd31c" providerId="LiveId" clId="{39601087-C6F2-49E7-8009-209AA29D1188}" dt="2023-06-29T08:11:13.434" v="172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4:55.322" v="290" actId="20577"/>
        <pc:sldMkLst>
          <pc:docMk/>
          <pc:sldMk cId="2775907622" sldId="311"/>
        </pc:sldMkLst>
        <pc:spChg chg="mod">
          <ac:chgData name="Matthew Purland" userId="8d07c89cff7dd31c" providerId="LiveId" clId="{39601087-C6F2-49E7-8009-209AA29D1188}" dt="2023-06-29T08:14:55.322" v="290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5:24.195" v="293" actId="20577"/>
        <pc:sldMkLst>
          <pc:docMk/>
          <pc:sldMk cId="2436253448" sldId="312"/>
        </pc:sldMkLst>
        <pc:spChg chg="mod">
          <ac:chgData name="Matthew Purland" userId="8d07c89cff7dd31c" providerId="LiveId" clId="{39601087-C6F2-49E7-8009-209AA29D1188}" dt="2023-06-29T08:15:24.195" v="293" actId="2057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33.525" v="96" actId="207"/>
        <pc:sldMkLst>
          <pc:docMk/>
          <pc:sldMk cId="3080008797" sldId="313"/>
        </pc:sldMkLst>
        <pc:spChg chg="mod">
          <ac:chgData name="Matthew Purland" userId="8d07c89cff7dd31c" providerId="LiveId" clId="{39601087-C6F2-49E7-8009-209AA29D1188}" dt="2023-06-29T08:02:33.525" v="96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48.915" v="100" actId="20577"/>
        <pc:sldMkLst>
          <pc:docMk/>
          <pc:sldMk cId="2758929063" sldId="316"/>
        </pc:sldMkLst>
        <pc:spChg chg="mod">
          <ac:chgData name="Matthew Purland" userId="8d07c89cff7dd31c" providerId="LiveId" clId="{39601087-C6F2-49E7-8009-209AA29D1188}" dt="2023-06-29T08:02:48.915" v="100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54.849" v="303" actId="33524"/>
        <pc:sldMkLst>
          <pc:docMk/>
          <pc:sldMk cId="2372146117" sldId="317"/>
        </pc:sldMkLst>
        <pc:spChg chg="mod">
          <ac:chgData name="Matthew Purland" userId="8d07c89cff7dd31c" providerId="LiveId" clId="{39601087-C6F2-49E7-8009-209AA29D1188}" dt="2023-06-29T08:17:54.849" v="303" actId="33524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9:33.216" v="343" actId="207"/>
        <pc:sldMkLst>
          <pc:docMk/>
          <pc:sldMk cId="2468936208" sldId="318"/>
        </pc:sldMkLst>
        <pc:spChg chg="mod">
          <ac:chgData name="Matthew Purland" userId="8d07c89cff7dd31c" providerId="LiveId" clId="{39601087-C6F2-49E7-8009-209AA29D1188}" dt="2023-06-29T08:19:33.216" v="343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0:01.823" v="166" actId="207"/>
        <pc:sldMkLst>
          <pc:docMk/>
          <pc:sldMk cId="2775800582" sldId="322"/>
        </pc:sldMkLst>
        <pc:spChg chg="mod">
          <ac:chgData name="Matthew Purland" userId="8d07c89cff7dd31c" providerId="LiveId" clId="{39601087-C6F2-49E7-8009-209AA29D1188}" dt="2023-06-29T08:10:01.823" v="166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0:12.236" v="351" actId="207"/>
        <pc:sldMkLst>
          <pc:docMk/>
          <pc:sldMk cId="1151583892" sldId="323"/>
        </pc:sldMkLst>
        <pc:spChg chg="mod">
          <ac:chgData name="Matthew Purland" userId="8d07c89cff7dd31c" providerId="LiveId" clId="{39601087-C6F2-49E7-8009-209AA29D1188}" dt="2023-06-29T08:20:12.236" v="351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37:28.794" v="423" actId="114"/>
        <pc:sldMkLst>
          <pc:docMk/>
          <pc:sldMk cId="2701183226" sldId="324"/>
        </pc:sldMkLst>
        <pc:spChg chg="mod">
          <ac:chgData name="Matthew Purland" userId="8d07c89cff7dd31c" providerId="LiveId" clId="{39601087-C6F2-49E7-8009-209AA29D1188}" dt="2023-06-29T08:37:28.794" v="423" actId="114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3:29.707" v="353" actId="207"/>
        <pc:sldMkLst>
          <pc:docMk/>
          <pc:sldMk cId="300321486" sldId="334"/>
        </pc:sldMkLst>
        <pc:spChg chg="mod">
          <ac:chgData name="Matthew Purland" userId="8d07c89cff7dd31c" providerId="LiveId" clId="{39601087-C6F2-49E7-8009-209AA29D1188}" dt="2023-06-29T08:23:29.707" v="353" actId="207"/>
          <ac:spMkLst>
            <pc:docMk/>
            <pc:sldMk cId="300321486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7:57.502" v="420" actId="6549"/>
        <pc:sldMkLst>
          <pc:docMk/>
          <pc:sldMk cId="3870341593" sldId="335"/>
        </pc:sldMkLst>
        <pc:spChg chg="mod">
          <ac:chgData name="Matthew Purland" userId="8d07c89cff7dd31c" providerId="LiveId" clId="{39601087-C6F2-49E7-8009-209AA29D1188}" dt="2023-06-29T08:27:57.502" v="420" actId="6549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8:00.890" v="421" actId="6549"/>
        <pc:sldMkLst>
          <pc:docMk/>
          <pc:sldMk cId="1430603730" sldId="336"/>
        </pc:sldMkLst>
        <pc:spChg chg="mod">
          <ac:chgData name="Matthew Purland" userId="8d07c89cff7dd31c" providerId="LiveId" clId="{39601087-C6F2-49E7-8009-209AA29D1188}" dt="2023-06-29T08:28:00.890" v="421" actId="6549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07.603" v="301" actId="207"/>
        <pc:sldMkLst>
          <pc:docMk/>
          <pc:sldMk cId="4061073227" sldId="338"/>
        </pc:sldMkLst>
        <pc:spChg chg="mod">
          <ac:chgData name="Matthew Purland" userId="8d07c89cff7dd31c" providerId="LiveId" clId="{39601087-C6F2-49E7-8009-209AA29D1188}" dt="2023-06-29T08:17:07.603" v="301" actId="207"/>
          <ac:spMkLst>
            <pc:docMk/>
            <pc:sldMk cId="4061073227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20.487" v="302" actId="207"/>
        <pc:sldMkLst>
          <pc:docMk/>
          <pc:sldMk cId="3620458804" sldId="339"/>
        </pc:sldMkLst>
        <pc:spChg chg="mod">
          <ac:chgData name="Matthew Purland" userId="8d07c89cff7dd31c" providerId="LiveId" clId="{39601087-C6F2-49E7-8009-209AA29D1188}" dt="2023-06-29T08:17:20.487" v="302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A0004F75-233A-4F7F-90DE-25D427514219}"/>
    <pc:docChg chg="undo redo custSel modSld">
      <pc:chgData name="Matthew Purland" userId="8d07c89cff7dd31c" providerId="LiveId" clId="{A0004F75-233A-4F7F-90DE-25D427514219}" dt="2023-05-30T07:58:41.642" v="121" actId="13926"/>
      <pc:docMkLst>
        <pc:docMk/>
      </pc:docMkLst>
      <pc:sldChg chg="modSp mod">
        <pc:chgData name="Matthew Purland" userId="8d07c89cff7dd31c" providerId="LiveId" clId="{A0004F75-233A-4F7F-90DE-25D427514219}" dt="2023-05-30T07:27:50.894" v="29" actId="6549"/>
        <pc:sldMkLst>
          <pc:docMk/>
          <pc:sldMk cId="1569301724" sldId="310"/>
        </pc:sldMkLst>
        <pc:spChg chg="mod">
          <ac:chgData name="Matthew Purland" userId="8d07c89cff7dd31c" providerId="LiveId" clId="{A0004F75-233A-4F7F-90DE-25D427514219}" dt="2023-05-30T07:27:50.894" v="29" actId="6549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19:39.446" v="4" actId="20577"/>
        <pc:sldMkLst>
          <pc:docMk/>
          <pc:sldMk cId="3542085204" sldId="315"/>
        </pc:sldMkLst>
        <pc:spChg chg="mod">
          <ac:chgData name="Matthew Purland" userId="8d07c89cff7dd31c" providerId="LiveId" clId="{A0004F75-233A-4F7F-90DE-25D427514219}" dt="2023-05-30T07:19:39.446" v="4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6:55.989" v="26" actId="313"/>
        <pc:sldMkLst>
          <pc:docMk/>
          <pc:sldMk cId="2775800582" sldId="322"/>
        </pc:sldMkLst>
        <pc:spChg chg="mod">
          <ac:chgData name="Matthew Purland" userId="8d07c89cff7dd31c" providerId="LiveId" clId="{A0004F75-233A-4F7F-90DE-25D427514219}" dt="2023-05-30T07:26:55.989" v="26" actId="313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5.460" v="94" actId="207"/>
        <pc:sldMkLst>
          <pc:docMk/>
          <pc:sldMk cId="2701183226" sldId="324"/>
        </pc:sldMkLst>
        <pc:spChg chg="mod">
          <ac:chgData name="Matthew Purland" userId="8d07c89cff7dd31c" providerId="LiveId" clId="{A0004F75-233A-4F7F-90DE-25D427514219}" dt="2023-05-30T07:47:25.460" v="94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7.999" v="96" actId="20577"/>
        <pc:sldMkLst>
          <pc:docMk/>
          <pc:sldMk cId="1021803616" sldId="331"/>
        </pc:sldMkLst>
        <pc:spChg chg="mod">
          <ac:chgData name="Matthew Purland" userId="8d07c89cff7dd31c" providerId="LiveId" clId="{A0004F75-233A-4F7F-90DE-25D427514219}" dt="2023-05-30T07:47:27.999" v="96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4:11.730" v="107" actId="13926"/>
        <pc:sldMkLst>
          <pc:docMk/>
          <pc:sldMk cId="3870341593" sldId="335"/>
        </pc:sldMkLst>
        <pc:spChg chg="mod">
          <ac:chgData name="Matthew Purland" userId="8d07c89cff7dd31c" providerId="LiveId" clId="{A0004F75-233A-4F7F-90DE-25D427514219}" dt="2023-05-30T07:54:11.730" v="107" actId="13926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8:41.642" v="121" actId="13926"/>
        <pc:sldMkLst>
          <pc:docMk/>
          <pc:sldMk cId="1430603730" sldId="336"/>
        </pc:sldMkLst>
        <pc:spChg chg="mod">
          <ac:chgData name="Matthew Purland" userId="8d07c89cff7dd31c" providerId="LiveId" clId="{A0004F75-233A-4F7F-90DE-25D427514219}" dt="2023-05-30T07:58:41.642" v="121" actId="13926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3:08.646" v="5" actId="207"/>
        <pc:sldMkLst>
          <pc:docMk/>
          <pc:sldMk cId="3064958748" sldId="337"/>
        </pc:sldMkLst>
        <pc:spChg chg="mod">
          <ac:chgData name="Matthew Purland" userId="8d07c89cff7dd31c" providerId="LiveId" clId="{A0004F75-233A-4F7F-90DE-25D427514219}" dt="2023-05-30T07:23:08.646" v="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 VC connections: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u  </a:t>
            </a:r>
            <a:r>
              <a:rPr lang="en-GB" sz="2400" dirty="0" err="1"/>
              <a:t>ni</a:t>
            </a:r>
            <a:r>
              <a:rPr lang="en-GB" sz="2400" dirty="0"/>
              <a:t>  </a:t>
            </a:r>
            <a:r>
              <a:rPr lang="en-GB" sz="2400" dirty="0" err="1"/>
              <a:t>ver</a:t>
            </a:r>
            <a:r>
              <a:rPr lang="en-GB" sz="2400" dirty="0"/>
              <a:t>  si  ty</a:t>
            </a:r>
          </a:p>
          <a:p>
            <a:pPr marL="0" indent="0">
              <a:buNone/>
            </a:pPr>
            <a:r>
              <a:rPr lang="en-GB" sz="2400" dirty="0"/>
              <a:t>	a  </a:t>
            </a:r>
            <a:r>
              <a:rPr lang="en-GB" sz="2400" dirty="0" err="1"/>
              <a:t>fter</a:t>
            </a:r>
            <a:r>
              <a:rPr lang="en-GB" sz="2400" dirty="0"/>
              <a:t>  we  fi  nish</a:t>
            </a:r>
          </a:p>
          <a:p>
            <a:pPr marL="0" indent="0">
              <a:buNone/>
            </a:pPr>
            <a:r>
              <a:rPr lang="en-GB" sz="2400" dirty="0"/>
              <a:t>	the  </a:t>
            </a:r>
            <a:r>
              <a:rPr lang="en-GB" sz="2400" dirty="0" err="1"/>
              <a:t>su</a:t>
            </a:r>
            <a:r>
              <a:rPr lang="en-GB" sz="2400" dirty="0"/>
              <a:t>  per  mar  </a:t>
            </a:r>
            <a:r>
              <a:rPr lang="en-GB" sz="2400" dirty="0" err="1"/>
              <a:t>ket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the  </a:t>
            </a:r>
            <a:r>
              <a:rPr lang="en-GB" sz="2400" dirty="0" err="1"/>
              <a:t>mo</a:t>
            </a:r>
            <a:r>
              <a:rPr lang="en-GB" sz="2400" dirty="0"/>
              <a:t>  tor  ra  </a:t>
            </a:r>
            <a:r>
              <a:rPr lang="en-GB" sz="2400" dirty="0" err="1"/>
              <a:t>cing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are  you  go  </a:t>
            </a:r>
            <a:r>
              <a:rPr lang="en-GB" sz="2400" dirty="0" err="1"/>
              <a:t>nna</a:t>
            </a:r>
            <a:r>
              <a:rPr lang="en-GB" sz="2400" dirty="0"/>
              <a:t>  watch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pro  ba  </a:t>
            </a:r>
            <a:r>
              <a:rPr lang="en-GB" sz="2400" dirty="0" err="1"/>
              <a:t>bly</a:t>
            </a:r>
            <a:r>
              <a:rPr lang="en-GB" sz="2400" dirty="0"/>
              <a:t>  ta  king</a:t>
            </a:r>
          </a:p>
          <a:p>
            <a:pPr marL="0" indent="0">
              <a:buNone/>
            </a:pPr>
            <a:r>
              <a:rPr lang="en-GB" sz="2400" dirty="0"/>
              <a:t>	ho  li  day  to  Greece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892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 VC connections: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to  go  to  the  ga  rage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to  </a:t>
            </a:r>
            <a:r>
              <a:rPr lang="en-GB" sz="2400" dirty="0" err="1"/>
              <a:t>mo</a:t>
            </a:r>
            <a:r>
              <a:rPr lang="en-GB" sz="2400" dirty="0"/>
              <a:t>  </a:t>
            </a:r>
            <a:r>
              <a:rPr lang="en-GB" sz="2400" dirty="0" err="1"/>
              <a:t>rrow</a:t>
            </a:r>
            <a:r>
              <a:rPr lang="en-GB" sz="2400" dirty="0"/>
              <a:t>  for  the  school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to  the  ci  ty  mu  </a:t>
            </a:r>
            <a:r>
              <a:rPr lang="en-GB" sz="2400" dirty="0" err="1"/>
              <a:t>seum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1803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 VC connections: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to  the  </a:t>
            </a:r>
            <a:r>
              <a:rPr lang="en-GB" sz="2400" dirty="0" err="1"/>
              <a:t>phar</a:t>
            </a:r>
            <a:r>
              <a:rPr lang="en-GB" sz="2400" dirty="0"/>
              <a:t>  ma  cy  to  </a:t>
            </a:r>
            <a:r>
              <a:rPr lang="en-GB" sz="2400" dirty="0" err="1"/>
              <a:t>mo</a:t>
            </a:r>
            <a:r>
              <a:rPr lang="en-GB" sz="2400" dirty="0"/>
              <a:t>  </a:t>
            </a:r>
            <a:r>
              <a:rPr lang="en-GB" sz="2400" dirty="0" err="1"/>
              <a:t>rrow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275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2: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2.4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with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connections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Practice the phrases which have only VC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Notice how easy they are to pronounce:</a:t>
            </a:r>
          </a:p>
        </p:txBody>
      </p:sp>
    </p:spTree>
    <p:extLst>
      <p:ext uri="{BB962C8B-B14F-4D97-AF65-F5344CB8AC3E}">
        <p14:creationId xmlns:p14="http://schemas.microsoft.com/office/powerpoint/2010/main" val="9684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1 VC connection: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dri</a:t>
            </a:r>
            <a:r>
              <a:rPr lang="en-GB" dirty="0"/>
              <a:t>  ving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cro</a:t>
            </a:r>
            <a:r>
              <a:rPr lang="en-GB" dirty="0"/>
              <a:t>  </a:t>
            </a:r>
            <a:r>
              <a:rPr lang="en-GB" dirty="0" err="1"/>
              <a:t>ssing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the  gate</a:t>
            </a:r>
          </a:p>
          <a:p>
            <a:pPr marL="0" indent="0">
              <a:buNone/>
            </a:pPr>
            <a:r>
              <a:rPr lang="en-GB" dirty="0"/>
              <a:t>	a  bus</a:t>
            </a:r>
          </a:p>
          <a:p>
            <a:pPr marL="0" indent="0">
              <a:buNone/>
            </a:pPr>
            <a:r>
              <a:rPr lang="en-GB" dirty="0"/>
              <a:t>	a  </a:t>
            </a:r>
            <a:r>
              <a:rPr lang="en-GB" dirty="0" err="1"/>
              <a:t>rrive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a  bout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air  port</a:t>
            </a:r>
          </a:p>
          <a:p>
            <a:pPr marL="0" indent="0">
              <a:buNone/>
            </a:pPr>
            <a:r>
              <a:rPr lang="en-GB" dirty="0"/>
              <a:t>	our  flight</a:t>
            </a:r>
          </a:p>
          <a:p>
            <a:pPr marL="0" indent="0">
              <a:buNone/>
            </a:pPr>
            <a:r>
              <a:rPr lang="en-GB" dirty="0"/>
              <a:t>	Car  diff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cy  </a:t>
            </a:r>
            <a:r>
              <a:rPr lang="en-GB" dirty="0" err="1"/>
              <a:t>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73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2 VC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u  </a:t>
            </a:r>
            <a:r>
              <a:rPr lang="en-GB" dirty="0" err="1"/>
              <a:t>sua</a:t>
            </a:r>
            <a:r>
              <a:rPr lang="en-GB" dirty="0"/>
              <a:t>  lly</a:t>
            </a:r>
          </a:p>
          <a:p>
            <a:pPr marL="0" indent="0">
              <a:buNone/>
            </a:pPr>
            <a:r>
              <a:rPr lang="en-GB" dirty="0"/>
              <a:t>	O  li  </a:t>
            </a:r>
            <a:r>
              <a:rPr lang="en-GB" dirty="0" err="1"/>
              <a:t>ver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de  ci  </a:t>
            </a:r>
            <a:r>
              <a:rPr lang="en-GB" dirty="0" err="1"/>
              <a:t>ded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fa  mi  ly</a:t>
            </a:r>
          </a:p>
          <a:p>
            <a:pPr marL="0" indent="0">
              <a:buNone/>
            </a:pPr>
            <a:r>
              <a:rPr lang="en-GB" dirty="0"/>
              <a:t>	o  </a:t>
            </a:r>
            <a:r>
              <a:rPr lang="en-GB" dirty="0" err="1"/>
              <a:t>ffi</a:t>
            </a:r>
            <a:r>
              <a:rPr lang="en-GB" dirty="0"/>
              <a:t>  </a:t>
            </a:r>
            <a:r>
              <a:rPr lang="en-GB" dirty="0" err="1"/>
              <a:t>cer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ma  </a:t>
            </a:r>
            <a:r>
              <a:rPr lang="en-GB" dirty="0" err="1"/>
              <a:t>na</a:t>
            </a:r>
            <a:r>
              <a:rPr lang="en-GB" dirty="0"/>
              <a:t>  ger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our  </a:t>
            </a:r>
            <a:r>
              <a:rPr lang="en-GB" dirty="0" err="1"/>
              <a:t>daugh</a:t>
            </a:r>
            <a:r>
              <a:rPr lang="en-GB" dirty="0"/>
              <a:t>  ter</a:t>
            </a:r>
          </a:p>
          <a:p>
            <a:pPr marL="0" indent="0">
              <a:buNone/>
            </a:pPr>
            <a:r>
              <a:rPr lang="en-GB" dirty="0"/>
              <a:t>	far  too  long</a:t>
            </a:r>
          </a:p>
          <a:p>
            <a:pPr marL="0" indent="0">
              <a:buNone/>
            </a:pPr>
            <a:r>
              <a:rPr lang="en-GB" dirty="0"/>
              <a:t>	Ro  </a:t>
            </a:r>
            <a:r>
              <a:rPr lang="en-GB" dirty="0" err="1"/>
              <a:t>ber</a:t>
            </a:r>
            <a:r>
              <a:rPr lang="en-GB" dirty="0"/>
              <a:t>  to</a:t>
            </a:r>
          </a:p>
          <a:p>
            <a:pPr marL="0" indent="0">
              <a:buNone/>
            </a:pPr>
            <a:r>
              <a:rPr lang="en-GB" dirty="0"/>
              <a:t>	her  </a:t>
            </a:r>
            <a:r>
              <a:rPr lang="en-GB" dirty="0" err="1"/>
              <a:t>cou</a:t>
            </a:r>
            <a:r>
              <a:rPr lang="en-GB" dirty="0"/>
              <a:t>  sins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4694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3 VC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de  </a:t>
            </a:r>
            <a:r>
              <a:rPr lang="en-GB" dirty="0" err="1"/>
              <a:t>va</a:t>
            </a:r>
            <a:r>
              <a:rPr lang="en-GB" dirty="0"/>
              <a:t>  sta  ted</a:t>
            </a:r>
          </a:p>
          <a:p>
            <a:pPr marL="0" indent="0">
              <a:buNone/>
            </a:pPr>
            <a:r>
              <a:rPr lang="en-GB" dirty="0"/>
              <a:t>	to  ma  to  soup</a:t>
            </a:r>
          </a:p>
          <a:p>
            <a:pPr marL="0" indent="0">
              <a:buNone/>
            </a:pPr>
            <a:r>
              <a:rPr lang="en-GB" dirty="0"/>
              <a:t>	re  </a:t>
            </a:r>
            <a:r>
              <a:rPr lang="en-GB" dirty="0" err="1"/>
              <a:t>ce</a:t>
            </a:r>
            <a:r>
              <a:rPr lang="en-GB" dirty="0"/>
              <a:t>  </a:t>
            </a:r>
            <a:r>
              <a:rPr lang="en-GB" dirty="0" err="1"/>
              <a:t>ptio</a:t>
            </a:r>
            <a:r>
              <a:rPr lang="en-GB" dirty="0"/>
              <a:t>  </a:t>
            </a:r>
            <a:r>
              <a:rPr lang="en-GB" dirty="0" err="1"/>
              <a:t>nist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spe</a:t>
            </a:r>
            <a:r>
              <a:rPr lang="en-GB" dirty="0"/>
              <a:t>  </a:t>
            </a:r>
            <a:r>
              <a:rPr lang="en-GB" dirty="0" err="1"/>
              <a:t>cta</a:t>
            </a:r>
            <a:r>
              <a:rPr lang="en-GB" dirty="0"/>
              <a:t>  cu  lar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show  their  pa  </a:t>
            </a:r>
            <a:r>
              <a:rPr lang="en-GB" dirty="0" err="1"/>
              <a:t>ssports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my  si  ster  was</a:t>
            </a:r>
          </a:p>
          <a:p>
            <a:pPr marL="0" indent="0">
              <a:buNone/>
            </a:pPr>
            <a:r>
              <a:rPr lang="en-GB" dirty="0"/>
              <a:t>	near  Ri  </a:t>
            </a:r>
            <a:r>
              <a:rPr lang="en-GB" dirty="0" err="1"/>
              <a:t>ver</a:t>
            </a:r>
            <a:r>
              <a:rPr lang="en-GB" dirty="0"/>
              <a:t>  Road</a:t>
            </a:r>
          </a:p>
          <a:p>
            <a:pPr marL="0" indent="0">
              <a:buNone/>
            </a:pPr>
            <a:r>
              <a:rPr lang="en-GB" dirty="0"/>
              <a:t>	ma  </a:t>
            </a:r>
            <a:r>
              <a:rPr lang="en-GB" dirty="0" err="1"/>
              <a:t>na</a:t>
            </a:r>
            <a:r>
              <a:rPr lang="en-GB" dirty="0"/>
              <a:t>  ger  thinks</a:t>
            </a:r>
          </a:p>
          <a:p>
            <a:pPr marL="0" indent="0">
              <a:buNone/>
            </a:pPr>
            <a:r>
              <a:rPr lang="en-GB" dirty="0"/>
              <a:t>	a  </a:t>
            </a:r>
            <a:r>
              <a:rPr lang="en-GB" dirty="0" err="1"/>
              <a:t>fter</a:t>
            </a:r>
            <a:r>
              <a:rPr lang="en-GB" dirty="0"/>
              <a:t>  the  storm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the  </a:t>
            </a:r>
            <a:r>
              <a:rPr lang="en-GB" dirty="0" err="1"/>
              <a:t>py</a:t>
            </a:r>
            <a:r>
              <a:rPr lang="en-GB" dirty="0"/>
              <a:t>  ja  mas	</a:t>
            </a:r>
          </a:p>
        </p:txBody>
      </p:sp>
    </p:spTree>
    <p:extLst>
      <p:ext uri="{BB962C8B-B14F-4D97-AF65-F5344CB8AC3E}">
        <p14:creationId xmlns:p14="http://schemas.microsoft.com/office/powerpoint/2010/main" val="406579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272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2023-07-02T17:03:17Z</dcterms:modified>
</cp:coreProperties>
</file>