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3" r:id="rId3"/>
    <p:sldId id="344" r:id="rId4"/>
    <p:sldId id="345" r:id="rId5"/>
    <p:sldId id="346" r:id="rId6"/>
    <p:sldId id="317" r:id="rId7"/>
    <p:sldId id="318" r:id="rId8"/>
    <p:sldId id="323" r:id="rId9"/>
    <p:sldId id="32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B26C4-8F39-4141-9470-A0BF03F4B113}" v="1" dt="2023-07-02T16:45:41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2B0B26C4-8F39-4141-9470-A0BF03F4B113}"/>
    <pc:docChg chg="addSld delSld modSld">
      <pc:chgData name="Matthew Purland" userId="8d07c89cff7dd31c" providerId="LiveId" clId="{2B0B26C4-8F39-4141-9470-A0BF03F4B113}" dt="2023-07-02T16:54:29.362" v="28" actId="20577"/>
      <pc:docMkLst>
        <pc:docMk/>
      </pc:docMkLst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127422633" sldId="269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1462857606" sldId="306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3050127184" sldId="307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1238584135" sldId="308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3012138569" sldId="309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1569301724" sldId="310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2775907622" sldId="311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2436253448" sldId="312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3080008797" sldId="313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3340650579" sldId="314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3542085204" sldId="315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2758929063" sldId="316"/>
        </pc:sldMkLst>
      </pc:sldChg>
      <pc:sldChg chg="modSp mod">
        <pc:chgData name="Matthew Purland" userId="8d07c89cff7dd31c" providerId="LiveId" clId="{2B0B26C4-8F39-4141-9470-A0BF03F4B113}" dt="2023-07-02T16:54:09.479" v="22" actId="20577"/>
        <pc:sldMkLst>
          <pc:docMk/>
          <pc:sldMk cId="2372146117" sldId="317"/>
        </pc:sldMkLst>
        <pc:spChg chg="mod">
          <ac:chgData name="Matthew Purland" userId="8d07c89cff7dd31c" providerId="LiveId" clId="{2B0B26C4-8F39-4141-9470-A0BF03F4B113}" dt="2023-07-02T16:54:09.479" v="2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B0B26C4-8F39-4141-9470-A0BF03F4B113}" dt="2023-07-02T16:54:29.362" v="28" actId="20577"/>
        <pc:sldMkLst>
          <pc:docMk/>
          <pc:sldMk cId="2468936208" sldId="318"/>
        </pc:sldMkLst>
        <pc:spChg chg="mod">
          <ac:chgData name="Matthew Purland" userId="8d07c89cff7dd31c" providerId="LiveId" clId="{2B0B26C4-8F39-4141-9470-A0BF03F4B113}" dt="2023-07-02T16:54:29.362" v="28" actId="20577"/>
          <ac:spMkLst>
            <pc:docMk/>
            <pc:sldMk cId="2468936208" sldId="318"/>
            <ac:spMk id="3" creationId="{E352E269-F028-A26B-A8CF-EA1FC264DC9E}"/>
          </ac:spMkLst>
        </pc:spChg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2775800582" sldId="322"/>
        </pc:sldMkLst>
      </pc:sldChg>
      <pc:sldChg chg="del">
        <pc:chgData name="Matthew Purland" userId="8d07c89cff7dd31c" providerId="LiveId" clId="{2B0B26C4-8F39-4141-9470-A0BF03F4B113}" dt="2023-07-02T16:45:01.007" v="1" actId="47"/>
        <pc:sldMkLst>
          <pc:docMk/>
          <pc:sldMk cId="96845296" sldId="325"/>
        </pc:sldMkLst>
      </pc:sldChg>
      <pc:sldChg chg="del">
        <pc:chgData name="Matthew Purland" userId="8d07c89cff7dd31c" providerId="LiveId" clId="{2B0B26C4-8F39-4141-9470-A0BF03F4B113}" dt="2023-07-02T16:45:01.007" v="1" actId="47"/>
        <pc:sldMkLst>
          <pc:docMk/>
          <pc:sldMk cId="593736018" sldId="326"/>
        </pc:sldMkLst>
      </pc:sldChg>
      <pc:sldChg chg="del">
        <pc:chgData name="Matthew Purland" userId="8d07c89cff7dd31c" providerId="LiveId" clId="{2B0B26C4-8F39-4141-9470-A0BF03F4B113}" dt="2023-07-02T16:45:01.007" v="1" actId="47"/>
        <pc:sldMkLst>
          <pc:docMk/>
          <pc:sldMk cId="4046948773" sldId="328"/>
        </pc:sldMkLst>
      </pc:sldChg>
      <pc:sldChg chg="del">
        <pc:chgData name="Matthew Purland" userId="8d07c89cff7dd31c" providerId="LiveId" clId="{2B0B26C4-8F39-4141-9470-A0BF03F4B113}" dt="2023-07-02T16:45:01.007" v="1" actId="47"/>
        <pc:sldMkLst>
          <pc:docMk/>
          <pc:sldMk cId="4065797031" sldId="329"/>
        </pc:sldMkLst>
      </pc:sldChg>
      <pc:sldChg chg="del">
        <pc:chgData name="Matthew Purland" userId="8d07c89cff7dd31c" providerId="LiveId" clId="{2B0B26C4-8F39-4141-9470-A0BF03F4B113}" dt="2023-07-02T16:45:01.007" v="1" actId="47"/>
        <pc:sldMkLst>
          <pc:docMk/>
          <pc:sldMk cId="1021803616" sldId="331"/>
        </pc:sldMkLst>
      </pc:sldChg>
      <pc:sldChg chg="del">
        <pc:chgData name="Matthew Purland" userId="8d07c89cff7dd31c" providerId="LiveId" clId="{2B0B26C4-8F39-4141-9470-A0BF03F4B113}" dt="2023-07-02T16:45:01.007" v="1" actId="47"/>
        <pc:sldMkLst>
          <pc:docMk/>
          <pc:sldMk cId="742754337" sldId="332"/>
        </pc:sldMkLst>
      </pc:sldChg>
      <pc:sldChg chg="del">
        <pc:chgData name="Matthew Purland" userId="8d07c89cff7dd31c" providerId="LiveId" clId="{2B0B26C4-8F39-4141-9470-A0BF03F4B113}" dt="2023-07-02T16:45:01.007" v="1" actId="47"/>
        <pc:sldMkLst>
          <pc:docMk/>
          <pc:sldMk cId="1008929535" sldId="333"/>
        </pc:sldMkLst>
      </pc:sldChg>
      <pc:sldChg chg="del">
        <pc:chgData name="Matthew Purland" userId="8d07c89cff7dd31c" providerId="LiveId" clId="{2B0B26C4-8F39-4141-9470-A0BF03F4B113}" dt="2023-07-02T16:45:01.007" v="1" actId="47"/>
        <pc:sldMkLst>
          <pc:docMk/>
          <pc:sldMk cId="300321486" sldId="334"/>
        </pc:sldMkLst>
      </pc:sldChg>
      <pc:sldChg chg="del">
        <pc:chgData name="Matthew Purland" userId="8d07c89cff7dd31c" providerId="LiveId" clId="{2B0B26C4-8F39-4141-9470-A0BF03F4B113}" dt="2023-07-02T16:45:01.007" v="1" actId="47"/>
        <pc:sldMkLst>
          <pc:docMk/>
          <pc:sldMk cId="3870341593" sldId="335"/>
        </pc:sldMkLst>
      </pc:sldChg>
      <pc:sldChg chg="del">
        <pc:chgData name="Matthew Purland" userId="8d07c89cff7dd31c" providerId="LiveId" clId="{2B0B26C4-8F39-4141-9470-A0BF03F4B113}" dt="2023-07-02T16:45:01.007" v="1" actId="47"/>
        <pc:sldMkLst>
          <pc:docMk/>
          <pc:sldMk cId="1430603730" sldId="336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3064958748" sldId="337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4061073227" sldId="338"/>
        </pc:sldMkLst>
      </pc:sldChg>
      <pc:sldChg chg="del">
        <pc:chgData name="Matthew Purland" userId="8d07c89cff7dd31c" providerId="LiveId" clId="{2B0B26C4-8F39-4141-9470-A0BF03F4B113}" dt="2023-07-02T16:44:07.568" v="0" actId="47"/>
        <pc:sldMkLst>
          <pc:docMk/>
          <pc:sldMk cId="3620458804" sldId="339"/>
        </pc:sldMkLst>
      </pc:sldChg>
      <pc:sldChg chg="add">
        <pc:chgData name="Matthew Purland" userId="8d07c89cff7dd31c" providerId="LiveId" clId="{2B0B26C4-8F39-4141-9470-A0BF03F4B113}" dt="2023-07-02T16:45:41.087" v="2"/>
        <pc:sldMkLst>
          <pc:docMk/>
          <pc:sldMk cId="1051611125" sldId="342"/>
        </pc:sldMkLst>
      </pc:sldChg>
      <pc:sldChg chg="add">
        <pc:chgData name="Matthew Purland" userId="8d07c89cff7dd31c" providerId="LiveId" clId="{2B0B26C4-8F39-4141-9470-A0BF03F4B113}" dt="2023-07-02T16:45:41.087" v="2"/>
        <pc:sldMkLst>
          <pc:docMk/>
          <pc:sldMk cId="1766089421" sldId="343"/>
        </pc:sldMkLst>
      </pc:sldChg>
      <pc:sldChg chg="add">
        <pc:chgData name="Matthew Purland" userId="8d07c89cff7dd31c" providerId="LiveId" clId="{2B0B26C4-8F39-4141-9470-A0BF03F4B113}" dt="2023-07-02T16:45:41.087" v="2"/>
        <pc:sldMkLst>
          <pc:docMk/>
          <pc:sldMk cId="4245887190" sldId="344"/>
        </pc:sldMkLst>
      </pc:sldChg>
      <pc:sldChg chg="add">
        <pc:chgData name="Matthew Purland" userId="8d07c89cff7dd31c" providerId="LiveId" clId="{2B0B26C4-8F39-4141-9470-A0BF03F4B113}" dt="2023-07-02T16:45:41.087" v="2"/>
        <pc:sldMkLst>
          <pc:docMk/>
          <pc:sldMk cId="576565856" sldId="345"/>
        </pc:sldMkLst>
      </pc:sldChg>
      <pc:sldChg chg="modSp add mod">
        <pc:chgData name="Matthew Purland" userId="8d07c89cff7dd31c" providerId="LiveId" clId="{2B0B26C4-8F39-4141-9470-A0BF03F4B113}" dt="2023-07-02T16:46:00.868" v="19" actId="20577"/>
        <pc:sldMkLst>
          <pc:docMk/>
          <pc:sldMk cId="1926787005" sldId="346"/>
        </pc:sldMkLst>
        <pc:spChg chg="mod">
          <ac:chgData name="Matthew Purland" userId="8d07c89cff7dd31c" providerId="LiveId" clId="{2B0B26C4-8F39-4141-9470-A0BF03F4B113}" dt="2023-07-02T16:46:00.868" v="19" actId="20577"/>
          <ac:spMkLst>
            <pc:docMk/>
            <pc:sldMk cId="1926787005" sldId="346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6T05:28:24.667" v="3413" actId="20577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6T05:28:24.667" v="3413" actId="20577"/>
        <pc:sldMkLst>
          <pc:docMk/>
          <pc:sldMk cId="4061073227" sldId="338"/>
        </pc:sldMkLst>
        <pc:spChg chg="mod">
          <ac:chgData name="Matthew Purland" userId="8d07c89cff7dd31c" providerId="LiveId" clId="{D332767D-05C6-4ACD-801B-43E6861D6AE1}" dt="2023-04-26T05:28:24.667" v="3413" actId="20577"/>
          <ac:spMkLst>
            <pc:docMk/>
            <pc:sldMk cId="4061073227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6T05:28:03.739" v="3405" actId="207"/>
        <pc:sldMkLst>
          <pc:docMk/>
          <pc:sldMk cId="3620458804" sldId="339"/>
        </pc:sldMkLst>
        <pc:spChg chg="mod">
          <ac:chgData name="Matthew Purland" userId="8d07c89cff7dd31c" providerId="LiveId" clId="{D332767D-05C6-4ACD-801B-43E6861D6AE1}" dt="2023-04-26T05:28:03.739" v="3405" actId="207"/>
          <ac:spMkLst>
            <pc:docMk/>
            <pc:sldMk cId="3620458804" sldId="33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55B473F9-54E5-4AE2-AFA4-602CE847BD88}"/>
    <pc:docChg chg="modSld">
      <pc:chgData name="Matthew Purland" userId="8d07c89cff7dd31c" providerId="LiveId" clId="{55B473F9-54E5-4AE2-AFA4-602CE847BD88}" dt="2023-07-02T09:19:56.282" v="3" actId="20577"/>
      <pc:docMkLst>
        <pc:docMk/>
      </pc:docMkLst>
      <pc:sldChg chg="modSp mod">
        <pc:chgData name="Matthew Purland" userId="8d07c89cff7dd31c" providerId="LiveId" clId="{55B473F9-54E5-4AE2-AFA4-602CE847BD88}" dt="2023-07-02T09:10:13.421" v="1" actId="20577"/>
        <pc:sldMkLst>
          <pc:docMk/>
          <pc:sldMk cId="1462857606" sldId="306"/>
        </pc:sldMkLst>
        <pc:spChg chg="mod">
          <ac:chgData name="Matthew Purland" userId="8d07c89cff7dd31c" providerId="LiveId" clId="{55B473F9-54E5-4AE2-AFA4-602CE847BD88}" dt="2023-07-02T09:10:13.421" v="1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55B473F9-54E5-4AE2-AFA4-602CE847BD88}" dt="2023-07-02T09:10:26.130" v="2" actId="207"/>
        <pc:sldMkLst>
          <pc:docMk/>
          <pc:sldMk cId="1569301724" sldId="310"/>
        </pc:sldMkLst>
        <pc:spChg chg="mod">
          <ac:chgData name="Matthew Purland" userId="8d07c89cff7dd31c" providerId="LiveId" clId="{55B473F9-54E5-4AE2-AFA4-602CE847BD88}" dt="2023-07-02T09:10:26.130" v="2" actId="20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55B473F9-54E5-4AE2-AFA4-602CE847BD88}" dt="2023-07-02T09:19:56.282" v="3" actId="20577"/>
        <pc:sldMkLst>
          <pc:docMk/>
          <pc:sldMk cId="2775907622" sldId="311"/>
        </pc:sldMkLst>
        <pc:spChg chg="mod">
          <ac:chgData name="Matthew Purland" userId="8d07c89cff7dd31c" providerId="LiveId" clId="{55B473F9-54E5-4AE2-AFA4-602CE847BD88}" dt="2023-07-02T09:19:56.282" v="3" actId="20577"/>
          <ac:spMkLst>
            <pc:docMk/>
            <pc:sldMk cId="2775907622" sldId="311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9601087-C6F2-49E7-8009-209AA29D1188}"/>
    <pc:docChg chg="undo redo custSel modSld">
      <pc:chgData name="Matthew Purland" userId="8d07c89cff7dd31c" providerId="LiveId" clId="{39601087-C6F2-49E7-8009-209AA29D1188}" dt="2023-06-29T08:37:28.794" v="423" actId="114"/>
      <pc:docMkLst>
        <pc:docMk/>
      </pc:docMkLst>
      <pc:sldChg chg="modSp mod">
        <pc:chgData name="Matthew Purland" userId="8d07c89cff7dd31c" providerId="LiveId" clId="{39601087-C6F2-49E7-8009-209AA29D1188}" dt="2023-06-29T07:57:57.298" v="0" actId="207"/>
        <pc:sldMkLst>
          <pc:docMk/>
          <pc:sldMk cId="127422633" sldId="269"/>
        </pc:sldMkLst>
        <pc:spChg chg="mod">
          <ac:chgData name="Matthew Purland" userId="8d07c89cff7dd31c" providerId="LiveId" clId="{39601087-C6F2-49E7-8009-209AA29D1188}" dt="2023-06-29T07:57:57.298" v="0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7:59:14.553" v="7" actId="114"/>
        <pc:sldMkLst>
          <pc:docMk/>
          <pc:sldMk cId="3132766640" sldId="276"/>
        </pc:sldMkLst>
        <pc:spChg chg="mod">
          <ac:chgData name="Matthew Purland" userId="8d07c89cff7dd31c" providerId="LiveId" clId="{39601087-C6F2-49E7-8009-209AA29D1188}" dt="2023-06-29T07:59:14.553" v="7" actId="114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3:37.914" v="103" actId="20577"/>
        <pc:sldMkLst>
          <pc:docMk/>
          <pc:sldMk cId="1462857606" sldId="306"/>
        </pc:sldMkLst>
        <pc:spChg chg="mod">
          <ac:chgData name="Matthew Purland" userId="8d07c89cff7dd31c" providerId="LiveId" clId="{39601087-C6F2-49E7-8009-209AA29D1188}" dt="2023-06-29T08:03:37.914" v="103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5:51.049" v="135" actId="20577"/>
        <pc:sldMkLst>
          <pc:docMk/>
          <pc:sldMk cId="1238584135" sldId="308"/>
        </pc:sldMkLst>
        <pc:spChg chg="mod">
          <ac:chgData name="Matthew Purland" userId="8d07c89cff7dd31c" providerId="LiveId" clId="{39601087-C6F2-49E7-8009-209AA29D1188}" dt="2023-06-29T08:05:51.049" v="135" actId="2057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6:51.099" v="136" actId="207"/>
        <pc:sldMkLst>
          <pc:docMk/>
          <pc:sldMk cId="3012138569" sldId="309"/>
        </pc:sldMkLst>
        <pc:spChg chg="mod">
          <ac:chgData name="Matthew Purland" userId="8d07c89cff7dd31c" providerId="LiveId" clId="{39601087-C6F2-49E7-8009-209AA29D1188}" dt="2023-06-29T08:06:51.099" v="136" actId="20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1:13.434" v="172" actId="20577"/>
        <pc:sldMkLst>
          <pc:docMk/>
          <pc:sldMk cId="1569301724" sldId="310"/>
        </pc:sldMkLst>
        <pc:spChg chg="mod">
          <ac:chgData name="Matthew Purland" userId="8d07c89cff7dd31c" providerId="LiveId" clId="{39601087-C6F2-49E7-8009-209AA29D1188}" dt="2023-06-29T08:11:13.434" v="172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4:55.322" v="290" actId="20577"/>
        <pc:sldMkLst>
          <pc:docMk/>
          <pc:sldMk cId="2775907622" sldId="311"/>
        </pc:sldMkLst>
        <pc:spChg chg="mod">
          <ac:chgData name="Matthew Purland" userId="8d07c89cff7dd31c" providerId="LiveId" clId="{39601087-C6F2-49E7-8009-209AA29D1188}" dt="2023-06-29T08:14:55.322" v="290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5:24.195" v="293" actId="20577"/>
        <pc:sldMkLst>
          <pc:docMk/>
          <pc:sldMk cId="2436253448" sldId="312"/>
        </pc:sldMkLst>
        <pc:spChg chg="mod">
          <ac:chgData name="Matthew Purland" userId="8d07c89cff7dd31c" providerId="LiveId" clId="{39601087-C6F2-49E7-8009-209AA29D1188}" dt="2023-06-29T08:15:24.195" v="293" actId="2057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2:33.525" v="96" actId="207"/>
        <pc:sldMkLst>
          <pc:docMk/>
          <pc:sldMk cId="3080008797" sldId="313"/>
        </pc:sldMkLst>
        <pc:spChg chg="mod">
          <ac:chgData name="Matthew Purland" userId="8d07c89cff7dd31c" providerId="LiveId" clId="{39601087-C6F2-49E7-8009-209AA29D1188}" dt="2023-06-29T08:02:33.525" v="96" actId="20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2:48.915" v="100" actId="20577"/>
        <pc:sldMkLst>
          <pc:docMk/>
          <pc:sldMk cId="2758929063" sldId="316"/>
        </pc:sldMkLst>
        <pc:spChg chg="mod">
          <ac:chgData name="Matthew Purland" userId="8d07c89cff7dd31c" providerId="LiveId" clId="{39601087-C6F2-49E7-8009-209AA29D1188}" dt="2023-06-29T08:02:48.915" v="100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54.849" v="303" actId="33524"/>
        <pc:sldMkLst>
          <pc:docMk/>
          <pc:sldMk cId="2372146117" sldId="317"/>
        </pc:sldMkLst>
        <pc:spChg chg="mod">
          <ac:chgData name="Matthew Purland" userId="8d07c89cff7dd31c" providerId="LiveId" clId="{39601087-C6F2-49E7-8009-209AA29D1188}" dt="2023-06-29T08:17:54.849" v="303" actId="33524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9:33.216" v="343" actId="207"/>
        <pc:sldMkLst>
          <pc:docMk/>
          <pc:sldMk cId="2468936208" sldId="318"/>
        </pc:sldMkLst>
        <pc:spChg chg="mod">
          <ac:chgData name="Matthew Purland" userId="8d07c89cff7dd31c" providerId="LiveId" clId="{39601087-C6F2-49E7-8009-209AA29D1188}" dt="2023-06-29T08:19:33.216" v="343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0:01.823" v="166" actId="207"/>
        <pc:sldMkLst>
          <pc:docMk/>
          <pc:sldMk cId="2775800582" sldId="322"/>
        </pc:sldMkLst>
        <pc:spChg chg="mod">
          <ac:chgData name="Matthew Purland" userId="8d07c89cff7dd31c" providerId="LiveId" clId="{39601087-C6F2-49E7-8009-209AA29D1188}" dt="2023-06-29T08:10:01.823" v="166" actId="20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0:12.236" v="351" actId="207"/>
        <pc:sldMkLst>
          <pc:docMk/>
          <pc:sldMk cId="1151583892" sldId="323"/>
        </pc:sldMkLst>
        <pc:spChg chg="mod">
          <ac:chgData name="Matthew Purland" userId="8d07c89cff7dd31c" providerId="LiveId" clId="{39601087-C6F2-49E7-8009-209AA29D1188}" dt="2023-06-29T08:20:12.236" v="351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37:28.794" v="423" actId="114"/>
        <pc:sldMkLst>
          <pc:docMk/>
          <pc:sldMk cId="2701183226" sldId="324"/>
        </pc:sldMkLst>
        <pc:spChg chg="mod">
          <ac:chgData name="Matthew Purland" userId="8d07c89cff7dd31c" providerId="LiveId" clId="{39601087-C6F2-49E7-8009-209AA29D1188}" dt="2023-06-29T08:37:28.794" v="423" actId="114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3:29.707" v="353" actId="207"/>
        <pc:sldMkLst>
          <pc:docMk/>
          <pc:sldMk cId="300321486" sldId="334"/>
        </pc:sldMkLst>
        <pc:spChg chg="mod">
          <ac:chgData name="Matthew Purland" userId="8d07c89cff7dd31c" providerId="LiveId" clId="{39601087-C6F2-49E7-8009-209AA29D1188}" dt="2023-06-29T08:23:29.707" v="353" actId="207"/>
          <ac:spMkLst>
            <pc:docMk/>
            <pc:sldMk cId="300321486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7:57.502" v="420" actId="6549"/>
        <pc:sldMkLst>
          <pc:docMk/>
          <pc:sldMk cId="3870341593" sldId="335"/>
        </pc:sldMkLst>
        <pc:spChg chg="mod">
          <ac:chgData name="Matthew Purland" userId="8d07c89cff7dd31c" providerId="LiveId" clId="{39601087-C6F2-49E7-8009-209AA29D1188}" dt="2023-06-29T08:27:57.502" v="420" actId="6549"/>
          <ac:spMkLst>
            <pc:docMk/>
            <pc:sldMk cId="3870341593" sldId="3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8:00.890" v="421" actId="6549"/>
        <pc:sldMkLst>
          <pc:docMk/>
          <pc:sldMk cId="1430603730" sldId="336"/>
        </pc:sldMkLst>
        <pc:spChg chg="mod">
          <ac:chgData name="Matthew Purland" userId="8d07c89cff7dd31c" providerId="LiveId" clId="{39601087-C6F2-49E7-8009-209AA29D1188}" dt="2023-06-29T08:28:00.890" v="421" actId="6549"/>
          <ac:spMkLst>
            <pc:docMk/>
            <pc:sldMk cId="1430603730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07.603" v="301" actId="207"/>
        <pc:sldMkLst>
          <pc:docMk/>
          <pc:sldMk cId="4061073227" sldId="338"/>
        </pc:sldMkLst>
        <pc:spChg chg="mod">
          <ac:chgData name="Matthew Purland" userId="8d07c89cff7dd31c" providerId="LiveId" clId="{39601087-C6F2-49E7-8009-209AA29D1188}" dt="2023-06-29T08:17:07.603" v="301" actId="207"/>
          <ac:spMkLst>
            <pc:docMk/>
            <pc:sldMk cId="4061073227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20.487" v="302" actId="207"/>
        <pc:sldMkLst>
          <pc:docMk/>
          <pc:sldMk cId="3620458804" sldId="339"/>
        </pc:sldMkLst>
        <pc:spChg chg="mod">
          <ac:chgData name="Matthew Purland" userId="8d07c89cff7dd31c" providerId="LiveId" clId="{39601087-C6F2-49E7-8009-209AA29D1188}" dt="2023-06-29T08:17:20.487" v="302" actId="207"/>
          <ac:spMkLst>
            <pc:docMk/>
            <pc:sldMk cId="3620458804" sldId="33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A0004F75-233A-4F7F-90DE-25D427514219}"/>
    <pc:docChg chg="undo redo custSel modSld">
      <pc:chgData name="Matthew Purland" userId="8d07c89cff7dd31c" providerId="LiveId" clId="{A0004F75-233A-4F7F-90DE-25D427514219}" dt="2023-05-30T07:58:41.642" v="121" actId="13926"/>
      <pc:docMkLst>
        <pc:docMk/>
      </pc:docMkLst>
      <pc:sldChg chg="modSp mod">
        <pc:chgData name="Matthew Purland" userId="8d07c89cff7dd31c" providerId="LiveId" clId="{A0004F75-233A-4F7F-90DE-25D427514219}" dt="2023-05-30T07:27:50.894" v="29" actId="6549"/>
        <pc:sldMkLst>
          <pc:docMk/>
          <pc:sldMk cId="1569301724" sldId="310"/>
        </pc:sldMkLst>
        <pc:spChg chg="mod">
          <ac:chgData name="Matthew Purland" userId="8d07c89cff7dd31c" providerId="LiveId" clId="{A0004F75-233A-4F7F-90DE-25D427514219}" dt="2023-05-30T07:27:50.894" v="29" actId="6549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19:39.446" v="4" actId="20577"/>
        <pc:sldMkLst>
          <pc:docMk/>
          <pc:sldMk cId="3542085204" sldId="315"/>
        </pc:sldMkLst>
        <pc:spChg chg="mod">
          <ac:chgData name="Matthew Purland" userId="8d07c89cff7dd31c" providerId="LiveId" clId="{A0004F75-233A-4F7F-90DE-25D427514219}" dt="2023-05-30T07:19:39.446" v="4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26:55.989" v="26" actId="313"/>
        <pc:sldMkLst>
          <pc:docMk/>
          <pc:sldMk cId="2775800582" sldId="322"/>
        </pc:sldMkLst>
        <pc:spChg chg="mod">
          <ac:chgData name="Matthew Purland" userId="8d07c89cff7dd31c" providerId="LiveId" clId="{A0004F75-233A-4F7F-90DE-25D427514219}" dt="2023-05-30T07:26:55.989" v="26" actId="313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47:25.460" v="94" actId="207"/>
        <pc:sldMkLst>
          <pc:docMk/>
          <pc:sldMk cId="2701183226" sldId="324"/>
        </pc:sldMkLst>
        <pc:spChg chg="mod">
          <ac:chgData name="Matthew Purland" userId="8d07c89cff7dd31c" providerId="LiveId" clId="{A0004F75-233A-4F7F-90DE-25D427514219}" dt="2023-05-30T07:47:25.460" v="94" actId="20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47:27.999" v="96" actId="20577"/>
        <pc:sldMkLst>
          <pc:docMk/>
          <pc:sldMk cId="1021803616" sldId="331"/>
        </pc:sldMkLst>
        <pc:spChg chg="mod">
          <ac:chgData name="Matthew Purland" userId="8d07c89cff7dd31c" providerId="LiveId" clId="{A0004F75-233A-4F7F-90DE-25D427514219}" dt="2023-05-30T07:47:27.999" v="96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54:11.730" v="107" actId="13926"/>
        <pc:sldMkLst>
          <pc:docMk/>
          <pc:sldMk cId="3870341593" sldId="335"/>
        </pc:sldMkLst>
        <pc:spChg chg="mod">
          <ac:chgData name="Matthew Purland" userId="8d07c89cff7dd31c" providerId="LiveId" clId="{A0004F75-233A-4F7F-90DE-25D427514219}" dt="2023-05-30T07:54:11.730" v="107" actId="13926"/>
          <ac:spMkLst>
            <pc:docMk/>
            <pc:sldMk cId="3870341593" sldId="3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58:41.642" v="121" actId="13926"/>
        <pc:sldMkLst>
          <pc:docMk/>
          <pc:sldMk cId="1430603730" sldId="336"/>
        </pc:sldMkLst>
        <pc:spChg chg="mod">
          <ac:chgData name="Matthew Purland" userId="8d07c89cff7dd31c" providerId="LiveId" clId="{A0004F75-233A-4F7F-90DE-25D427514219}" dt="2023-05-30T07:58:41.642" v="121" actId="13926"/>
          <ac:spMkLst>
            <pc:docMk/>
            <pc:sldMk cId="1430603730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23:08.646" v="5" actId="207"/>
        <pc:sldMkLst>
          <pc:docMk/>
          <pc:sldMk cId="3064958748" sldId="337"/>
        </pc:sldMkLst>
        <pc:spChg chg="mod">
          <ac:chgData name="Matthew Purland" userId="8d07c89cff7dd31c" providerId="LiveId" clId="{A0004F75-233A-4F7F-90DE-25D427514219}" dt="2023-05-30T07:23:08.646" v="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2: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VC Connections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2.3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Syllable shapes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Finally, to guarantee VC connections, the </a:t>
            </a:r>
            <a:r>
              <a:rPr lang="en-GB" dirty="0">
                <a:solidFill>
                  <a:srgbClr val="FF0000"/>
                </a:solidFill>
              </a:rPr>
              <a:t>syllable shapes </a:t>
            </a:r>
            <a:r>
              <a:rPr lang="en-GB" dirty="0"/>
              <a:t>in a sentence should be C-V – starting with a consonant sound and ending with a vowel sound,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th e		b e 		t o 		f or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Thankfully, these are </a:t>
            </a:r>
            <a:r>
              <a:rPr lang="en-GB" dirty="0">
                <a:solidFill>
                  <a:srgbClr val="FF0000"/>
                </a:solidFill>
              </a:rPr>
              <a:t>high-frequency words </a:t>
            </a:r>
            <a:r>
              <a:rPr lang="en-GB" dirty="0"/>
              <a:t>and often appear in English.</a:t>
            </a:r>
          </a:p>
        </p:txBody>
      </p:sp>
    </p:spTree>
    <p:extLst>
      <p:ext uri="{BB962C8B-B14F-4D97-AF65-F5344CB8AC3E}">
        <p14:creationId xmlns:p14="http://schemas.microsoft.com/office/powerpoint/2010/main" val="237214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Unfortunately, only 31% of the most common high-frequency words in written English have the shape </a:t>
            </a:r>
            <a:r>
              <a:rPr lang="en-GB" dirty="0">
                <a:solidFill>
                  <a:srgbClr val="FF0000"/>
                </a:solidFill>
              </a:rPr>
              <a:t>C-V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remaining 69% are: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V-C</a:t>
            </a:r>
            <a:r>
              <a:rPr lang="en-GB" dirty="0"/>
              <a:t> 		e.g.,  of, and, in</a:t>
            </a:r>
          </a:p>
          <a:p>
            <a:r>
              <a:rPr lang="en-GB" dirty="0">
                <a:solidFill>
                  <a:srgbClr val="FF0000"/>
                </a:solidFill>
              </a:rPr>
              <a:t>C-C</a:t>
            </a:r>
            <a:r>
              <a:rPr lang="en-GB" dirty="0"/>
              <a:t> 		e.g.,  that, have, with</a:t>
            </a:r>
          </a:p>
          <a:p>
            <a:r>
              <a:rPr lang="en-GB">
                <a:solidFill>
                  <a:srgbClr val="FF0000"/>
                </a:solidFill>
              </a:rPr>
              <a:t>V-V</a:t>
            </a:r>
            <a:r>
              <a:rPr lang="en-GB" dirty="0"/>
              <a:t>		e.g.,  a, I, or</a:t>
            </a:r>
          </a:p>
        </p:txBody>
      </p:sp>
    </p:spTree>
    <p:extLst>
      <p:ext uri="{BB962C8B-B14F-4D97-AF65-F5344CB8AC3E}">
        <p14:creationId xmlns:p14="http://schemas.microsoft.com/office/powerpoint/2010/main" val="246893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Written English, then, is totally different from spoken English.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Non-native speakers try to pronounce each word correctly: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The next train will arrive in a minute.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...but it sounds </a:t>
            </a:r>
            <a:r>
              <a:rPr lang="en-GB" dirty="0">
                <a:solidFill>
                  <a:srgbClr val="FF0000"/>
                </a:solidFill>
              </a:rPr>
              <a:t>wrong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While native speakers make up ‘</a:t>
            </a:r>
            <a:r>
              <a:rPr lang="en-GB" dirty="0">
                <a:solidFill>
                  <a:srgbClr val="FF0000"/>
                </a:solidFill>
              </a:rPr>
              <a:t>nonsense</a:t>
            </a:r>
            <a:r>
              <a:rPr lang="en-GB" dirty="0"/>
              <a:t>’ words as we connect English syllables together: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The ne </a:t>
            </a:r>
            <a:r>
              <a:rPr lang="en-GB" dirty="0" err="1"/>
              <a:t>kstrain</a:t>
            </a:r>
            <a:r>
              <a:rPr lang="en-GB" dirty="0"/>
              <a:t> </a:t>
            </a:r>
            <a:r>
              <a:rPr lang="en-GB" dirty="0" err="1"/>
              <a:t>willa</a:t>
            </a:r>
            <a:r>
              <a:rPr lang="en-GB" dirty="0"/>
              <a:t> rye </a:t>
            </a:r>
            <a:r>
              <a:rPr lang="en-GB" dirty="0" err="1"/>
              <a:t>vinna</a:t>
            </a:r>
            <a:r>
              <a:rPr lang="en-GB" dirty="0"/>
              <a:t> </a:t>
            </a:r>
            <a:r>
              <a:rPr lang="en-GB" dirty="0" err="1"/>
              <a:t>minnit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...and it sounds </a:t>
            </a:r>
            <a:r>
              <a:rPr lang="en-GB" dirty="0">
                <a:solidFill>
                  <a:srgbClr val="FF0000"/>
                </a:solidFill>
              </a:rPr>
              <a:t>correct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158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We</a:t>
            </a:r>
            <a:r>
              <a:rPr lang="en-GB" dirty="0"/>
              <a:t> do it automatically, thanks to our long understanding of English.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You</a:t>
            </a:r>
            <a:r>
              <a:rPr lang="en-GB" dirty="0"/>
              <a:t> have to learn to do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And you can!</a:t>
            </a:r>
          </a:p>
        </p:txBody>
      </p:sp>
    </p:spTree>
    <p:extLst>
      <p:ext uri="{BB962C8B-B14F-4D97-AF65-F5344CB8AC3E}">
        <p14:creationId xmlns:p14="http://schemas.microsoft.com/office/powerpoint/2010/main" val="270118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3547</TotalTime>
  <Words>245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2023-07-02T16:54:34Z</dcterms:modified>
</cp:coreProperties>
</file>