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2" r:id="rId2"/>
    <p:sldId id="343" r:id="rId3"/>
    <p:sldId id="344" r:id="rId4"/>
    <p:sldId id="345" r:id="rId5"/>
    <p:sldId id="346" r:id="rId6"/>
    <p:sldId id="269" r:id="rId7"/>
    <p:sldId id="276" r:id="rId8"/>
    <p:sldId id="314" r:id="rId9"/>
    <p:sldId id="315" r:id="rId10"/>
    <p:sldId id="313" r:id="rId11"/>
    <p:sldId id="316" r:id="rId12"/>
    <p:sldId id="306" r:id="rId13"/>
    <p:sldId id="337" r:id="rId14"/>
    <p:sldId id="307" r:id="rId15"/>
    <p:sldId id="308" r:id="rId16"/>
    <p:sldId id="309" r:id="rId17"/>
    <p:sldId id="322" r:id="rId18"/>
    <p:sldId id="31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2F4EDD-C57E-4517-ACD4-4AF044103107}" v="1" dt="2023-07-02T08:59:46.8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D332767D-05C6-4ACD-801B-43E6861D6AE1}"/>
    <pc:docChg chg="undo redo custSel addSld delSld modSld">
      <pc:chgData name="Matthew Purland" userId="8d07c89cff7dd31c" providerId="LiveId" clId="{D332767D-05C6-4ACD-801B-43E6861D6AE1}" dt="2023-04-26T05:28:24.667" v="3413" actId="20577"/>
      <pc:docMkLst>
        <pc:docMk/>
      </pc:docMkLst>
      <pc:sldChg chg="modSp mod">
        <pc:chgData name="Matthew Purland" userId="8d07c89cff7dd31c" providerId="LiveId" clId="{D332767D-05C6-4ACD-801B-43E6861D6AE1}" dt="2023-04-20T06:00:44.727" v="759" actId="207"/>
        <pc:sldMkLst>
          <pc:docMk/>
          <pc:sldMk cId="3132766640" sldId="276"/>
        </pc:sldMkLst>
        <pc:spChg chg="mod">
          <ac:chgData name="Matthew Purland" userId="8d07c89cff7dd31c" providerId="LiveId" clId="{D332767D-05C6-4ACD-801B-43E6861D6AE1}" dt="2023-04-20T06:00:44.727" v="759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8.778" v="856" actId="47"/>
        <pc:sldMkLst>
          <pc:docMk/>
          <pc:sldMk cId="1265656714" sldId="304"/>
        </pc:sldMkLst>
      </pc:sldChg>
      <pc:sldChg chg="del">
        <pc:chgData name="Matthew Purland" userId="8d07c89cff7dd31c" providerId="LiveId" clId="{D332767D-05C6-4ACD-801B-43E6861D6AE1}" dt="2023-04-20T08:12:25.712" v="857" actId="47"/>
        <pc:sldMkLst>
          <pc:docMk/>
          <pc:sldMk cId="1644845555" sldId="305"/>
        </pc:sldMkLst>
      </pc:sldChg>
      <pc:sldChg chg="modSp mod">
        <pc:chgData name="Matthew Purland" userId="8d07c89cff7dd31c" providerId="LiveId" clId="{D332767D-05C6-4ACD-801B-43E6861D6AE1}" dt="2023-04-23T15:04:46.883" v="2253" actId="20577"/>
        <pc:sldMkLst>
          <pc:docMk/>
          <pc:sldMk cId="2775907622" sldId="311"/>
        </pc:sldMkLst>
        <pc:spChg chg="mod">
          <ac:chgData name="Matthew Purland" userId="8d07c89cff7dd31c" providerId="LiveId" clId="{D332767D-05C6-4ACD-801B-43E6861D6AE1}" dt="2023-04-23T15:04:46.883" v="2253" actId="20577"/>
          <ac:spMkLst>
            <pc:docMk/>
            <pc:sldMk cId="2775907622" sldId="311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27.629" v="858" actId="47"/>
        <pc:sldMkLst>
          <pc:docMk/>
          <pc:sldMk cId="1056467187" sldId="319"/>
        </pc:sldMkLst>
      </pc:sldChg>
      <pc:sldChg chg="del">
        <pc:chgData name="Matthew Purland" userId="8d07c89cff7dd31c" providerId="LiveId" clId="{D332767D-05C6-4ACD-801B-43E6861D6AE1}" dt="2023-04-20T08:12:32.989" v="859" actId="47"/>
        <pc:sldMkLst>
          <pc:docMk/>
          <pc:sldMk cId="1690396758" sldId="320"/>
        </pc:sldMkLst>
      </pc:sldChg>
      <pc:sldChg chg="del">
        <pc:chgData name="Matthew Purland" userId="8d07c89cff7dd31c" providerId="LiveId" clId="{D332767D-05C6-4ACD-801B-43E6861D6AE1}" dt="2023-04-20T08:12:35.920" v="860" actId="47"/>
        <pc:sldMkLst>
          <pc:docMk/>
          <pc:sldMk cId="2181574163" sldId="321"/>
        </pc:sldMkLst>
      </pc:sldChg>
      <pc:sldChg chg="modSp mod">
        <pc:chgData name="Matthew Purland" userId="8d07c89cff7dd31c" providerId="LiveId" clId="{D332767D-05C6-4ACD-801B-43E6861D6AE1}" dt="2023-04-19T19:53:10.191" v="190" actId="207"/>
        <pc:sldMkLst>
          <pc:docMk/>
          <pc:sldMk cId="1151583892" sldId="323"/>
        </pc:sldMkLst>
        <pc:spChg chg="mod">
          <ac:chgData name="Matthew Purland" userId="8d07c89cff7dd31c" providerId="LiveId" clId="{D332767D-05C6-4ACD-801B-43E6861D6AE1}" dt="2023-04-19T19:53:10.191" v="19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3:12.019" v="311" actId="20577"/>
        <pc:sldMkLst>
          <pc:docMk/>
          <pc:sldMk cId="2701183226" sldId="324"/>
        </pc:sldMkLst>
        <pc:spChg chg="mod">
          <ac:chgData name="Matthew Purland" userId="8d07c89cff7dd31c" providerId="LiveId" clId="{D332767D-05C6-4ACD-801B-43E6861D6AE1}" dt="2023-04-20T05:43:12.019" v="311" actId="2057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4:10.642" v="318" actId="20577"/>
        <pc:sldMkLst>
          <pc:docMk/>
          <pc:sldMk cId="96845296" sldId="325"/>
        </pc:sldMkLst>
        <pc:spChg chg="mod">
          <ac:chgData name="Matthew Purland" userId="8d07c89cff7dd31c" providerId="LiveId" clId="{D332767D-05C6-4ACD-801B-43E6861D6AE1}" dt="2023-04-20T05:44:10.642" v="318" actId="20577"/>
          <ac:spMkLst>
            <pc:docMk/>
            <pc:sldMk cId="96845296" sldId="32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50:37.427" v="420" actId="6549"/>
        <pc:sldMkLst>
          <pc:docMk/>
          <pc:sldMk cId="593736018" sldId="326"/>
        </pc:sldMkLst>
        <pc:spChg chg="mod">
          <ac:chgData name="Matthew Purland" userId="8d07c89cff7dd31c" providerId="LiveId" clId="{D332767D-05C6-4ACD-801B-43E6861D6AE1}" dt="2023-04-20T05:50:37.427" v="420" actId="6549"/>
          <ac:spMkLst>
            <pc:docMk/>
            <pc:sldMk cId="593736018" sldId="32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2.687" v="855" actId="47"/>
        <pc:sldMkLst>
          <pc:docMk/>
          <pc:sldMk cId="892894522" sldId="327"/>
        </pc:sldMkLst>
      </pc:sldChg>
      <pc:sldChg chg="modSp add mod">
        <pc:chgData name="Matthew Purland" userId="8d07c89cff7dd31c" providerId="LiveId" clId="{D332767D-05C6-4ACD-801B-43E6861D6AE1}" dt="2023-04-20T05:53:10.464" v="502" actId="20577"/>
        <pc:sldMkLst>
          <pc:docMk/>
          <pc:sldMk cId="4046948773" sldId="328"/>
        </pc:sldMkLst>
        <pc:spChg chg="mod">
          <ac:chgData name="Matthew Purland" userId="8d07c89cff7dd31c" providerId="LiveId" clId="{D332767D-05C6-4ACD-801B-43E6861D6AE1}" dt="2023-04-20T05:53:10.464" v="502" actId="20577"/>
          <ac:spMkLst>
            <pc:docMk/>
            <pc:sldMk cId="4046948773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5:57:47.502" v="600" actId="20577"/>
        <pc:sldMkLst>
          <pc:docMk/>
          <pc:sldMk cId="4065797031" sldId="329"/>
        </pc:sldMkLst>
        <pc:spChg chg="mod">
          <ac:chgData name="Matthew Purland" userId="8d07c89cff7dd31c" providerId="LiveId" clId="{D332767D-05C6-4ACD-801B-43E6861D6AE1}" dt="2023-04-20T05:57:47.502" v="600" actId="20577"/>
          <ac:spMkLst>
            <pc:docMk/>
            <pc:sldMk cId="4065797031" sldId="32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332767D-05C6-4ACD-801B-43E6861D6AE1}" dt="2023-04-20T08:14:51.638" v="875" actId="47"/>
        <pc:sldMkLst>
          <pc:docMk/>
          <pc:sldMk cId="1165363325" sldId="330"/>
        </pc:sldMkLst>
        <pc:spChg chg="mod">
          <ac:chgData name="Matthew Purland" userId="8d07c89cff7dd31c" providerId="LiveId" clId="{D332767D-05C6-4ACD-801B-43E6861D6AE1}" dt="2023-04-20T08:13:04.028" v="864" actId="403"/>
          <ac:spMkLst>
            <pc:docMk/>
            <pc:sldMk cId="1165363325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6:05.969" v="883" actId="20577"/>
        <pc:sldMkLst>
          <pc:docMk/>
          <pc:sldMk cId="1021803616" sldId="331"/>
        </pc:sldMkLst>
        <pc:spChg chg="mod">
          <ac:chgData name="Matthew Purland" userId="8d07c89cff7dd31c" providerId="LiveId" clId="{D332767D-05C6-4ACD-801B-43E6861D6AE1}" dt="2023-04-20T08:16:05.969" v="883" actId="20577"/>
          <ac:spMkLst>
            <pc:docMk/>
            <pc:sldMk cId="1021803616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3:41.563" v="866" actId="404"/>
        <pc:sldMkLst>
          <pc:docMk/>
          <pc:sldMk cId="742754337" sldId="332"/>
        </pc:sldMkLst>
        <pc:spChg chg="mod">
          <ac:chgData name="Matthew Purland" userId="8d07c89cff7dd31c" providerId="LiveId" clId="{D332767D-05C6-4ACD-801B-43E6861D6AE1}" dt="2023-04-20T08:13:41.563" v="866" actId="404"/>
          <ac:spMkLst>
            <pc:docMk/>
            <pc:sldMk cId="742754337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4:43.274" v="874" actId="404"/>
        <pc:sldMkLst>
          <pc:docMk/>
          <pc:sldMk cId="1008929535" sldId="333"/>
        </pc:sldMkLst>
        <pc:spChg chg="mod">
          <ac:chgData name="Matthew Purland" userId="8d07c89cff7dd31c" providerId="LiveId" clId="{D332767D-05C6-4ACD-801B-43E6861D6AE1}" dt="2023-04-20T08:14:43.274" v="874" actId="404"/>
          <ac:spMkLst>
            <pc:docMk/>
            <pc:sldMk cId="1008929535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19:07:43.142" v="1750" actId="20577"/>
        <pc:sldMkLst>
          <pc:docMk/>
          <pc:sldMk cId="300321486" sldId="334"/>
        </pc:sldMkLst>
        <pc:spChg chg="mod">
          <ac:chgData name="Matthew Purland" userId="8d07c89cff7dd31c" providerId="LiveId" clId="{D332767D-05C6-4ACD-801B-43E6861D6AE1}" dt="2023-04-20T19:07:43.142" v="1750" actId="20577"/>
          <ac:spMkLst>
            <pc:docMk/>
            <pc:sldMk cId="300321486" sldId="33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D332767D-05C6-4ACD-801B-43E6861D6AE1}" dt="2023-04-24T05:27:12.847" v="2466" actId="20577"/>
        <pc:sldMkLst>
          <pc:docMk/>
          <pc:sldMk cId="3870341593" sldId="335"/>
        </pc:sldMkLst>
        <pc:spChg chg="mod">
          <ac:chgData name="Matthew Purland" userId="8d07c89cff7dd31c" providerId="LiveId" clId="{D332767D-05C6-4ACD-801B-43E6861D6AE1}" dt="2023-04-24T05:27:12.847" v="2466" actId="20577"/>
          <ac:spMkLst>
            <pc:docMk/>
            <pc:sldMk cId="3870341593" sldId="335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25.080" v="2263" actId="478"/>
          <ac:inkMkLst>
            <pc:docMk/>
            <pc:sldMk cId="3870341593" sldId="335"/>
            <ac:inkMk id="2" creationId="{B67F3BA6-CBC1-E579-CCCA-AF5D568FCC24}"/>
          </ac:inkMkLst>
        </pc:inkChg>
        <pc:inkChg chg="add del">
          <ac:chgData name="Matthew Purland" userId="8d07c89cff7dd31c" providerId="LiveId" clId="{D332767D-05C6-4ACD-801B-43E6861D6AE1}" dt="2023-04-24T05:10:24.202" v="2262" actId="478"/>
          <ac:inkMkLst>
            <pc:docMk/>
            <pc:sldMk cId="3870341593" sldId="335"/>
            <ac:inkMk id="4" creationId="{30CD5D54-EF74-B3BB-1093-CBBB3EE44CCA}"/>
          </ac:inkMkLst>
        </pc:inkChg>
        <pc:inkChg chg="add del">
          <ac:chgData name="Matthew Purland" userId="8d07c89cff7dd31c" providerId="LiveId" clId="{D332767D-05C6-4ACD-801B-43E6861D6AE1}" dt="2023-04-24T05:10:22.870" v="2261" actId="478"/>
          <ac:inkMkLst>
            <pc:docMk/>
            <pc:sldMk cId="3870341593" sldId="335"/>
            <ac:inkMk id="5" creationId="{1DE9A218-8C18-C698-28A9-BD7E8F5A8C55}"/>
          </ac:inkMkLst>
        </pc:inkChg>
        <pc:inkChg chg="add del">
          <ac:chgData name="Matthew Purland" userId="8d07c89cff7dd31c" providerId="LiveId" clId="{D332767D-05C6-4ACD-801B-43E6861D6AE1}" dt="2023-04-24T05:10:21.760" v="2260" actId="478"/>
          <ac:inkMkLst>
            <pc:docMk/>
            <pc:sldMk cId="3870341593" sldId="335"/>
            <ac:inkMk id="6" creationId="{9194AB23-B4C3-7BA8-779A-04B6AD3C2F58}"/>
          </ac:inkMkLst>
        </pc:inkChg>
        <pc:inkChg chg="add del">
          <ac:chgData name="Matthew Purland" userId="8d07c89cff7dd31c" providerId="LiveId" clId="{D332767D-05C6-4ACD-801B-43E6861D6AE1}" dt="2023-04-24T05:10:20.626" v="2259" actId="478"/>
          <ac:inkMkLst>
            <pc:docMk/>
            <pc:sldMk cId="3870341593" sldId="335"/>
            <ac:inkMk id="7" creationId="{30997A96-C28B-70D7-5F01-8B62A920F0B3}"/>
          </ac:inkMkLst>
        </pc:inkChg>
        <pc:inkChg chg="add del">
          <ac:chgData name="Matthew Purland" userId="8d07c89cff7dd31c" providerId="LiveId" clId="{D332767D-05C6-4ACD-801B-43E6861D6AE1}" dt="2023-04-24T05:10:16.150" v="2255" actId="478"/>
          <ac:inkMkLst>
            <pc:docMk/>
            <pc:sldMk cId="3870341593" sldId="335"/>
            <ac:inkMk id="8" creationId="{A66AE7AC-CA92-2B1C-2982-12FC43F5FC9F}"/>
          </ac:inkMkLst>
        </pc:inkChg>
        <pc:inkChg chg="add del">
          <ac:chgData name="Matthew Purland" userId="8d07c89cff7dd31c" providerId="LiveId" clId="{D332767D-05C6-4ACD-801B-43E6861D6AE1}" dt="2023-04-24T05:10:17.445" v="2256" actId="478"/>
          <ac:inkMkLst>
            <pc:docMk/>
            <pc:sldMk cId="3870341593" sldId="335"/>
            <ac:inkMk id="9" creationId="{F2DE9467-A76D-5D41-4563-12DDC5E76927}"/>
          </ac:inkMkLst>
        </pc:inkChg>
        <pc:inkChg chg="add del">
          <ac:chgData name="Matthew Purland" userId="8d07c89cff7dd31c" providerId="LiveId" clId="{D332767D-05C6-4ACD-801B-43E6861D6AE1}" dt="2023-04-24T05:10:18.637" v="2257" actId="478"/>
          <ac:inkMkLst>
            <pc:docMk/>
            <pc:sldMk cId="3870341593" sldId="335"/>
            <ac:inkMk id="10" creationId="{E3A34A6A-61FC-E556-6A9D-A7A18BEBC138}"/>
          </ac:inkMkLst>
        </pc:inkChg>
        <pc:inkChg chg="add del">
          <ac:chgData name="Matthew Purland" userId="8d07c89cff7dd31c" providerId="LiveId" clId="{D332767D-05C6-4ACD-801B-43E6861D6AE1}" dt="2023-04-24T05:10:11.891" v="2254" actId="478"/>
          <ac:inkMkLst>
            <pc:docMk/>
            <pc:sldMk cId="3870341593" sldId="335"/>
            <ac:inkMk id="11" creationId="{F52895BB-1E85-990C-29EA-F1E53811472D}"/>
          </ac:inkMkLst>
        </pc:inkChg>
        <pc:inkChg chg="add del">
          <ac:chgData name="Matthew Purland" userId="8d07c89cff7dd31c" providerId="LiveId" clId="{D332767D-05C6-4ACD-801B-43E6861D6AE1}" dt="2023-04-24T05:10:19.519" v="2258" actId="478"/>
          <ac:inkMkLst>
            <pc:docMk/>
            <pc:sldMk cId="3870341593" sldId="335"/>
            <ac:inkMk id="12" creationId="{DC6C3C51-3C32-88E2-2BB9-499DBA965CA2}"/>
          </ac:inkMkLst>
        </pc:inkChg>
      </pc:sldChg>
      <pc:sldChg chg="addSp delSp modSp add mod">
        <pc:chgData name="Matthew Purland" userId="8d07c89cff7dd31c" providerId="LiveId" clId="{D332767D-05C6-4ACD-801B-43E6861D6AE1}" dt="2023-04-24T05:31:06.480" v="2618" actId="404"/>
        <pc:sldMkLst>
          <pc:docMk/>
          <pc:sldMk cId="1430603730" sldId="336"/>
        </pc:sldMkLst>
        <pc:spChg chg="mod">
          <ac:chgData name="Matthew Purland" userId="8d07c89cff7dd31c" providerId="LiveId" clId="{D332767D-05C6-4ACD-801B-43E6861D6AE1}" dt="2023-04-24T05:31:06.480" v="2618" actId="404"/>
          <ac:spMkLst>
            <pc:docMk/>
            <pc:sldMk cId="1430603730" sldId="336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34.492" v="2271" actId="478"/>
          <ac:inkMkLst>
            <pc:docMk/>
            <pc:sldMk cId="1430603730" sldId="336"/>
            <ac:inkMk id="2" creationId="{2E29F687-CB9B-8DB3-C84F-59953EC6C336}"/>
          </ac:inkMkLst>
        </pc:inkChg>
        <pc:inkChg chg="add del">
          <ac:chgData name="Matthew Purland" userId="8d07c89cff7dd31c" providerId="LiveId" clId="{D332767D-05C6-4ACD-801B-43E6861D6AE1}" dt="2023-04-24T05:10:36.270" v="2273" actId="478"/>
          <ac:inkMkLst>
            <pc:docMk/>
            <pc:sldMk cId="1430603730" sldId="336"/>
            <ac:inkMk id="4" creationId="{0ACC4D1E-8EC7-A1C7-0E66-E5E92A53D59B}"/>
          </ac:inkMkLst>
        </pc:inkChg>
        <pc:inkChg chg="add del">
          <ac:chgData name="Matthew Purland" userId="8d07c89cff7dd31c" providerId="LiveId" clId="{D332767D-05C6-4ACD-801B-43E6861D6AE1}" dt="2023-04-24T05:10:33.690" v="2270" actId="478"/>
          <ac:inkMkLst>
            <pc:docMk/>
            <pc:sldMk cId="1430603730" sldId="336"/>
            <ac:inkMk id="5" creationId="{DA288BC3-1A8B-55B5-B3B9-AE65F8CA8AB4}"/>
          </ac:inkMkLst>
        </pc:inkChg>
        <pc:inkChg chg="add del">
          <ac:chgData name="Matthew Purland" userId="8d07c89cff7dd31c" providerId="LiveId" clId="{D332767D-05C6-4ACD-801B-43E6861D6AE1}" dt="2023-04-24T05:10:32.718" v="2269" actId="478"/>
          <ac:inkMkLst>
            <pc:docMk/>
            <pc:sldMk cId="1430603730" sldId="336"/>
            <ac:inkMk id="6" creationId="{0E3E4354-EC98-310C-66D6-6EA61B228895}"/>
          </ac:inkMkLst>
        </pc:inkChg>
        <pc:inkChg chg="add del">
          <ac:chgData name="Matthew Purland" userId="8d07c89cff7dd31c" providerId="LiveId" clId="{D332767D-05C6-4ACD-801B-43E6861D6AE1}" dt="2023-04-24T05:10:31.949" v="2268" actId="478"/>
          <ac:inkMkLst>
            <pc:docMk/>
            <pc:sldMk cId="1430603730" sldId="336"/>
            <ac:inkMk id="7" creationId="{1BEC40F5-D342-00DA-3517-94FD104DE04C}"/>
          </ac:inkMkLst>
        </pc:inkChg>
        <pc:inkChg chg="add del">
          <ac:chgData name="Matthew Purland" userId="8d07c89cff7dd31c" providerId="LiveId" clId="{D332767D-05C6-4ACD-801B-43E6861D6AE1}" dt="2023-04-24T05:10:31.134" v="2267" actId="478"/>
          <ac:inkMkLst>
            <pc:docMk/>
            <pc:sldMk cId="1430603730" sldId="336"/>
            <ac:inkMk id="8" creationId="{84D25EB7-5175-DABF-FE33-7F1BCF7D208F}"/>
          </ac:inkMkLst>
        </pc:inkChg>
        <pc:inkChg chg="add del">
          <ac:chgData name="Matthew Purland" userId="8d07c89cff7dd31c" providerId="LiveId" clId="{D332767D-05C6-4ACD-801B-43E6861D6AE1}" dt="2023-04-24T05:10:35.493" v="2272" actId="478"/>
          <ac:inkMkLst>
            <pc:docMk/>
            <pc:sldMk cId="1430603730" sldId="336"/>
            <ac:inkMk id="9" creationId="{C552A66B-B7AA-263B-02A5-A9AF10A5722B}"/>
          </ac:inkMkLst>
        </pc:inkChg>
        <pc:inkChg chg="add del">
          <ac:chgData name="Matthew Purland" userId="8d07c89cff7dd31c" providerId="LiveId" clId="{D332767D-05C6-4ACD-801B-43E6861D6AE1}" dt="2023-04-24T05:10:27.937" v="2264" actId="478"/>
          <ac:inkMkLst>
            <pc:docMk/>
            <pc:sldMk cId="1430603730" sldId="336"/>
            <ac:inkMk id="10" creationId="{63828810-77D2-1CF6-8331-62E963061AC8}"/>
          </ac:inkMkLst>
        </pc:inkChg>
        <pc:inkChg chg="add del">
          <ac:chgData name="Matthew Purland" userId="8d07c89cff7dd31c" providerId="LiveId" clId="{D332767D-05C6-4ACD-801B-43E6861D6AE1}" dt="2023-04-24T05:10:29.308" v="2265" actId="478"/>
          <ac:inkMkLst>
            <pc:docMk/>
            <pc:sldMk cId="1430603730" sldId="336"/>
            <ac:inkMk id="11" creationId="{AADEF6DF-BC53-D84C-F69C-E60BD4DE4346}"/>
          </ac:inkMkLst>
        </pc:inkChg>
        <pc:inkChg chg="add del">
          <ac:chgData name="Matthew Purland" userId="8d07c89cff7dd31c" providerId="LiveId" clId="{D332767D-05C6-4ACD-801B-43E6861D6AE1}" dt="2023-04-24T05:10:30.153" v="2266" actId="478"/>
          <ac:inkMkLst>
            <pc:docMk/>
            <pc:sldMk cId="1430603730" sldId="336"/>
            <ac:inkMk id="12" creationId="{5DFCA306-5434-8034-D861-F1223CD40AA4}"/>
          </ac:inkMkLst>
        </pc:inkChg>
      </pc:sldChg>
      <pc:sldChg chg="modSp add mod">
        <pc:chgData name="Matthew Purland" userId="8d07c89cff7dd31c" providerId="LiveId" clId="{D332767D-05C6-4ACD-801B-43E6861D6AE1}" dt="2023-04-21T06:28:57.910" v="2225" actId="207"/>
        <pc:sldMkLst>
          <pc:docMk/>
          <pc:sldMk cId="3064958748" sldId="337"/>
        </pc:sldMkLst>
        <pc:spChg chg="mod">
          <ac:chgData name="Matthew Purland" userId="8d07c89cff7dd31c" providerId="LiveId" clId="{D332767D-05C6-4ACD-801B-43E6861D6AE1}" dt="2023-04-21T06:28:57.910" v="2225" actId="207"/>
          <ac:spMkLst>
            <pc:docMk/>
            <pc:sldMk cId="3064958748" sldId="33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6T05:28:24.667" v="3413" actId="20577"/>
        <pc:sldMkLst>
          <pc:docMk/>
          <pc:sldMk cId="4061073227" sldId="338"/>
        </pc:sldMkLst>
        <pc:spChg chg="mod">
          <ac:chgData name="Matthew Purland" userId="8d07c89cff7dd31c" providerId="LiveId" clId="{D332767D-05C6-4ACD-801B-43E6861D6AE1}" dt="2023-04-26T05:28:24.667" v="3413" actId="20577"/>
          <ac:spMkLst>
            <pc:docMk/>
            <pc:sldMk cId="4061073227" sldId="33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6T05:28:03.739" v="3405" actId="207"/>
        <pc:sldMkLst>
          <pc:docMk/>
          <pc:sldMk cId="3620458804" sldId="339"/>
        </pc:sldMkLst>
        <pc:spChg chg="mod">
          <ac:chgData name="Matthew Purland" userId="8d07c89cff7dd31c" providerId="LiveId" clId="{D332767D-05C6-4ACD-801B-43E6861D6AE1}" dt="2023-04-26T05:28:03.739" v="3405" actId="207"/>
          <ac:spMkLst>
            <pc:docMk/>
            <pc:sldMk cId="3620458804" sldId="339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A0004F75-233A-4F7F-90DE-25D427514219}"/>
    <pc:docChg chg="undo redo custSel modSld">
      <pc:chgData name="Matthew Purland" userId="8d07c89cff7dd31c" providerId="LiveId" clId="{A0004F75-233A-4F7F-90DE-25D427514219}" dt="2023-05-30T07:58:41.642" v="121" actId="13926"/>
      <pc:docMkLst>
        <pc:docMk/>
      </pc:docMkLst>
      <pc:sldChg chg="modSp mod">
        <pc:chgData name="Matthew Purland" userId="8d07c89cff7dd31c" providerId="LiveId" clId="{A0004F75-233A-4F7F-90DE-25D427514219}" dt="2023-05-30T07:27:50.894" v="29" actId="6549"/>
        <pc:sldMkLst>
          <pc:docMk/>
          <pc:sldMk cId="1569301724" sldId="310"/>
        </pc:sldMkLst>
        <pc:spChg chg="mod">
          <ac:chgData name="Matthew Purland" userId="8d07c89cff7dd31c" providerId="LiveId" clId="{A0004F75-233A-4F7F-90DE-25D427514219}" dt="2023-05-30T07:27:50.894" v="29" actId="6549"/>
          <ac:spMkLst>
            <pc:docMk/>
            <pc:sldMk cId="1569301724" sldId="31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A0004F75-233A-4F7F-90DE-25D427514219}" dt="2023-05-30T07:19:39.446" v="4" actId="20577"/>
        <pc:sldMkLst>
          <pc:docMk/>
          <pc:sldMk cId="3542085204" sldId="315"/>
        </pc:sldMkLst>
        <pc:spChg chg="mod">
          <ac:chgData name="Matthew Purland" userId="8d07c89cff7dd31c" providerId="LiveId" clId="{A0004F75-233A-4F7F-90DE-25D427514219}" dt="2023-05-30T07:19:39.446" v="4" actId="20577"/>
          <ac:spMkLst>
            <pc:docMk/>
            <pc:sldMk cId="354208520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A0004F75-233A-4F7F-90DE-25D427514219}" dt="2023-05-30T07:26:55.989" v="26" actId="313"/>
        <pc:sldMkLst>
          <pc:docMk/>
          <pc:sldMk cId="2775800582" sldId="322"/>
        </pc:sldMkLst>
        <pc:spChg chg="mod">
          <ac:chgData name="Matthew Purland" userId="8d07c89cff7dd31c" providerId="LiveId" clId="{A0004F75-233A-4F7F-90DE-25D427514219}" dt="2023-05-30T07:26:55.989" v="26" actId="313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A0004F75-233A-4F7F-90DE-25D427514219}" dt="2023-05-30T07:47:25.460" v="94" actId="207"/>
        <pc:sldMkLst>
          <pc:docMk/>
          <pc:sldMk cId="2701183226" sldId="324"/>
        </pc:sldMkLst>
        <pc:spChg chg="mod">
          <ac:chgData name="Matthew Purland" userId="8d07c89cff7dd31c" providerId="LiveId" clId="{A0004F75-233A-4F7F-90DE-25D427514219}" dt="2023-05-30T07:47:25.460" v="94" actId="20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A0004F75-233A-4F7F-90DE-25D427514219}" dt="2023-05-30T07:47:27.999" v="96" actId="20577"/>
        <pc:sldMkLst>
          <pc:docMk/>
          <pc:sldMk cId="1021803616" sldId="331"/>
        </pc:sldMkLst>
        <pc:spChg chg="mod">
          <ac:chgData name="Matthew Purland" userId="8d07c89cff7dd31c" providerId="LiveId" clId="{A0004F75-233A-4F7F-90DE-25D427514219}" dt="2023-05-30T07:47:27.999" v="96" actId="20577"/>
          <ac:spMkLst>
            <pc:docMk/>
            <pc:sldMk cId="1021803616" sldId="33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A0004F75-233A-4F7F-90DE-25D427514219}" dt="2023-05-30T07:54:11.730" v="107" actId="13926"/>
        <pc:sldMkLst>
          <pc:docMk/>
          <pc:sldMk cId="3870341593" sldId="335"/>
        </pc:sldMkLst>
        <pc:spChg chg="mod">
          <ac:chgData name="Matthew Purland" userId="8d07c89cff7dd31c" providerId="LiveId" clId="{A0004F75-233A-4F7F-90DE-25D427514219}" dt="2023-05-30T07:54:11.730" v="107" actId="13926"/>
          <ac:spMkLst>
            <pc:docMk/>
            <pc:sldMk cId="3870341593" sldId="33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A0004F75-233A-4F7F-90DE-25D427514219}" dt="2023-05-30T07:58:41.642" v="121" actId="13926"/>
        <pc:sldMkLst>
          <pc:docMk/>
          <pc:sldMk cId="1430603730" sldId="336"/>
        </pc:sldMkLst>
        <pc:spChg chg="mod">
          <ac:chgData name="Matthew Purland" userId="8d07c89cff7dd31c" providerId="LiveId" clId="{A0004F75-233A-4F7F-90DE-25D427514219}" dt="2023-05-30T07:58:41.642" v="121" actId="13926"/>
          <ac:spMkLst>
            <pc:docMk/>
            <pc:sldMk cId="1430603730" sldId="33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A0004F75-233A-4F7F-90DE-25D427514219}" dt="2023-05-30T07:23:08.646" v="5" actId="207"/>
        <pc:sldMkLst>
          <pc:docMk/>
          <pc:sldMk cId="3064958748" sldId="337"/>
        </pc:sldMkLst>
        <pc:spChg chg="mod">
          <ac:chgData name="Matthew Purland" userId="8d07c89cff7dd31c" providerId="LiveId" clId="{A0004F75-233A-4F7F-90DE-25D427514219}" dt="2023-05-30T07:23:08.646" v="5" actId="207"/>
          <ac:spMkLst>
            <pc:docMk/>
            <pc:sldMk cId="3064958748" sldId="33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00261B11-EE76-4D39-AFCE-51F18F62D7DD}"/>
    <pc:docChg chg="modSld">
      <pc:chgData name="Matthew Purland" userId="8d07c89cff7dd31c" providerId="LiveId" clId="{00261B11-EE76-4D39-AFCE-51F18F62D7DD}" dt="2023-07-02T16:20:37.400" v="9" actId="20577"/>
      <pc:docMkLst>
        <pc:docMk/>
      </pc:docMkLst>
      <pc:sldChg chg="modSp mod">
        <pc:chgData name="Matthew Purland" userId="8d07c89cff7dd31c" providerId="LiveId" clId="{00261B11-EE76-4D39-AFCE-51F18F62D7DD}" dt="2023-07-02T16:20:37.400" v="9" actId="20577"/>
        <pc:sldMkLst>
          <pc:docMk/>
          <pc:sldMk cId="1926787005" sldId="346"/>
        </pc:sldMkLst>
        <pc:spChg chg="mod">
          <ac:chgData name="Matthew Purland" userId="8d07c89cff7dd31c" providerId="LiveId" clId="{00261B11-EE76-4D39-AFCE-51F18F62D7DD}" dt="2023-07-02T16:20:37.400" v="9" actId="20577"/>
          <ac:spMkLst>
            <pc:docMk/>
            <pc:sldMk cId="1926787005" sldId="346"/>
            <ac:spMk id="2" creationId="{F240269D-6DED-F2E7-DFE0-1FB44C095B75}"/>
          </ac:spMkLst>
        </pc:spChg>
      </pc:sldChg>
    </pc:docChg>
  </pc:docChgLst>
  <pc:docChgLst>
    <pc:chgData name="Matthew Purland" userId="8d07c89cff7dd31c" providerId="LiveId" clId="{39601087-C6F2-49E7-8009-209AA29D1188}"/>
    <pc:docChg chg="undo redo custSel modSld">
      <pc:chgData name="Matthew Purland" userId="8d07c89cff7dd31c" providerId="LiveId" clId="{39601087-C6F2-49E7-8009-209AA29D1188}" dt="2023-06-29T08:37:28.794" v="423" actId="114"/>
      <pc:docMkLst>
        <pc:docMk/>
      </pc:docMkLst>
      <pc:sldChg chg="modSp mod">
        <pc:chgData name="Matthew Purland" userId="8d07c89cff7dd31c" providerId="LiveId" clId="{39601087-C6F2-49E7-8009-209AA29D1188}" dt="2023-06-29T07:57:57.298" v="0" actId="207"/>
        <pc:sldMkLst>
          <pc:docMk/>
          <pc:sldMk cId="127422633" sldId="269"/>
        </pc:sldMkLst>
        <pc:spChg chg="mod">
          <ac:chgData name="Matthew Purland" userId="8d07c89cff7dd31c" providerId="LiveId" clId="{39601087-C6F2-49E7-8009-209AA29D1188}" dt="2023-06-29T07:57:57.298" v="0" actId="207"/>
          <ac:spMkLst>
            <pc:docMk/>
            <pc:sldMk cId="127422633" sldId="2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7:59:14.553" v="7" actId="114"/>
        <pc:sldMkLst>
          <pc:docMk/>
          <pc:sldMk cId="3132766640" sldId="276"/>
        </pc:sldMkLst>
        <pc:spChg chg="mod">
          <ac:chgData name="Matthew Purland" userId="8d07c89cff7dd31c" providerId="LiveId" clId="{39601087-C6F2-49E7-8009-209AA29D1188}" dt="2023-06-29T07:59:14.553" v="7" actId="114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03:37.914" v="103" actId="20577"/>
        <pc:sldMkLst>
          <pc:docMk/>
          <pc:sldMk cId="1462857606" sldId="306"/>
        </pc:sldMkLst>
        <pc:spChg chg="mod">
          <ac:chgData name="Matthew Purland" userId="8d07c89cff7dd31c" providerId="LiveId" clId="{39601087-C6F2-49E7-8009-209AA29D1188}" dt="2023-06-29T08:03:37.914" v="103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05:51.049" v="135" actId="20577"/>
        <pc:sldMkLst>
          <pc:docMk/>
          <pc:sldMk cId="1238584135" sldId="308"/>
        </pc:sldMkLst>
        <pc:spChg chg="mod">
          <ac:chgData name="Matthew Purland" userId="8d07c89cff7dd31c" providerId="LiveId" clId="{39601087-C6F2-49E7-8009-209AA29D1188}" dt="2023-06-29T08:05:51.049" v="135" actId="20577"/>
          <ac:spMkLst>
            <pc:docMk/>
            <pc:sldMk cId="1238584135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06:51.099" v="136" actId="207"/>
        <pc:sldMkLst>
          <pc:docMk/>
          <pc:sldMk cId="3012138569" sldId="309"/>
        </pc:sldMkLst>
        <pc:spChg chg="mod">
          <ac:chgData name="Matthew Purland" userId="8d07c89cff7dd31c" providerId="LiveId" clId="{39601087-C6F2-49E7-8009-209AA29D1188}" dt="2023-06-29T08:06:51.099" v="136" actId="207"/>
          <ac:spMkLst>
            <pc:docMk/>
            <pc:sldMk cId="301213856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11:13.434" v="172" actId="20577"/>
        <pc:sldMkLst>
          <pc:docMk/>
          <pc:sldMk cId="1569301724" sldId="310"/>
        </pc:sldMkLst>
        <pc:spChg chg="mod">
          <ac:chgData name="Matthew Purland" userId="8d07c89cff7dd31c" providerId="LiveId" clId="{39601087-C6F2-49E7-8009-209AA29D1188}" dt="2023-06-29T08:11:13.434" v="172" actId="20577"/>
          <ac:spMkLst>
            <pc:docMk/>
            <pc:sldMk cId="1569301724" sldId="31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14:55.322" v="290" actId="20577"/>
        <pc:sldMkLst>
          <pc:docMk/>
          <pc:sldMk cId="2775907622" sldId="311"/>
        </pc:sldMkLst>
        <pc:spChg chg="mod">
          <ac:chgData name="Matthew Purland" userId="8d07c89cff7dd31c" providerId="LiveId" clId="{39601087-C6F2-49E7-8009-209AA29D1188}" dt="2023-06-29T08:14:55.322" v="290" actId="20577"/>
          <ac:spMkLst>
            <pc:docMk/>
            <pc:sldMk cId="2775907622" sldId="31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15:24.195" v="293" actId="20577"/>
        <pc:sldMkLst>
          <pc:docMk/>
          <pc:sldMk cId="2436253448" sldId="312"/>
        </pc:sldMkLst>
        <pc:spChg chg="mod">
          <ac:chgData name="Matthew Purland" userId="8d07c89cff7dd31c" providerId="LiveId" clId="{39601087-C6F2-49E7-8009-209AA29D1188}" dt="2023-06-29T08:15:24.195" v="293" actId="20577"/>
          <ac:spMkLst>
            <pc:docMk/>
            <pc:sldMk cId="2436253448" sldId="31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02:33.525" v="96" actId="207"/>
        <pc:sldMkLst>
          <pc:docMk/>
          <pc:sldMk cId="3080008797" sldId="313"/>
        </pc:sldMkLst>
        <pc:spChg chg="mod">
          <ac:chgData name="Matthew Purland" userId="8d07c89cff7dd31c" providerId="LiveId" clId="{39601087-C6F2-49E7-8009-209AA29D1188}" dt="2023-06-29T08:02:33.525" v="96" actId="207"/>
          <ac:spMkLst>
            <pc:docMk/>
            <pc:sldMk cId="3080008797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02:48.915" v="100" actId="20577"/>
        <pc:sldMkLst>
          <pc:docMk/>
          <pc:sldMk cId="2758929063" sldId="316"/>
        </pc:sldMkLst>
        <pc:spChg chg="mod">
          <ac:chgData name="Matthew Purland" userId="8d07c89cff7dd31c" providerId="LiveId" clId="{39601087-C6F2-49E7-8009-209AA29D1188}" dt="2023-06-29T08:02:48.915" v="100" actId="20577"/>
          <ac:spMkLst>
            <pc:docMk/>
            <pc:sldMk cId="2758929063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17:54.849" v="303" actId="33524"/>
        <pc:sldMkLst>
          <pc:docMk/>
          <pc:sldMk cId="2372146117" sldId="317"/>
        </pc:sldMkLst>
        <pc:spChg chg="mod">
          <ac:chgData name="Matthew Purland" userId="8d07c89cff7dd31c" providerId="LiveId" clId="{39601087-C6F2-49E7-8009-209AA29D1188}" dt="2023-06-29T08:17:54.849" v="303" actId="33524"/>
          <ac:spMkLst>
            <pc:docMk/>
            <pc:sldMk cId="2372146117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19:33.216" v="343" actId="207"/>
        <pc:sldMkLst>
          <pc:docMk/>
          <pc:sldMk cId="2468936208" sldId="318"/>
        </pc:sldMkLst>
        <pc:spChg chg="mod">
          <ac:chgData name="Matthew Purland" userId="8d07c89cff7dd31c" providerId="LiveId" clId="{39601087-C6F2-49E7-8009-209AA29D1188}" dt="2023-06-29T08:19:33.216" v="343" actId="207"/>
          <ac:spMkLst>
            <pc:docMk/>
            <pc:sldMk cId="2468936208" sldId="3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10:01.823" v="166" actId="207"/>
        <pc:sldMkLst>
          <pc:docMk/>
          <pc:sldMk cId="2775800582" sldId="322"/>
        </pc:sldMkLst>
        <pc:spChg chg="mod">
          <ac:chgData name="Matthew Purland" userId="8d07c89cff7dd31c" providerId="LiveId" clId="{39601087-C6F2-49E7-8009-209AA29D1188}" dt="2023-06-29T08:10:01.823" v="166" actId="207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20:12.236" v="351" actId="207"/>
        <pc:sldMkLst>
          <pc:docMk/>
          <pc:sldMk cId="1151583892" sldId="323"/>
        </pc:sldMkLst>
        <pc:spChg chg="mod">
          <ac:chgData name="Matthew Purland" userId="8d07c89cff7dd31c" providerId="LiveId" clId="{39601087-C6F2-49E7-8009-209AA29D1188}" dt="2023-06-29T08:20:12.236" v="351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37:28.794" v="423" actId="114"/>
        <pc:sldMkLst>
          <pc:docMk/>
          <pc:sldMk cId="2701183226" sldId="324"/>
        </pc:sldMkLst>
        <pc:spChg chg="mod">
          <ac:chgData name="Matthew Purland" userId="8d07c89cff7dd31c" providerId="LiveId" clId="{39601087-C6F2-49E7-8009-209AA29D1188}" dt="2023-06-29T08:37:28.794" v="423" actId="114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23:29.707" v="353" actId="207"/>
        <pc:sldMkLst>
          <pc:docMk/>
          <pc:sldMk cId="300321486" sldId="334"/>
        </pc:sldMkLst>
        <pc:spChg chg="mod">
          <ac:chgData name="Matthew Purland" userId="8d07c89cff7dd31c" providerId="LiveId" clId="{39601087-C6F2-49E7-8009-209AA29D1188}" dt="2023-06-29T08:23:29.707" v="353" actId="207"/>
          <ac:spMkLst>
            <pc:docMk/>
            <pc:sldMk cId="300321486" sldId="33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27:57.502" v="420" actId="6549"/>
        <pc:sldMkLst>
          <pc:docMk/>
          <pc:sldMk cId="3870341593" sldId="335"/>
        </pc:sldMkLst>
        <pc:spChg chg="mod">
          <ac:chgData name="Matthew Purland" userId="8d07c89cff7dd31c" providerId="LiveId" clId="{39601087-C6F2-49E7-8009-209AA29D1188}" dt="2023-06-29T08:27:57.502" v="420" actId="6549"/>
          <ac:spMkLst>
            <pc:docMk/>
            <pc:sldMk cId="3870341593" sldId="33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28:00.890" v="421" actId="6549"/>
        <pc:sldMkLst>
          <pc:docMk/>
          <pc:sldMk cId="1430603730" sldId="336"/>
        </pc:sldMkLst>
        <pc:spChg chg="mod">
          <ac:chgData name="Matthew Purland" userId="8d07c89cff7dd31c" providerId="LiveId" clId="{39601087-C6F2-49E7-8009-209AA29D1188}" dt="2023-06-29T08:28:00.890" v="421" actId="6549"/>
          <ac:spMkLst>
            <pc:docMk/>
            <pc:sldMk cId="1430603730" sldId="33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17:07.603" v="301" actId="207"/>
        <pc:sldMkLst>
          <pc:docMk/>
          <pc:sldMk cId="4061073227" sldId="338"/>
        </pc:sldMkLst>
        <pc:spChg chg="mod">
          <ac:chgData name="Matthew Purland" userId="8d07c89cff7dd31c" providerId="LiveId" clId="{39601087-C6F2-49E7-8009-209AA29D1188}" dt="2023-06-29T08:17:07.603" v="301" actId="207"/>
          <ac:spMkLst>
            <pc:docMk/>
            <pc:sldMk cId="4061073227" sldId="33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17:20.487" v="302" actId="207"/>
        <pc:sldMkLst>
          <pc:docMk/>
          <pc:sldMk cId="3620458804" sldId="339"/>
        </pc:sldMkLst>
        <pc:spChg chg="mod">
          <ac:chgData name="Matthew Purland" userId="8d07c89cff7dd31c" providerId="LiveId" clId="{39601087-C6F2-49E7-8009-209AA29D1188}" dt="2023-06-29T08:17:20.487" v="302" actId="207"/>
          <ac:spMkLst>
            <pc:docMk/>
            <pc:sldMk cId="3620458804" sldId="339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FD2F4EDD-C57E-4517-ACD4-4AF044103107}"/>
    <pc:docChg chg="addSld delSld modSld">
      <pc:chgData name="Matthew Purland" userId="8d07c89cff7dd31c" providerId="LiveId" clId="{FD2F4EDD-C57E-4517-ACD4-4AF044103107}" dt="2023-07-02T09:09:55.346" v="38" actId="20577"/>
      <pc:docMkLst>
        <pc:docMk/>
      </pc:docMkLst>
      <pc:sldChg chg="del">
        <pc:chgData name="Matthew Purland" userId="8d07c89cff7dd31c" providerId="LiveId" clId="{FD2F4EDD-C57E-4517-ACD4-4AF044103107}" dt="2023-07-02T08:59:19.680" v="0" actId="47"/>
        <pc:sldMkLst>
          <pc:docMk/>
          <pc:sldMk cId="3687110327" sldId="268"/>
        </pc:sldMkLst>
      </pc:sldChg>
      <pc:sldChg chg="modSp mod">
        <pc:chgData name="Matthew Purland" userId="8d07c89cff7dd31c" providerId="LiveId" clId="{FD2F4EDD-C57E-4517-ACD4-4AF044103107}" dt="2023-07-02T09:09:55.346" v="38" actId="20577"/>
        <pc:sldMkLst>
          <pc:docMk/>
          <pc:sldMk cId="1462857606" sldId="306"/>
        </pc:sldMkLst>
        <pc:spChg chg="mod">
          <ac:chgData name="Matthew Purland" userId="8d07c89cff7dd31c" providerId="LiveId" clId="{FD2F4EDD-C57E-4517-ACD4-4AF044103107}" dt="2023-07-02T09:09:55.346" v="38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D2F4EDD-C57E-4517-ACD4-4AF044103107}" dt="2023-07-02T09:09:48.104" v="36" actId="207"/>
        <pc:sldMkLst>
          <pc:docMk/>
          <pc:sldMk cId="1569301724" sldId="310"/>
        </pc:sldMkLst>
        <pc:spChg chg="mod">
          <ac:chgData name="Matthew Purland" userId="8d07c89cff7dd31c" providerId="LiveId" clId="{FD2F4EDD-C57E-4517-ACD4-4AF044103107}" dt="2023-07-02T09:09:48.104" v="36" actId="207"/>
          <ac:spMkLst>
            <pc:docMk/>
            <pc:sldMk cId="1569301724" sldId="310"/>
            <ac:spMk id="3" creationId="{E352E269-F028-A26B-A8CF-EA1FC264DC9E}"/>
          </ac:spMkLst>
        </pc:spChg>
      </pc:sldChg>
      <pc:sldChg chg="del">
        <pc:chgData name="Matthew Purland" userId="8d07c89cff7dd31c" providerId="LiveId" clId="{FD2F4EDD-C57E-4517-ACD4-4AF044103107}" dt="2023-07-02T08:59:30.937" v="1" actId="47"/>
        <pc:sldMkLst>
          <pc:docMk/>
          <pc:sldMk cId="2775907622" sldId="311"/>
        </pc:sldMkLst>
      </pc:sldChg>
      <pc:sldChg chg="del">
        <pc:chgData name="Matthew Purland" userId="8d07c89cff7dd31c" providerId="LiveId" clId="{FD2F4EDD-C57E-4517-ACD4-4AF044103107}" dt="2023-07-02T08:59:30.937" v="1" actId="47"/>
        <pc:sldMkLst>
          <pc:docMk/>
          <pc:sldMk cId="2436253448" sldId="312"/>
        </pc:sldMkLst>
      </pc:sldChg>
      <pc:sldChg chg="del">
        <pc:chgData name="Matthew Purland" userId="8d07c89cff7dd31c" providerId="LiveId" clId="{FD2F4EDD-C57E-4517-ACD4-4AF044103107}" dt="2023-07-02T08:59:30.937" v="1" actId="47"/>
        <pc:sldMkLst>
          <pc:docMk/>
          <pc:sldMk cId="2372146117" sldId="317"/>
        </pc:sldMkLst>
      </pc:sldChg>
      <pc:sldChg chg="del">
        <pc:chgData name="Matthew Purland" userId="8d07c89cff7dd31c" providerId="LiveId" clId="{FD2F4EDD-C57E-4517-ACD4-4AF044103107}" dt="2023-07-02T08:59:30.937" v="1" actId="47"/>
        <pc:sldMkLst>
          <pc:docMk/>
          <pc:sldMk cId="2468936208" sldId="318"/>
        </pc:sldMkLst>
      </pc:sldChg>
      <pc:sldChg chg="del">
        <pc:chgData name="Matthew Purland" userId="8d07c89cff7dd31c" providerId="LiveId" clId="{FD2F4EDD-C57E-4517-ACD4-4AF044103107}" dt="2023-07-02T08:59:30.937" v="1" actId="47"/>
        <pc:sldMkLst>
          <pc:docMk/>
          <pc:sldMk cId="1151583892" sldId="323"/>
        </pc:sldMkLst>
      </pc:sldChg>
      <pc:sldChg chg="del">
        <pc:chgData name="Matthew Purland" userId="8d07c89cff7dd31c" providerId="LiveId" clId="{FD2F4EDD-C57E-4517-ACD4-4AF044103107}" dt="2023-07-02T08:59:30.937" v="1" actId="47"/>
        <pc:sldMkLst>
          <pc:docMk/>
          <pc:sldMk cId="2701183226" sldId="324"/>
        </pc:sldMkLst>
      </pc:sldChg>
      <pc:sldChg chg="del">
        <pc:chgData name="Matthew Purland" userId="8d07c89cff7dd31c" providerId="LiveId" clId="{FD2F4EDD-C57E-4517-ACD4-4AF044103107}" dt="2023-07-02T08:59:30.937" v="1" actId="47"/>
        <pc:sldMkLst>
          <pc:docMk/>
          <pc:sldMk cId="96845296" sldId="325"/>
        </pc:sldMkLst>
      </pc:sldChg>
      <pc:sldChg chg="del">
        <pc:chgData name="Matthew Purland" userId="8d07c89cff7dd31c" providerId="LiveId" clId="{FD2F4EDD-C57E-4517-ACD4-4AF044103107}" dt="2023-07-02T08:59:30.937" v="1" actId="47"/>
        <pc:sldMkLst>
          <pc:docMk/>
          <pc:sldMk cId="593736018" sldId="326"/>
        </pc:sldMkLst>
      </pc:sldChg>
      <pc:sldChg chg="del">
        <pc:chgData name="Matthew Purland" userId="8d07c89cff7dd31c" providerId="LiveId" clId="{FD2F4EDD-C57E-4517-ACD4-4AF044103107}" dt="2023-07-02T08:59:30.937" v="1" actId="47"/>
        <pc:sldMkLst>
          <pc:docMk/>
          <pc:sldMk cId="4046948773" sldId="328"/>
        </pc:sldMkLst>
      </pc:sldChg>
      <pc:sldChg chg="del">
        <pc:chgData name="Matthew Purland" userId="8d07c89cff7dd31c" providerId="LiveId" clId="{FD2F4EDD-C57E-4517-ACD4-4AF044103107}" dt="2023-07-02T08:59:30.937" v="1" actId="47"/>
        <pc:sldMkLst>
          <pc:docMk/>
          <pc:sldMk cId="4065797031" sldId="329"/>
        </pc:sldMkLst>
      </pc:sldChg>
      <pc:sldChg chg="del">
        <pc:chgData name="Matthew Purland" userId="8d07c89cff7dd31c" providerId="LiveId" clId="{FD2F4EDD-C57E-4517-ACD4-4AF044103107}" dt="2023-07-02T08:59:30.937" v="1" actId="47"/>
        <pc:sldMkLst>
          <pc:docMk/>
          <pc:sldMk cId="1021803616" sldId="331"/>
        </pc:sldMkLst>
      </pc:sldChg>
      <pc:sldChg chg="del">
        <pc:chgData name="Matthew Purland" userId="8d07c89cff7dd31c" providerId="LiveId" clId="{FD2F4EDD-C57E-4517-ACD4-4AF044103107}" dt="2023-07-02T08:59:30.937" v="1" actId="47"/>
        <pc:sldMkLst>
          <pc:docMk/>
          <pc:sldMk cId="742754337" sldId="332"/>
        </pc:sldMkLst>
      </pc:sldChg>
      <pc:sldChg chg="del">
        <pc:chgData name="Matthew Purland" userId="8d07c89cff7dd31c" providerId="LiveId" clId="{FD2F4EDD-C57E-4517-ACD4-4AF044103107}" dt="2023-07-02T08:59:30.937" v="1" actId="47"/>
        <pc:sldMkLst>
          <pc:docMk/>
          <pc:sldMk cId="1008929535" sldId="333"/>
        </pc:sldMkLst>
      </pc:sldChg>
      <pc:sldChg chg="del">
        <pc:chgData name="Matthew Purland" userId="8d07c89cff7dd31c" providerId="LiveId" clId="{FD2F4EDD-C57E-4517-ACD4-4AF044103107}" dt="2023-07-02T08:59:30.937" v="1" actId="47"/>
        <pc:sldMkLst>
          <pc:docMk/>
          <pc:sldMk cId="300321486" sldId="334"/>
        </pc:sldMkLst>
      </pc:sldChg>
      <pc:sldChg chg="del">
        <pc:chgData name="Matthew Purland" userId="8d07c89cff7dd31c" providerId="LiveId" clId="{FD2F4EDD-C57E-4517-ACD4-4AF044103107}" dt="2023-07-02T08:59:30.937" v="1" actId="47"/>
        <pc:sldMkLst>
          <pc:docMk/>
          <pc:sldMk cId="3870341593" sldId="335"/>
        </pc:sldMkLst>
      </pc:sldChg>
      <pc:sldChg chg="del">
        <pc:chgData name="Matthew Purland" userId="8d07c89cff7dd31c" providerId="LiveId" clId="{FD2F4EDD-C57E-4517-ACD4-4AF044103107}" dt="2023-07-02T08:59:30.937" v="1" actId="47"/>
        <pc:sldMkLst>
          <pc:docMk/>
          <pc:sldMk cId="1430603730" sldId="336"/>
        </pc:sldMkLst>
      </pc:sldChg>
      <pc:sldChg chg="del">
        <pc:chgData name="Matthew Purland" userId="8d07c89cff7dd31c" providerId="LiveId" clId="{FD2F4EDD-C57E-4517-ACD4-4AF044103107}" dt="2023-07-02T08:59:30.937" v="1" actId="47"/>
        <pc:sldMkLst>
          <pc:docMk/>
          <pc:sldMk cId="4061073227" sldId="338"/>
        </pc:sldMkLst>
      </pc:sldChg>
      <pc:sldChg chg="del">
        <pc:chgData name="Matthew Purland" userId="8d07c89cff7dd31c" providerId="LiveId" clId="{FD2F4EDD-C57E-4517-ACD4-4AF044103107}" dt="2023-07-02T08:59:30.937" v="1" actId="47"/>
        <pc:sldMkLst>
          <pc:docMk/>
          <pc:sldMk cId="3620458804" sldId="339"/>
        </pc:sldMkLst>
      </pc:sldChg>
      <pc:sldChg chg="add">
        <pc:chgData name="Matthew Purland" userId="8d07c89cff7dd31c" providerId="LiveId" clId="{FD2F4EDD-C57E-4517-ACD4-4AF044103107}" dt="2023-07-02T08:59:46.806" v="2"/>
        <pc:sldMkLst>
          <pc:docMk/>
          <pc:sldMk cId="1051611125" sldId="342"/>
        </pc:sldMkLst>
      </pc:sldChg>
      <pc:sldChg chg="add">
        <pc:chgData name="Matthew Purland" userId="8d07c89cff7dd31c" providerId="LiveId" clId="{FD2F4EDD-C57E-4517-ACD4-4AF044103107}" dt="2023-07-02T08:59:46.806" v="2"/>
        <pc:sldMkLst>
          <pc:docMk/>
          <pc:sldMk cId="1766089421" sldId="343"/>
        </pc:sldMkLst>
      </pc:sldChg>
      <pc:sldChg chg="add">
        <pc:chgData name="Matthew Purland" userId="8d07c89cff7dd31c" providerId="LiveId" clId="{FD2F4EDD-C57E-4517-ACD4-4AF044103107}" dt="2023-07-02T08:59:46.806" v="2"/>
        <pc:sldMkLst>
          <pc:docMk/>
          <pc:sldMk cId="4245887190" sldId="344"/>
        </pc:sldMkLst>
      </pc:sldChg>
      <pc:sldChg chg="modSp add mod">
        <pc:chgData name="Matthew Purland" userId="8d07c89cff7dd31c" providerId="LiveId" clId="{FD2F4EDD-C57E-4517-ACD4-4AF044103107}" dt="2023-07-02T09:00:00.509" v="18" actId="20577"/>
        <pc:sldMkLst>
          <pc:docMk/>
          <pc:sldMk cId="576565856" sldId="345"/>
        </pc:sldMkLst>
        <pc:spChg chg="mod">
          <ac:chgData name="Matthew Purland" userId="8d07c89cff7dd31c" providerId="LiveId" clId="{FD2F4EDD-C57E-4517-ACD4-4AF044103107}" dt="2023-07-02T09:00:00.509" v="18" actId="20577"/>
          <ac:spMkLst>
            <pc:docMk/>
            <pc:sldMk cId="576565856" sldId="345"/>
            <ac:spMk id="2" creationId="{F240269D-6DED-F2E7-DFE0-1FB44C095B75}"/>
          </ac:spMkLst>
        </pc:spChg>
      </pc:sldChg>
      <pc:sldChg chg="modSp add mod">
        <pc:chgData name="Matthew Purland" userId="8d07c89cff7dd31c" providerId="LiveId" clId="{FD2F4EDD-C57E-4517-ACD4-4AF044103107}" dt="2023-07-02T09:00:19.487" v="35" actId="20577"/>
        <pc:sldMkLst>
          <pc:docMk/>
          <pc:sldMk cId="1926787005" sldId="346"/>
        </pc:sldMkLst>
        <pc:spChg chg="mod">
          <ac:chgData name="Matthew Purland" userId="8d07c89cff7dd31c" providerId="LiveId" clId="{FD2F4EDD-C57E-4517-ACD4-4AF044103107}" dt="2023-07-02T09:00:19.487" v="35" actId="20577"/>
          <ac:spMkLst>
            <pc:docMk/>
            <pc:sldMk cId="1926787005" sldId="346"/>
            <ac:spMk id="2" creationId="{F240269D-6DED-F2E7-DFE0-1FB44C095B7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other three possible sound connections are: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CV		consonant sound to vowel sound		ge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t</a:t>
            </a:r>
          </a:p>
          <a:p>
            <a:r>
              <a:rPr lang="en-GB" dirty="0"/>
              <a:t>CC		consonant sound to consonant sound		loo</a:t>
            </a:r>
            <a:r>
              <a:rPr lang="en-GB" dirty="0">
                <a:solidFill>
                  <a:srgbClr val="FF0000"/>
                </a:solidFill>
              </a:rPr>
              <a:t>k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f</a:t>
            </a:r>
            <a:r>
              <a:rPr lang="en-GB" dirty="0"/>
              <a:t>or</a:t>
            </a:r>
          </a:p>
          <a:p>
            <a:r>
              <a:rPr lang="en-GB" dirty="0"/>
              <a:t>VV		vowel sound to vowel sound			s</a:t>
            </a:r>
            <a:r>
              <a:rPr lang="en-GB" dirty="0">
                <a:solidFill>
                  <a:srgbClr val="FF0000"/>
                </a:solidFill>
              </a:rPr>
              <a:t>ee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t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They are not easy to pronounce and lead to awkward </a:t>
            </a:r>
            <a:r>
              <a:rPr lang="en-GB" dirty="0">
                <a:solidFill>
                  <a:srgbClr val="FF0000"/>
                </a:solidFill>
              </a:rPr>
              <a:t>gaps</a:t>
            </a:r>
            <a:r>
              <a:rPr lang="en-GB" dirty="0"/>
              <a:t> between syllables and words.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They are </a:t>
            </a:r>
            <a:r>
              <a:rPr lang="en-GB" dirty="0">
                <a:solidFill>
                  <a:srgbClr val="FF0000"/>
                </a:solidFill>
              </a:rPr>
              <a:t>bad</a:t>
            </a:r>
            <a:r>
              <a:rPr lang="en-GB" dirty="0"/>
              <a:t> connections which we change to VC or friendly.</a:t>
            </a:r>
          </a:p>
        </p:txBody>
      </p:sp>
    </p:spTree>
    <p:extLst>
      <p:ext uri="{BB962C8B-B14F-4D97-AF65-F5344CB8AC3E}">
        <p14:creationId xmlns:p14="http://schemas.microsoft.com/office/powerpoint/2010/main" val="3080008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Life would be much easier with only </a:t>
            </a:r>
            <a:r>
              <a:rPr lang="en-GB" dirty="0">
                <a:solidFill>
                  <a:srgbClr val="FF0000"/>
                </a:solidFill>
              </a:rPr>
              <a:t>VC connections </a:t>
            </a:r>
            <a:r>
              <a:rPr lang="en-GB" dirty="0"/>
              <a:t>– like BA </a:t>
            </a:r>
            <a:r>
              <a:rPr lang="en-GB" dirty="0" err="1"/>
              <a:t>BA</a:t>
            </a:r>
            <a:r>
              <a:rPr lang="en-GB" dirty="0"/>
              <a:t> </a:t>
            </a:r>
            <a:r>
              <a:rPr lang="en-GB" dirty="0" err="1"/>
              <a:t>BA</a:t>
            </a:r>
            <a:r>
              <a:rPr lang="en-GB" dirty="0"/>
              <a:t> </a:t>
            </a:r>
            <a:r>
              <a:rPr lang="en-GB" dirty="0" err="1"/>
              <a:t>BA</a:t>
            </a:r>
            <a:r>
              <a:rPr lang="en-GB" dirty="0"/>
              <a:t> </a:t>
            </a:r>
            <a:r>
              <a:rPr lang="en-GB" dirty="0" err="1"/>
              <a:t>BA</a:t>
            </a:r>
            <a:r>
              <a:rPr lang="en-GB" dirty="0"/>
              <a:t> </a:t>
            </a:r>
            <a:r>
              <a:rPr lang="en-GB" dirty="0" err="1"/>
              <a:t>BA</a:t>
            </a:r>
            <a:r>
              <a:rPr lang="en-GB" dirty="0"/>
              <a:t> – but unfortunately our written language forces us to deal with bad connections.</a:t>
            </a:r>
          </a:p>
        </p:txBody>
      </p:sp>
    </p:spTree>
    <p:extLst>
      <p:ext uri="{BB962C8B-B14F-4D97-AF65-F5344CB8AC3E}">
        <p14:creationId xmlns:p14="http://schemas.microsoft.com/office/powerpoint/2010/main" val="2758929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Along </a:t>
            </a:r>
            <a:r>
              <a:rPr lang="en-GB"/>
              <a:t>with </a:t>
            </a:r>
            <a:r>
              <a:rPr lang="en-GB" dirty="0">
                <a:solidFill>
                  <a:srgbClr val="FF0000"/>
                </a:solidFill>
              </a:rPr>
              <a:t>f</a:t>
            </a:r>
            <a:r>
              <a:rPr lang="en-GB">
                <a:solidFill>
                  <a:srgbClr val="FF0000"/>
                </a:solidFill>
              </a:rPr>
              <a:t>riendly </a:t>
            </a:r>
            <a:r>
              <a:rPr lang="en-GB" dirty="0">
                <a:solidFill>
                  <a:srgbClr val="FF0000"/>
                </a:solidFill>
              </a:rPr>
              <a:t>connections</a:t>
            </a:r>
            <a:r>
              <a:rPr lang="en-GB" dirty="0"/>
              <a:t> – syllables ending with the sounds </a:t>
            </a:r>
            <a:r>
              <a:rPr lang="en-GB" dirty="0">
                <a:solidFill>
                  <a:srgbClr val="FF0000"/>
                </a:solidFill>
              </a:rPr>
              <a:t>m</a:t>
            </a:r>
            <a:r>
              <a:rPr lang="en-GB" dirty="0"/>
              <a:t>, </a:t>
            </a:r>
            <a:r>
              <a:rPr lang="en-GB" dirty="0">
                <a:solidFill>
                  <a:srgbClr val="FF0000"/>
                </a:solidFill>
              </a:rPr>
              <a:t>n</a:t>
            </a:r>
            <a:r>
              <a:rPr lang="en-GB" dirty="0"/>
              <a:t>, </a:t>
            </a:r>
            <a:r>
              <a:rPr lang="en-GB" dirty="0">
                <a:solidFill>
                  <a:srgbClr val="FF0000"/>
                </a:solidFill>
              </a:rPr>
              <a:t>ng</a:t>
            </a:r>
            <a:r>
              <a:rPr lang="en-GB" dirty="0"/>
              <a:t>, or </a:t>
            </a:r>
            <a:r>
              <a:rPr lang="en-GB" dirty="0">
                <a:solidFill>
                  <a:srgbClr val="FF0000"/>
                </a:solidFill>
              </a:rPr>
              <a:t>l</a:t>
            </a:r>
            <a:r>
              <a:rPr lang="en-GB" dirty="0"/>
              <a:t> – VC connections are good connections.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Good connections occur approximately 60% of the time in everyday English.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Good connections are about four times more likely to be VC than friendly.</a:t>
            </a:r>
          </a:p>
        </p:txBody>
      </p:sp>
    </p:spTree>
    <p:extLst>
      <p:ext uri="{BB962C8B-B14F-4D97-AF65-F5344CB8AC3E}">
        <p14:creationId xmlns:p14="http://schemas.microsoft.com/office/powerpoint/2010/main" val="1462857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It is quite difficult to build a sentence with </a:t>
            </a:r>
            <a:r>
              <a:rPr lang="en-GB" dirty="0">
                <a:solidFill>
                  <a:srgbClr val="FF0000"/>
                </a:solidFill>
              </a:rPr>
              <a:t>only</a:t>
            </a:r>
            <a:r>
              <a:rPr lang="en-GB" dirty="0"/>
              <a:t> VC connections: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ba </a:t>
            </a:r>
            <a:r>
              <a:rPr lang="en-GB" dirty="0" err="1"/>
              <a:t>tte</a:t>
            </a:r>
            <a:r>
              <a:rPr lang="en-GB" dirty="0"/>
              <a:t> </a:t>
            </a:r>
            <a:r>
              <a:rPr lang="en-GB" dirty="0" err="1"/>
              <a:t>ry</a:t>
            </a:r>
            <a:r>
              <a:rPr lang="en-GB" dirty="0"/>
              <a:t>  life</a:t>
            </a:r>
          </a:p>
          <a:p>
            <a:pPr marL="0" indent="0">
              <a:buNone/>
            </a:pPr>
            <a:r>
              <a:rPr lang="en-GB" dirty="0"/>
              <a:t>	be </a:t>
            </a:r>
            <a:r>
              <a:rPr lang="en-GB" dirty="0" err="1"/>
              <a:t>tter</a:t>
            </a:r>
            <a:r>
              <a:rPr lang="en-GB" dirty="0"/>
              <a:t>  ba </a:t>
            </a:r>
            <a:r>
              <a:rPr lang="en-GB" dirty="0" err="1"/>
              <a:t>tte</a:t>
            </a:r>
            <a:r>
              <a:rPr lang="en-GB" dirty="0"/>
              <a:t> </a:t>
            </a:r>
            <a:r>
              <a:rPr lang="en-GB" dirty="0" err="1"/>
              <a:t>ry</a:t>
            </a:r>
            <a:r>
              <a:rPr lang="en-GB" dirty="0"/>
              <a:t>  life</a:t>
            </a:r>
          </a:p>
          <a:p>
            <a:pPr marL="0" indent="0">
              <a:buNone/>
            </a:pPr>
            <a:r>
              <a:rPr lang="en-GB" dirty="0"/>
              <a:t>	for  the  be </a:t>
            </a:r>
            <a:r>
              <a:rPr lang="en-GB" dirty="0" err="1"/>
              <a:t>tter</a:t>
            </a:r>
            <a:r>
              <a:rPr lang="en-GB" dirty="0"/>
              <a:t>  ba </a:t>
            </a:r>
            <a:r>
              <a:rPr lang="en-GB" dirty="0" err="1"/>
              <a:t>tte</a:t>
            </a:r>
            <a:r>
              <a:rPr lang="en-GB" dirty="0"/>
              <a:t> </a:t>
            </a:r>
            <a:r>
              <a:rPr lang="en-GB" dirty="0" err="1"/>
              <a:t>ry</a:t>
            </a:r>
            <a:r>
              <a:rPr lang="en-GB" dirty="0"/>
              <a:t>  life</a:t>
            </a:r>
          </a:p>
          <a:p>
            <a:pPr marL="0" indent="0">
              <a:buNone/>
            </a:pPr>
            <a:r>
              <a:rPr lang="en-GB" dirty="0"/>
              <a:t>	go  for  the  be </a:t>
            </a:r>
            <a:r>
              <a:rPr lang="en-GB" dirty="0" err="1"/>
              <a:t>tter</a:t>
            </a:r>
            <a:r>
              <a:rPr lang="en-GB" dirty="0"/>
              <a:t>  ba </a:t>
            </a:r>
            <a:r>
              <a:rPr lang="en-GB" dirty="0" err="1"/>
              <a:t>tte</a:t>
            </a:r>
            <a:r>
              <a:rPr lang="en-GB" dirty="0"/>
              <a:t> </a:t>
            </a:r>
            <a:r>
              <a:rPr lang="en-GB" dirty="0" err="1"/>
              <a:t>ry</a:t>
            </a:r>
            <a:r>
              <a:rPr lang="en-GB" dirty="0"/>
              <a:t>  life</a:t>
            </a:r>
          </a:p>
          <a:p>
            <a:pPr marL="0" indent="0">
              <a:buNone/>
            </a:pPr>
            <a:r>
              <a:rPr lang="en-GB" dirty="0"/>
              <a:t>	how  to  go  for  the  be </a:t>
            </a:r>
            <a:r>
              <a:rPr lang="en-GB" dirty="0" err="1"/>
              <a:t>tter</a:t>
            </a:r>
            <a:r>
              <a:rPr lang="en-GB" dirty="0"/>
              <a:t>  ba </a:t>
            </a:r>
            <a:r>
              <a:rPr lang="en-GB" dirty="0" err="1"/>
              <a:t>tte</a:t>
            </a:r>
            <a:r>
              <a:rPr lang="en-GB" dirty="0"/>
              <a:t> </a:t>
            </a:r>
            <a:r>
              <a:rPr lang="en-GB" dirty="0" err="1"/>
              <a:t>ry</a:t>
            </a:r>
            <a:r>
              <a:rPr lang="en-GB" dirty="0"/>
              <a:t>  life</a:t>
            </a:r>
          </a:p>
          <a:p>
            <a:pPr marL="0" indent="0">
              <a:buNone/>
            </a:pPr>
            <a:r>
              <a:rPr lang="en-GB" dirty="0"/>
              <a:t>	show  me how  to  go  for  the  be </a:t>
            </a:r>
            <a:r>
              <a:rPr lang="en-GB" dirty="0" err="1"/>
              <a:t>tter</a:t>
            </a:r>
            <a:r>
              <a:rPr lang="en-GB" dirty="0"/>
              <a:t>  ba </a:t>
            </a:r>
            <a:r>
              <a:rPr lang="en-GB" dirty="0" err="1"/>
              <a:t>tte</a:t>
            </a:r>
            <a:r>
              <a:rPr lang="en-GB" dirty="0"/>
              <a:t> </a:t>
            </a:r>
            <a:r>
              <a:rPr lang="en-GB" dirty="0" err="1"/>
              <a:t>ry</a:t>
            </a:r>
            <a:r>
              <a:rPr lang="en-GB" dirty="0"/>
              <a:t>  life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Why  do  you show  me how  to  go  for  the  be </a:t>
            </a:r>
            <a:r>
              <a:rPr lang="en-GB" dirty="0" err="1">
                <a:solidFill>
                  <a:srgbClr val="FF0000"/>
                </a:solidFill>
              </a:rPr>
              <a:t>tter</a:t>
            </a:r>
            <a:r>
              <a:rPr lang="en-GB" dirty="0">
                <a:solidFill>
                  <a:srgbClr val="FF0000"/>
                </a:solidFill>
              </a:rPr>
              <a:t>  ba </a:t>
            </a:r>
            <a:r>
              <a:rPr lang="en-GB" dirty="0" err="1">
                <a:solidFill>
                  <a:srgbClr val="FF0000"/>
                </a:solidFill>
              </a:rPr>
              <a:t>tte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ry</a:t>
            </a:r>
            <a:r>
              <a:rPr lang="en-GB" dirty="0">
                <a:solidFill>
                  <a:srgbClr val="FF0000"/>
                </a:solidFill>
              </a:rPr>
              <a:t>  life?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Try to build your own sentence with only VC connections!</a:t>
            </a:r>
          </a:p>
        </p:txBody>
      </p:sp>
    </p:spTree>
    <p:extLst>
      <p:ext uri="{BB962C8B-B14F-4D97-AF65-F5344CB8AC3E}">
        <p14:creationId xmlns:p14="http://schemas.microsoft.com/office/powerpoint/2010/main" val="3064958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aim of connected speech is to make all bad connections VC or friendly.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do this by </a:t>
            </a:r>
            <a:r>
              <a:rPr lang="en-GB" dirty="0">
                <a:solidFill>
                  <a:srgbClr val="FF0000"/>
                </a:solidFill>
              </a:rPr>
              <a:t>moving forward</a:t>
            </a:r>
            <a:r>
              <a:rPr lang="en-GB" dirty="0"/>
              <a:t>, </a:t>
            </a:r>
            <a:r>
              <a:rPr lang="en-GB" dirty="0">
                <a:solidFill>
                  <a:srgbClr val="FF0000"/>
                </a:solidFill>
              </a:rPr>
              <a:t>deleting</a:t>
            </a:r>
            <a:r>
              <a:rPr lang="en-GB" dirty="0"/>
              <a:t>, and </a:t>
            </a:r>
            <a:r>
              <a:rPr lang="en-GB" dirty="0">
                <a:solidFill>
                  <a:srgbClr val="FF0000"/>
                </a:solidFill>
              </a:rPr>
              <a:t>adding</a:t>
            </a:r>
            <a:r>
              <a:rPr lang="en-GB" dirty="0"/>
              <a:t> consonant sounds as we speak.</a:t>
            </a:r>
          </a:p>
        </p:txBody>
      </p:sp>
    </p:spTree>
    <p:extLst>
      <p:ext uri="{BB962C8B-B14F-4D97-AF65-F5344CB8AC3E}">
        <p14:creationId xmlns:p14="http://schemas.microsoft.com/office/powerpoint/2010/main" val="3050127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Native speakers speak English </a:t>
            </a:r>
            <a:r>
              <a:rPr lang="en-GB" dirty="0">
                <a:solidFill>
                  <a:srgbClr val="FF0000"/>
                </a:solidFill>
              </a:rPr>
              <a:t>syllable by syllable</a:t>
            </a:r>
            <a:r>
              <a:rPr lang="en-GB" dirty="0"/>
              <a:t>, connecting syllables by moving forward, deleting, and adding consonant sounds.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you speak English </a:t>
            </a:r>
            <a:r>
              <a:rPr lang="en-GB" dirty="0">
                <a:solidFill>
                  <a:srgbClr val="FF0000"/>
                </a:solidFill>
              </a:rPr>
              <a:t>word by word </a:t>
            </a:r>
            <a:r>
              <a:rPr lang="en-GB" dirty="0"/>
              <a:t>you end up with </a:t>
            </a:r>
            <a:r>
              <a:rPr lang="en-GB" dirty="0">
                <a:solidFill>
                  <a:srgbClr val="FF0000"/>
                </a:solidFill>
              </a:rPr>
              <a:t>gaps</a:t>
            </a:r>
            <a:r>
              <a:rPr lang="en-GB" dirty="0"/>
              <a:t> between syllables and words, which will slow down your speech.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By </a:t>
            </a:r>
            <a:r>
              <a:rPr lang="en-GB" dirty="0">
                <a:solidFill>
                  <a:srgbClr val="FF0000"/>
                </a:solidFill>
              </a:rPr>
              <a:t>connecting</a:t>
            </a:r>
            <a:r>
              <a:rPr lang="en-GB" dirty="0"/>
              <a:t> syllables, we remove the gaps between words and our speech becomes fluent.</a:t>
            </a:r>
          </a:p>
        </p:txBody>
      </p:sp>
    </p:spTree>
    <p:extLst>
      <p:ext uri="{BB962C8B-B14F-4D97-AF65-F5344CB8AC3E}">
        <p14:creationId xmlns:p14="http://schemas.microsoft.com/office/powerpoint/2010/main" val="1238584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can learn to recognise VC connections.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Most will have a </a:t>
            </a:r>
            <a:r>
              <a:rPr lang="en-GB" dirty="0">
                <a:solidFill>
                  <a:srgbClr val="FF0000"/>
                </a:solidFill>
              </a:rPr>
              <a:t>vowel letter</a:t>
            </a:r>
            <a:r>
              <a:rPr lang="en-GB" dirty="0"/>
              <a:t> meeting a </a:t>
            </a:r>
            <a:r>
              <a:rPr lang="en-GB" dirty="0">
                <a:solidFill>
                  <a:srgbClr val="FF0000"/>
                </a:solidFill>
              </a:rPr>
              <a:t>consonant letter</a:t>
            </a:r>
            <a:r>
              <a:rPr lang="en-GB" dirty="0"/>
              <a:t>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err="1"/>
              <a:t>dr</a:t>
            </a:r>
            <a:r>
              <a:rPr lang="en-GB" dirty="0" err="1">
                <a:solidFill>
                  <a:srgbClr val="00B050"/>
                </a:solidFill>
              </a:rPr>
              <a:t>i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v</a:t>
            </a:r>
            <a:r>
              <a:rPr lang="en-GB" dirty="0"/>
              <a:t>ing</a:t>
            </a:r>
          </a:p>
          <a:p>
            <a:pPr marL="0" indent="0">
              <a:buNone/>
            </a:pPr>
            <a:r>
              <a:rPr lang="en-GB" dirty="0"/>
              <a:t>	th</a:t>
            </a:r>
            <a:r>
              <a:rPr lang="en-GB" dirty="0">
                <a:solidFill>
                  <a:srgbClr val="00B050"/>
                </a:solidFill>
              </a:rPr>
              <a:t>e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g</a:t>
            </a:r>
            <a:r>
              <a:rPr lang="en-GB" dirty="0"/>
              <a:t>ate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>
                <a:solidFill>
                  <a:srgbClr val="00B050"/>
                </a:solidFill>
              </a:rPr>
              <a:t>a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b</a:t>
            </a:r>
            <a:r>
              <a:rPr lang="en-GB" dirty="0"/>
              <a:t>out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21385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However, sometimes the spelling of the vowel sound includes a </a:t>
            </a:r>
            <a:r>
              <a:rPr lang="en-GB" dirty="0">
                <a:solidFill>
                  <a:srgbClr val="FF0000"/>
                </a:solidFill>
              </a:rPr>
              <a:t>consonant letter </a:t>
            </a:r>
            <a:r>
              <a:rPr lang="en-GB" dirty="0"/>
              <a:t>at the end of the syllable: ‘-w’, ‘-y’, ‘-r’, and even ‘-gh’: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w	h</a:t>
            </a:r>
            <a:r>
              <a:rPr lang="en-GB" dirty="0">
                <a:solidFill>
                  <a:srgbClr val="00B050"/>
                </a:solidFill>
              </a:rPr>
              <a:t>ow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n</a:t>
            </a:r>
            <a:r>
              <a:rPr lang="en-GB" dirty="0"/>
              <a:t>ice,     	b</a:t>
            </a:r>
            <a:r>
              <a:rPr lang="en-GB" dirty="0">
                <a:solidFill>
                  <a:srgbClr val="00B050"/>
                </a:solidFill>
              </a:rPr>
              <a:t>ow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l</a:t>
            </a:r>
            <a:r>
              <a:rPr lang="en-GB" dirty="0"/>
              <a:t>ing,     		sh</a:t>
            </a:r>
            <a:r>
              <a:rPr lang="en-GB" dirty="0">
                <a:solidFill>
                  <a:srgbClr val="00B050"/>
                </a:solidFill>
              </a:rPr>
              <a:t>ow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m</a:t>
            </a:r>
            <a:r>
              <a:rPr lang="en-GB" dirty="0"/>
              <a:t>e</a:t>
            </a:r>
          </a:p>
          <a:p>
            <a:pPr marL="0" indent="0">
              <a:buNone/>
            </a:pPr>
            <a:r>
              <a:rPr lang="en-GB" dirty="0"/>
              <a:t>	y	m</a:t>
            </a:r>
            <a:r>
              <a:rPr lang="en-GB" dirty="0">
                <a:solidFill>
                  <a:srgbClr val="00B050"/>
                </a:solidFill>
              </a:rPr>
              <a:t>ay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b</a:t>
            </a:r>
            <a:r>
              <a:rPr lang="en-GB" dirty="0"/>
              <a:t>e,     		</a:t>
            </a:r>
            <a:r>
              <a:rPr lang="en-GB" dirty="0" err="1"/>
              <a:t>p</a:t>
            </a:r>
            <a:r>
              <a:rPr lang="en-GB" dirty="0" err="1">
                <a:solidFill>
                  <a:srgbClr val="00B050"/>
                </a:solidFill>
              </a:rPr>
              <a:t>y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j</a:t>
            </a:r>
            <a:r>
              <a:rPr lang="en-GB" dirty="0"/>
              <a:t>a  mas		s</a:t>
            </a:r>
            <a:r>
              <a:rPr lang="en-GB" dirty="0">
                <a:solidFill>
                  <a:srgbClr val="00B050"/>
                </a:solidFill>
              </a:rPr>
              <a:t>ay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t</a:t>
            </a:r>
            <a:r>
              <a:rPr lang="en-GB" dirty="0"/>
              <a:t>o</a:t>
            </a:r>
          </a:p>
          <a:p>
            <a:pPr marL="0" indent="0">
              <a:buNone/>
            </a:pPr>
            <a:r>
              <a:rPr lang="en-GB" dirty="0"/>
              <a:t>	r	th</a:t>
            </a:r>
            <a:r>
              <a:rPr lang="en-GB" dirty="0">
                <a:solidFill>
                  <a:srgbClr val="00B050"/>
                </a:solidFill>
              </a:rPr>
              <a:t>eir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f</a:t>
            </a:r>
            <a:r>
              <a:rPr lang="en-GB" dirty="0"/>
              <a:t>riend,     	c</a:t>
            </a:r>
            <a:r>
              <a:rPr lang="en-GB" dirty="0">
                <a:solidFill>
                  <a:srgbClr val="00B050"/>
                </a:solidFill>
              </a:rPr>
              <a:t>ar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th</a:t>
            </a:r>
            <a:r>
              <a:rPr lang="en-GB" dirty="0"/>
              <a:t>at,		</a:t>
            </a:r>
            <a:r>
              <a:rPr lang="en-GB" dirty="0">
                <a:solidFill>
                  <a:srgbClr val="00B050"/>
                </a:solidFill>
              </a:rPr>
              <a:t>our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f</a:t>
            </a:r>
            <a:r>
              <a:rPr lang="en-GB" dirty="0"/>
              <a:t>light</a:t>
            </a:r>
          </a:p>
          <a:p>
            <a:pPr marL="0" indent="0">
              <a:buNone/>
            </a:pPr>
            <a:r>
              <a:rPr lang="en-GB" dirty="0"/>
              <a:t>	gh	n</a:t>
            </a:r>
            <a:r>
              <a:rPr lang="en-GB" dirty="0">
                <a:solidFill>
                  <a:srgbClr val="00B050"/>
                </a:solidFill>
              </a:rPr>
              <a:t>eigh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b</a:t>
            </a:r>
            <a:r>
              <a:rPr lang="en-GB" dirty="0"/>
              <a:t>our		thr</a:t>
            </a:r>
            <a:r>
              <a:rPr lang="en-GB" dirty="0">
                <a:solidFill>
                  <a:srgbClr val="00B050"/>
                </a:solidFill>
              </a:rPr>
              <a:t>ough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th</a:t>
            </a:r>
            <a:r>
              <a:rPr lang="en-GB" dirty="0"/>
              <a:t>e		d</a:t>
            </a:r>
            <a:r>
              <a:rPr lang="en-GB" dirty="0">
                <a:solidFill>
                  <a:srgbClr val="00B050"/>
                </a:solidFill>
              </a:rPr>
              <a:t>ough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w</a:t>
            </a:r>
            <a:r>
              <a:rPr lang="en-GB" dirty="0"/>
              <a:t>as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They are NOT CC connections. They are all good VC connections. </a:t>
            </a:r>
          </a:p>
        </p:txBody>
      </p:sp>
    </p:spTree>
    <p:extLst>
      <p:ext uri="{BB962C8B-B14F-4D97-AF65-F5344CB8AC3E}">
        <p14:creationId xmlns:p14="http://schemas.microsoft.com/office/powerpoint/2010/main" val="27758005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letters ‘-w’, ‘-y’, ‘-r’, and ‘-gh’ are </a:t>
            </a:r>
            <a:r>
              <a:rPr lang="en-GB" dirty="0">
                <a:solidFill>
                  <a:srgbClr val="FF0000"/>
                </a:solidFill>
              </a:rPr>
              <a:t>silent</a:t>
            </a:r>
            <a:r>
              <a:rPr lang="en-GB" dirty="0"/>
              <a:t> at the end of a syllable in English.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Remember – we are focusing on the sounds rather than the spelling of words.</a:t>
            </a:r>
          </a:p>
        </p:txBody>
      </p:sp>
    </p:spTree>
    <p:extLst>
      <p:ext uri="{BB962C8B-B14F-4D97-AF65-F5344CB8AC3E}">
        <p14:creationId xmlns:p14="http://schemas.microsoft.com/office/powerpoint/2010/main" val="1569301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76608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new 8-part English </a:t>
            </a:r>
            <a:r>
              <a:rPr lang="en-GB" dirty="0">
                <a:solidFill>
                  <a:srgbClr val="FF0000"/>
                </a:solidFill>
              </a:rPr>
              <a:t>pronunciation</a:t>
            </a:r>
            <a:r>
              <a:rPr lang="en-GB" dirty="0"/>
              <a:t> course by Matt Purland</a:t>
            </a:r>
          </a:p>
        </p:txBody>
      </p:sp>
    </p:spTree>
    <p:extLst>
      <p:ext uri="{BB962C8B-B14F-4D97-AF65-F5344CB8AC3E}">
        <p14:creationId xmlns:p14="http://schemas.microsoft.com/office/powerpoint/2010/main" val="42458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Lesson 2: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VC Connections</a:t>
            </a:r>
          </a:p>
        </p:txBody>
      </p:sp>
    </p:spTree>
    <p:extLst>
      <p:ext uri="{BB962C8B-B14F-4D97-AF65-F5344CB8AC3E}">
        <p14:creationId xmlns:p14="http://schemas.microsoft.com/office/powerpoint/2010/main" val="5765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Unit 2.1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What are VC connections?</a:t>
            </a:r>
          </a:p>
        </p:txBody>
      </p:sp>
    </p:spTree>
    <p:extLst>
      <p:ext uri="{BB962C8B-B14F-4D97-AF65-F5344CB8AC3E}">
        <p14:creationId xmlns:p14="http://schemas.microsoft.com/office/powerpoint/2010/main" val="19267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VC connections are </a:t>
            </a:r>
            <a:r>
              <a:rPr lang="en-GB" dirty="0">
                <a:solidFill>
                  <a:srgbClr val="FF0000"/>
                </a:solidFill>
              </a:rPr>
              <a:t>vowel</a:t>
            </a:r>
            <a:r>
              <a:rPr lang="en-GB" dirty="0"/>
              <a:t> to </a:t>
            </a:r>
            <a:r>
              <a:rPr lang="en-GB" dirty="0">
                <a:solidFill>
                  <a:srgbClr val="FF0000"/>
                </a:solidFill>
              </a:rPr>
              <a:t>consonant</a:t>
            </a:r>
            <a:r>
              <a:rPr lang="en-GB" dirty="0"/>
              <a:t> connections between syllables.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batter	b</a:t>
            </a:r>
            <a:r>
              <a:rPr lang="en-GB" dirty="0">
                <a:solidFill>
                  <a:srgbClr val="00B050"/>
                </a:solidFill>
              </a:rPr>
              <a:t>a</a:t>
            </a:r>
            <a:r>
              <a:rPr lang="en-GB" dirty="0">
                <a:solidFill>
                  <a:srgbClr val="FF0000"/>
                </a:solidFill>
              </a:rPr>
              <a:t>  </a:t>
            </a:r>
            <a:r>
              <a:rPr lang="en-GB" dirty="0"/>
              <a:t> 	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vowel sound</a:t>
            </a:r>
            <a:r>
              <a:rPr lang="en-GB" dirty="0"/>
              <a:t>       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consonant sound</a:t>
            </a:r>
            <a:r>
              <a:rPr lang="en-GB" dirty="0"/>
              <a:t>  	</a:t>
            </a:r>
            <a:r>
              <a:rPr lang="en-GB" dirty="0" err="1">
                <a:solidFill>
                  <a:srgbClr val="00B050"/>
                </a:solidFill>
              </a:rPr>
              <a:t>tt</a:t>
            </a:r>
            <a:r>
              <a:rPr lang="en-GB" dirty="0" err="1"/>
              <a:t>er</a:t>
            </a:r>
            <a:endParaRPr lang="en-GB" dirty="0"/>
          </a:p>
          <a:p>
            <a:r>
              <a:rPr lang="en-GB" dirty="0"/>
              <a:t>better	b</a:t>
            </a:r>
            <a:r>
              <a:rPr lang="en-GB" dirty="0">
                <a:solidFill>
                  <a:srgbClr val="00B050"/>
                </a:solidFill>
              </a:rPr>
              <a:t>e</a:t>
            </a:r>
            <a:r>
              <a:rPr lang="en-GB" dirty="0">
                <a:solidFill>
                  <a:srgbClr val="FF0000"/>
                </a:solidFill>
              </a:rPr>
              <a:t>  </a:t>
            </a:r>
            <a:r>
              <a:rPr lang="en-GB" dirty="0"/>
              <a:t>  	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vowel sound</a:t>
            </a:r>
            <a:r>
              <a:rPr lang="en-GB" dirty="0"/>
              <a:t>       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consonant sound</a:t>
            </a:r>
            <a:r>
              <a:rPr lang="en-GB" dirty="0"/>
              <a:t>  	</a:t>
            </a:r>
            <a:r>
              <a:rPr lang="en-GB" dirty="0" err="1">
                <a:solidFill>
                  <a:srgbClr val="00B050"/>
                </a:solidFill>
              </a:rPr>
              <a:t>tt</a:t>
            </a:r>
            <a:r>
              <a:rPr lang="en-GB" dirty="0" err="1"/>
              <a:t>er</a:t>
            </a:r>
            <a:endParaRPr lang="en-GB" dirty="0"/>
          </a:p>
          <a:p>
            <a:r>
              <a:rPr lang="en-GB" dirty="0"/>
              <a:t>bitter	b</a:t>
            </a:r>
            <a:r>
              <a:rPr lang="en-GB" dirty="0">
                <a:solidFill>
                  <a:srgbClr val="00B050"/>
                </a:solidFill>
              </a:rPr>
              <a:t>i 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  	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vowel sound</a:t>
            </a:r>
            <a:r>
              <a:rPr lang="en-GB" dirty="0"/>
              <a:t>       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consonant sound</a:t>
            </a:r>
            <a:r>
              <a:rPr lang="en-GB" dirty="0"/>
              <a:t>  	</a:t>
            </a:r>
            <a:r>
              <a:rPr lang="en-GB" dirty="0" err="1">
                <a:solidFill>
                  <a:srgbClr val="00B050"/>
                </a:solidFill>
              </a:rPr>
              <a:t>tt</a:t>
            </a:r>
            <a:r>
              <a:rPr lang="en-GB" dirty="0" err="1"/>
              <a:t>er</a:t>
            </a:r>
            <a:endParaRPr lang="en-GB" dirty="0"/>
          </a:p>
          <a:p>
            <a:r>
              <a:rPr lang="en-GB" dirty="0"/>
              <a:t>butter	</a:t>
            </a:r>
            <a:r>
              <a:rPr lang="en-GB" dirty="0" err="1"/>
              <a:t>b</a:t>
            </a:r>
            <a:r>
              <a:rPr lang="en-GB" dirty="0" err="1">
                <a:solidFill>
                  <a:srgbClr val="00B050"/>
                </a:solidFill>
              </a:rPr>
              <a:t>u</a:t>
            </a:r>
            <a:r>
              <a:rPr lang="en-GB" dirty="0"/>
              <a:t>    	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vowel sound</a:t>
            </a:r>
            <a:r>
              <a:rPr lang="en-GB" dirty="0"/>
              <a:t>       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consonant sound</a:t>
            </a:r>
            <a:r>
              <a:rPr lang="en-GB" dirty="0"/>
              <a:t>  	</a:t>
            </a:r>
            <a:r>
              <a:rPr lang="en-GB" dirty="0" err="1">
                <a:solidFill>
                  <a:srgbClr val="00B050"/>
                </a:solidFill>
              </a:rPr>
              <a:t>tt</a:t>
            </a:r>
            <a:r>
              <a:rPr lang="en-GB" dirty="0" err="1"/>
              <a:t>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22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VC connections </a:t>
            </a:r>
            <a:r>
              <a:rPr lang="en-GB" dirty="0"/>
              <a:t>are easy to pronounce. They are </a:t>
            </a:r>
            <a:r>
              <a:rPr lang="en-GB" dirty="0">
                <a:solidFill>
                  <a:srgbClr val="FF0000"/>
                </a:solidFill>
              </a:rPr>
              <a:t>good</a:t>
            </a:r>
            <a:r>
              <a:rPr lang="en-GB" dirty="0"/>
              <a:t> connections.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It is physically more </a:t>
            </a:r>
            <a:r>
              <a:rPr lang="en-GB" dirty="0">
                <a:solidFill>
                  <a:srgbClr val="FF0000"/>
                </a:solidFill>
              </a:rPr>
              <a:t>comfortable</a:t>
            </a:r>
            <a:r>
              <a:rPr lang="en-GB" dirty="0"/>
              <a:t> for native speakers to pronounce VC connections than the other connections.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It is much easier for us to pronounce consonant sounds at the </a:t>
            </a:r>
            <a:r>
              <a:rPr lang="en-GB" i="1" dirty="0"/>
              <a:t>beginning</a:t>
            </a:r>
            <a:r>
              <a:rPr lang="en-GB" dirty="0"/>
              <a:t> of a syllable than at the </a:t>
            </a:r>
            <a:r>
              <a:rPr lang="en-GB" i="1" dirty="0"/>
              <a:t>end</a:t>
            </a:r>
            <a:r>
              <a:rPr lang="en-GB" dirty="0"/>
              <a:t>: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b</a:t>
            </a:r>
            <a:r>
              <a:rPr lang="en-GB" dirty="0">
                <a:solidFill>
                  <a:srgbClr val="00B050"/>
                </a:solidFill>
              </a:rPr>
              <a:t>a</a:t>
            </a:r>
            <a:r>
              <a:rPr lang="en-GB" dirty="0"/>
              <a:t>  </a:t>
            </a:r>
            <a:r>
              <a:rPr lang="en-GB" dirty="0" err="1">
                <a:solidFill>
                  <a:srgbClr val="00B050"/>
                </a:solidFill>
              </a:rPr>
              <a:t>ck</a:t>
            </a:r>
            <a:r>
              <a:rPr lang="en-GB" dirty="0" err="1"/>
              <a:t>door</a:t>
            </a:r>
            <a:r>
              <a:rPr lang="en-GB" dirty="0"/>
              <a:t>		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GB" dirty="0"/>
              <a:t>		ba</a:t>
            </a:r>
            <a:r>
              <a:rPr lang="en-GB" dirty="0">
                <a:solidFill>
                  <a:srgbClr val="FF0000"/>
                </a:solidFill>
              </a:rPr>
              <a:t>ck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d</a:t>
            </a:r>
            <a:r>
              <a:rPr lang="en-GB" dirty="0"/>
              <a:t>oor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766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After making the vowel sound, our tongue, lips, and mouth are in a neutral position – ready to form any consonant sound.</a:t>
            </a:r>
          </a:p>
        </p:txBody>
      </p:sp>
    </p:spTree>
    <p:extLst>
      <p:ext uri="{BB962C8B-B14F-4D97-AF65-F5344CB8AC3E}">
        <p14:creationId xmlns:p14="http://schemas.microsoft.com/office/powerpoint/2010/main" val="3340650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This is a result of the way our tools for speaking – our mouths, tongues, larynxes, lips, etc. – have grown and developed as we have heard English being spoken since before we were born.</a:t>
            </a:r>
          </a:p>
        </p:txBody>
      </p:sp>
    </p:spTree>
    <p:extLst>
      <p:ext uri="{BB962C8B-B14F-4D97-AF65-F5344CB8AC3E}">
        <p14:creationId xmlns:p14="http://schemas.microsoft.com/office/powerpoint/2010/main" val="3542085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3548</TotalTime>
  <Words>732</Words>
  <Application>Microsoft Office PowerPoint</Application>
  <PresentationFormat>Widescreen</PresentationFormat>
  <Paragraphs>111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Cochocib Script Latin Pro</vt:lpstr>
      <vt:lpstr>Congenial Black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2</cp:revision>
  <dcterms:created xsi:type="dcterms:W3CDTF">2022-12-04T12:49:29Z</dcterms:created>
  <dcterms:modified xsi:type="dcterms:W3CDTF">2023-07-02T16:20:41Z</dcterms:modified>
</cp:coreProperties>
</file>