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69" r:id="rId3"/>
    <p:sldId id="344" r:id="rId4"/>
    <p:sldId id="308" r:id="rId5"/>
    <p:sldId id="343" r:id="rId6"/>
    <p:sldId id="333" r:id="rId7"/>
    <p:sldId id="334" r:id="rId8"/>
    <p:sldId id="335" r:id="rId9"/>
    <p:sldId id="336" r:id="rId10"/>
    <p:sldId id="337" r:id="rId11"/>
    <p:sldId id="281" r:id="rId12"/>
    <p:sldId id="338" r:id="rId13"/>
    <p:sldId id="339" r:id="rId14"/>
    <p:sldId id="34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3D978-23D1-4529-967D-2AE8B97FFFBD}" v="1" dt="2023-07-02T08:37:01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9AA62B1-EDA1-492A-A097-D53412D85199}"/>
    <pc:docChg chg="addSld modSld sldOrd">
      <pc:chgData name="Matthew Purland" userId="8d07c89cff7dd31c" providerId="LiveId" clId="{99AA62B1-EDA1-492A-A097-D53412D85199}" dt="2023-01-01T19:15:09.318" v="80" actId="207"/>
      <pc:docMkLst>
        <pc:docMk/>
      </pc:docMkLst>
      <pc:sldChg chg="add">
        <pc:chgData name="Matthew Purland" userId="8d07c89cff7dd31c" providerId="LiveId" clId="{99AA62B1-EDA1-492A-A097-D53412D85199}" dt="2023-01-01T17:52:49.451" v="0"/>
        <pc:sldMkLst>
          <pc:docMk/>
          <pc:sldMk cId="2792148978" sldId="263"/>
        </pc:sldMkLst>
      </pc:sldChg>
      <pc:sldChg chg="ord">
        <pc:chgData name="Matthew Purland" userId="8d07c89cff7dd31c" providerId="LiveId" clId="{99AA62B1-EDA1-492A-A097-D53412D85199}" dt="2023-01-01T17:52:53.960" v="2"/>
        <pc:sldMkLst>
          <pc:docMk/>
          <pc:sldMk cId="2305357325" sldId="265"/>
        </pc:sldMkLst>
      </pc:sldChg>
      <pc:sldChg chg="addSp modSp add mod ord">
        <pc:chgData name="Matthew Purland" userId="8d07c89cff7dd31c" providerId="LiveId" clId="{99AA62B1-EDA1-492A-A097-D53412D85199}" dt="2023-01-01T19:15:09.318" v="80" actId="207"/>
        <pc:sldMkLst>
          <pc:docMk/>
          <pc:sldMk cId="3687110327" sldId="268"/>
        </pc:sldMkLst>
        <pc:spChg chg="add mod">
          <ac:chgData name="Matthew Purland" userId="8d07c89cff7dd31c" providerId="LiveId" clId="{99AA62B1-EDA1-492A-A097-D53412D85199}" dt="2023-01-01T19:15:09.318" v="80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9437E56-882C-4460-AF14-E7196863DA05}"/>
    <pc:docChg chg="addSld delSld modSld">
      <pc:chgData name="Matthew Purland" userId="8d07c89cff7dd31c" providerId="LiveId" clId="{39437E56-882C-4460-AF14-E7196863DA05}" dt="2023-04-23T18:00:47.226" v="46" actId="47"/>
      <pc:docMkLst>
        <pc:docMk/>
      </pc:docMkLst>
      <pc:sldChg chg="del">
        <pc:chgData name="Matthew Purland" userId="8d07c89cff7dd31c" providerId="LiveId" clId="{39437E56-882C-4460-AF14-E7196863DA05}" dt="2023-04-23T17:57:04.168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39437E56-882C-4460-AF14-E7196863DA05}" dt="2023-04-23T18:00:47.226" v="46" actId="47"/>
        <pc:sldMkLst>
          <pc:docMk/>
          <pc:sldMk cId="942835958" sldId="295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209218400" sldId="297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30959222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457688980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63019171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555609623" sldId="299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693667343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26038577" sldId="300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468223698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807126551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468591089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441531161" sldId="301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841390845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125364765" sldId="302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989814174" sldId="302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4069829544" sldId="302"/>
        </pc:sldMkLst>
      </pc:sldChg>
      <pc:sldChg chg="del">
        <pc:chgData name="Matthew Purland" userId="8d07c89cff7dd31c" providerId="LiveId" clId="{39437E56-882C-4460-AF14-E7196863DA05}" dt="2023-04-23T17:58:26.872" v="18" actId="47"/>
        <pc:sldMkLst>
          <pc:docMk/>
          <pc:sldMk cId="2789151585" sldId="303"/>
        </pc:sldMkLst>
      </pc:sldChg>
      <pc:sldChg chg="del">
        <pc:chgData name="Matthew Purland" userId="8d07c89cff7dd31c" providerId="LiveId" clId="{39437E56-882C-4460-AF14-E7196863DA05}" dt="2023-04-23T17:58:28.435" v="19" actId="47"/>
        <pc:sldMkLst>
          <pc:docMk/>
          <pc:sldMk cId="1265656714" sldId="304"/>
        </pc:sldMkLst>
      </pc:sldChg>
      <pc:sldChg chg="del">
        <pc:chgData name="Matthew Purland" userId="8d07c89cff7dd31c" providerId="LiveId" clId="{39437E56-882C-4460-AF14-E7196863DA05}" dt="2023-04-23T17:58:29.879" v="20" actId="47"/>
        <pc:sldMkLst>
          <pc:docMk/>
          <pc:sldMk cId="1644845555" sldId="305"/>
        </pc:sldMkLst>
      </pc:sldChg>
      <pc:sldChg chg="del">
        <pc:chgData name="Matthew Purland" userId="8d07c89cff7dd31c" providerId="LiveId" clId="{39437E56-882C-4460-AF14-E7196863DA05}" dt="2023-04-23T17:58:48.455" v="22" actId="47"/>
        <pc:sldMkLst>
          <pc:docMk/>
          <pc:sldMk cId="1343075551" sldId="306"/>
        </pc:sldMkLst>
      </pc:sldChg>
      <pc:sldChg chg="del">
        <pc:chgData name="Matthew Purland" userId="8d07c89cff7dd31c" providerId="LiveId" clId="{39437E56-882C-4460-AF14-E7196863DA05}" dt="2023-04-23T17:58:39.270" v="21" actId="47"/>
        <pc:sldMkLst>
          <pc:docMk/>
          <pc:sldMk cId="585507835" sldId="307"/>
        </pc:sldMkLst>
      </pc:sldChg>
      <pc:sldChg chg="modSp add mod">
        <pc:chgData name="Matthew Purland" userId="8d07c89cff7dd31c" providerId="LiveId" clId="{39437E56-882C-4460-AF14-E7196863DA05}" dt="2023-04-23T17:57:15.676" v="15" actId="20577"/>
        <pc:sldMkLst>
          <pc:docMk/>
          <pc:sldMk cId="576565856" sldId="308"/>
        </pc:sldMkLst>
        <pc:spChg chg="mod">
          <ac:chgData name="Matthew Purland" userId="8d07c89cff7dd31c" providerId="LiveId" clId="{39437E56-882C-4460-AF14-E7196863DA05}" dt="2023-04-23T17:57:15.676" v="15" actId="20577"/>
          <ac:spMkLst>
            <pc:docMk/>
            <pc:sldMk cId="576565856" sldId="30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9437E56-882C-4460-AF14-E7196863DA05}" dt="2023-04-23T17:59:45.003" v="43" actId="6549"/>
        <pc:sldMkLst>
          <pc:docMk/>
          <pc:sldMk cId="2295621466" sldId="309"/>
        </pc:sldMkLst>
        <pc:spChg chg="mod">
          <ac:chgData name="Matthew Purland" userId="8d07c89cff7dd31c" providerId="LiveId" clId="{39437E56-882C-4460-AF14-E7196863DA05}" dt="2023-04-23T17:59:45.003" v="43" actId="6549"/>
          <ac:spMkLst>
            <pc:docMk/>
            <pc:sldMk cId="2295621466" sldId="30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F6109DA-CDD1-4188-8CCE-53C7CA013177}"/>
    <pc:docChg chg="addSld modSld">
      <pc:chgData name="Matthew Purland" userId="8d07c89cff7dd31c" providerId="LiveId" clId="{0F6109DA-CDD1-4188-8CCE-53C7CA013177}" dt="2023-04-02T14:30:31.042" v="520" actId="20577"/>
      <pc:docMkLst>
        <pc:docMk/>
      </pc:docMkLst>
      <pc:sldChg chg="modSp mod">
        <pc:chgData name="Matthew Purland" userId="8d07c89cff7dd31c" providerId="LiveId" clId="{0F6109DA-CDD1-4188-8CCE-53C7CA013177}" dt="2023-04-02T13:38:48.055" v="1" actId="20577"/>
        <pc:sldMkLst>
          <pc:docMk/>
          <pc:sldMk cId="3687110327" sldId="268"/>
        </pc:sldMkLst>
        <pc:spChg chg="mod">
          <ac:chgData name="Matthew Purland" userId="8d07c89cff7dd31c" providerId="LiveId" clId="{0F6109DA-CDD1-4188-8CCE-53C7CA013177}" dt="2023-04-02T13:38:48.055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0F6109DA-CDD1-4188-8CCE-53C7CA013177}" dt="2023-04-02T14:30:31.042" v="520" actId="20577"/>
        <pc:sldMkLst>
          <pc:docMk/>
          <pc:sldMk cId="2789151585" sldId="303"/>
        </pc:sldMkLst>
        <pc:spChg chg="mod">
          <ac:chgData name="Matthew Purland" userId="8d07c89cff7dd31c" providerId="LiveId" clId="{0F6109DA-CDD1-4188-8CCE-53C7CA013177}" dt="2023-04-02T14:30:31.042" v="520" actId="20577"/>
          <ac:spMkLst>
            <pc:docMk/>
            <pc:sldMk cId="2789151585" sldId="303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4:00.187" v="475" actId="20577"/>
        <pc:sldMkLst>
          <pc:docMk/>
          <pc:sldMk cId="1265656714" sldId="304"/>
        </pc:sldMkLst>
        <pc:spChg chg="mod">
          <ac:chgData name="Matthew Purland" userId="8d07c89cff7dd31c" providerId="LiveId" clId="{0F6109DA-CDD1-4188-8CCE-53C7CA013177}" dt="2023-04-02T14:24:00.187" v="475" actId="20577"/>
          <ac:spMkLst>
            <pc:docMk/>
            <pc:sldMk cId="1265656714" sldId="304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9:05.460" v="514" actId="20577"/>
        <pc:sldMkLst>
          <pc:docMk/>
          <pc:sldMk cId="1644845555" sldId="305"/>
        </pc:sldMkLst>
        <pc:spChg chg="mod">
          <ac:chgData name="Matthew Purland" userId="8d07c89cff7dd31c" providerId="LiveId" clId="{0F6109DA-CDD1-4188-8CCE-53C7CA013177}" dt="2023-04-02T14:29:05.460" v="514" actId="20577"/>
          <ac:spMkLst>
            <pc:docMk/>
            <pc:sldMk cId="1644845555" sldId="305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4EA6D61A-5A5D-4144-B7CD-E4829DB3C1EB}"/>
    <pc:docChg chg="custSel delSld modSld sldOrd">
      <pc:chgData name="Matthew Purland" userId="8d07c89cff7dd31c" providerId="LiveId" clId="{4EA6D61A-5A5D-4144-B7CD-E4829DB3C1EB}" dt="2023-01-29T12:32:11.014" v="142" actId="207"/>
      <pc:docMkLst>
        <pc:docMk/>
      </pc:docMkLst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632296941" sldId="260"/>
        </pc:sldMkLst>
      </pc:sldChg>
      <pc:sldChg chg="modSp mod">
        <pc:chgData name="Matthew Purland" userId="8d07c89cff7dd31c" providerId="LiveId" clId="{4EA6D61A-5A5D-4144-B7CD-E4829DB3C1EB}" dt="2023-01-29T12:31:16.998" v="136" actId="1076"/>
        <pc:sldMkLst>
          <pc:docMk/>
          <pc:sldMk cId="1103813392" sldId="264"/>
        </pc:sldMkLst>
        <pc:spChg chg="mod">
          <ac:chgData name="Matthew Purland" userId="8d07c89cff7dd31c" providerId="LiveId" clId="{4EA6D61A-5A5D-4144-B7CD-E4829DB3C1EB}" dt="2023-01-29T12:31:16.998" v="136" actId="1076"/>
          <ac:spMkLst>
            <pc:docMk/>
            <pc:sldMk cId="1103813392" sldId="264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32:11.014" v="142" actId="207"/>
        <pc:sldMkLst>
          <pc:docMk/>
          <pc:sldMk cId="1606200966" sldId="267"/>
        </pc:sldMkLst>
        <pc:spChg chg="mod">
          <ac:chgData name="Matthew Purland" userId="8d07c89cff7dd31c" providerId="LiveId" clId="{4EA6D61A-5A5D-4144-B7CD-E4829DB3C1EB}" dt="2023-01-29T12:32:11.014" v="142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EA6D61A-5A5D-4144-B7CD-E4829DB3C1EB}" dt="2023-01-29T12:29:50.381" v="134" actId="1076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24:15.092" v="29" actId="207"/>
        <pc:sldMkLst>
          <pc:docMk/>
          <pc:sldMk cId="3687110327" sldId="268"/>
        </pc:sldMkLst>
        <pc:spChg chg="mod">
          <ac:chgData name="Matthew Purland" userId="8d07c89cff7dd31c" providerId="LiveId" clId="{4EA6D61A-5A5D-4144-B7CD-E4829DB3C1EB}" dt="2023-01-29T12:24:15.092" v="29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479180743" sldId="26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28005933" sldId="27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230567795" sldId="27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38756474" sldId="27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536591924" sldId="273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95857387" sldId="274"/>
        </pc:sldMkLst>
      </pc:sldChg>
      <pc:sldChg chg="del ord">
        <pc:chgData name="Matthew Purland" userId="8d07c89cff7dd31c" providerId="LiveId" clId="{4EA6D61A-5A5D-4144-B7CD-E4829DB3C1EB}" dt="2023-01-29T12:29:20.274" v="133" actId="47"/>
        <pc:sldMkLst>
          <pc:docMk/>
          <pc:sldMk cId="115564212" sldId="275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113864990" sldId="276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590199182" sldId="277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93933301" sldId="278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983082409" sldId="27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708130517" sldId="28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654647587" sldId="28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88251062" sldId="28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187F3370-AAD6-4027-B505-27DF03CDF029}"/>
    <pc:docChg chg="undo redo custSel addSld delSld modSld sldOrd">
      <pc:chgData name="Matthew Purland" userId="8d07c89cff7dd31c" providerId="LiveId" clId="{187F3370-AAD6-4027-B505-27DF03CDF029}" dt="2023-06-29T07:49:50.059" v="1505" actId="20577"/>
      <pc:docMkLst>
        <pc:docMk/>
      </pc:docMkLst>
      <pc:sldChg chg="modSp mod">
        <pc:chgData name="Matthew Purland" userId="8d07c89cff7dd31c" providerId="LiveId" clId="{187F3370-AAD6-4027-B505-27DF03CDF029}" dt="2023-06-26T17:38:24.646" v="1417" actId="207"/>
        <pc:sldMkLst>
          <pc:docMk/>
          <pc:sldMk cId="127422633" sldId="269"/>
        </pc:sldMkLst>
        <pc:spChg chg="mod">
          <ac:chgData name="Matthew Purland" userId="8d07c89cff7dd31c" providerId="LiveId" clId="{187F3370-AAD6-4027-B505-27DF03CDF029}" dt="2023-06-26T17:38:24.646" v="1417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5T09:53:49.241" v="61" actId="1076"/>
        <pc:sldMkLst>
          <pc:docMk/>
          <pc:sldMk cId="990529147" sldId="274"/>
        </pc:sldMkLst>
        <pc:spChg chg="mod">
          <ac:chgData name="Matthew Purland" userId="8d07c89cff7dd31c" providerId="LiveId" clId="{187F3370-AAD6-4027-B505-27DF03CDF029}" dt="2023-06-25T09:53:49.241" v="61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187F3370-AAD6-4027-B505-27DF03CDF029}" dt="2023-06-25T09:53:04.752" v="51" actId="207"/>
          <ac:spMkLst>
            <pc:docMk/>
            <pc:sldMk cId="990529147" sldId="274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9T07:36:57.764" v="1485" actId="207"/>
        <pc:sldMkLst>
          <pc:docMk/>
          <pc:sldMk cId="1544595463" sldId="275"/>
        </pc:sldMkLst>
        <pc:spChg chg="mod">
          <ac:chgData name="Matthew Purland" userId="8d07c89cff7dd31c" providerId="LiveId" clId="{187F3370-AAD6-4027-B505-27DF03CDF029}" dt="2023-06-29T07:36:57.764" v="1485" actId="207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187F3370-AAD6-4027-B505-27DF03CDF029}" dt="2023-06-29T07:36:37.979" v="1481" actId="207"/>
          <ac:spMkLst>
            <pc:docMk/>
            <pc:sldMk cId="1544595463" sldId="2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3:07.809" v="536" actId="207"/>
        <pc:sldMkLst>
          <pc:docMk/>
          <pc:sldMk cId="3132766640" sldId="276"/>
        </pc:sldMkLst>
        <pc:spChg chg="mod">
          <ac:chgData name="Matthew Purland" userId="8d07c89cff7dd31c" providerId="LiveId" clId="{187F3370-AAD6-4027-B505-27DF03CDF029}" dt="2023-06-25T10:13:07.809" v="536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4:12.091" v="555"/>
        <pc:sldMkLst>
          <pc:docMk/>
          <pc:sldMk cId="1939387629" sldId="278"/>
        </pc:sldMkLst>
        <pc:spChg chg="mod">
          <ac:chgData name="Matthew Purland" userId="8d07c89cff7dd31c" providerId="LiveId" clId="{187F3370-AAD6-4027-B505-27DF03CDF029}" dt="2023-06-25T10:14:12.091" v="555"/>
          <ac:spMkLst>
            <pc:docMk/>
            <pc:sldMk cId="1939387629" sldId="278"/>
            <ac:spMk id="3" creationId="{E352E269-F028-A26B-A8CF-EA1FC264DC9E}"/>
          </ac:spMkLst>
        </pc:spChg>
      </pc:sldChg>
      <pc:sldChg chg="modSp del mod">
        <pc:chgData name="Matthew Purland" userId="8d07c89cff7dd31c" providerId="LiveId" clId="{187F3370-AAD6-4027-B505-27DF03CDF029}" dt="2023-06-25T10:28:15.587" v="860" actId="47"/>
        <pc:sldMkLst>
          <pc:docMk/>
          <pc:sldMk cId="3508612675" sldId="280"/>
        </pc:sldMkLst>
        <pc:spChg chg="mod">
          <ac:chgData name="Matthew Purland" userId="8d07c89cff7dd31c" providerId="LiveId" clId="{187F3370-AAD6-4027-B505-27DF03CDF029}" dt="2023-06-23T18:09:40.103" v="17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30:06.815" v="921" actId="207"/>
        <pc:sldMkLst>
          <pc:docMk/>
          <pc:sldMk cId="4168426192" sldId="281"/>
        </pc:sldMkLst>
        <pc:spChg chg="mod">
          <ac:chgData name="Matthew Purland" userId="8d07c89cff7dd31c" providerId="LiveId" clId="{187F3370-AAD6-4027-B505-27DF03CDF029}" dt="2023-06-25T10:30:06.815" v="921" actId="207"/>
          <ac:spMkLst>
            <pc:docMk/>
            <pc:sldMk cId="4168426192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673797622" sldId="28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9454693" sldId="28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587924266" sldId="28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857008823" sldId="285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825569505" sldId="286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494388935" sldId="28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11199909" sldId="288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22190719" sldId="28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58188051" sldId="29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946746104" sldId="29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669373477" sldId="29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83105894" sldId="29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967267192" sldId="29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09218400" sldId="29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555609623" sldId="29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6038577" sldId="30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441531161" sldId="30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125364765" sldId="302"/>
        </pc:sldMkLst>
      </pc:sldChg>
      <pc:sldChg chg="modSp mod">
        <pc:chgData name="Matthew Purland" userId="8d07c89cff7dd31c" providerId="LiveId" clId="{187F3370-AAD6-4027-B505-27DF03CDF029}" dt="2023-06-26T17:38:19.657" v="1416" actId="1076"/>
        <pc:sldMkLst>
          <pc:docMk/>
          <pc:sldMk cId="576565856" sldId="308"/>
        </pc:sldMkLst>
        <pc:spChg chg="mod">
          <ac:chgData name="Matthew Purland" userId="8d07c89cff7dd31c" providerId="LiveId" clId="{187F3370-AAD6-4027-B505-27DF03CDF029}" dt="2023-06-26T17:38:19.657" v="141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295621466" sldId="309"/>
        </pc:sldMkLst>
      </pc:sldChg>
      <pc:sldChg chg="modSp add mod">
        <pc:chgData name="Matthew Purland" userId="8d07c89cff7dd31c" providerId="LiveId" clId="{187F3370-AAD6-4027-B505-27DF03CDF029}" dt="2023-06-29T07:31:41.339" v="1424" actId="207"/>
        <pc:sldMkLst>
          <pc:docMk/>
          <pc:sldMk cId="228523366" sldId="310"/>
        </pc:sldMkLst>
        <pc:spChg chg="mod">
          <ac:chgData name="Matthew Purland" userId="8d07c89cff7dd31c" providerId="LiveId" clId="{187F3370-AAD6-4027-B505-27DF03CDF029}" dt="2023-06-29T07:31:41.339" v="1424" actId="207"/>
          <ac:spMkLst>
            <pc:docMk/>
            <pc:sldMk cId="228523366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1:47.321" v="40" actId="207"/>
        <pc:sldMkLst>
          <pc:docMk/>
          <pc:sldMk cId="2812536545" sldId="311"/>
        </pc:sldMkLst>
        <pc:spChg chg="mod">
          <ac:chgData name="Matthew Purland" userId="8d07c89cff7dd31c" providerId="LiveId" clId="{187F3370-AAD6-4027-B505-27DF03CDF029}" dt="2023-06-25T09:51:47.321" v="40" actId="207"/>
          <ac:spMkLst>
            <pc:docMk/>
            <pc:sldMk cId="2812536545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2:24.827" v="46" actId="207"/>
        <pc:sldMkLst>
          <pc:docMk/>
          <pc:sldMk cId="3540661512" sldId="312"/>
        </pc:sldMkLst>
        <pc:spChg chg="mod">
          <ac:chgData name="Matthew Purland" userId="8d07c89cff7dd31c" providerId="LiveId" clId="{187F3370-AAD6-4027-B505-27DF03CDF029}" dt="2023-06-25T09:52:24.827" v="46" actId="207"/>
          <ac:spMkLst>
            <pc:docMk/>
            <pc:sldMk cId="3540661512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4:28.169" v="75" actId="207"/>
        <pc:sldMkLst>
          <pc:docMk/>
          <pc:sldMk cId="1179563890" sldId="313"/>
        </pc:sldMkLst>
        <pc:spChg chg="mod">
          <ac:chgData name="Matthew Purland" userId="8d07c89cff7dd31c" providerId="LiveId" clId="{187F3370-AAD6-4027-B505-27DF03CDF029}" dt="2023-06-25T09:54:28.169" v="75" actId="207"/>
          <ac:spMkLst>
            <pc:docMk/>
            <pc:sldMk cId="1179563890" sldId="3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187F3370-AAD6-4027-B505-27DF03CDF029}" dt="2023-06-25T09:55:52.730" v="102" actId="207"/>
        <pc:sldMkLst>
          <pc:docMk/>
          <pc:sldMk cId="1373598320" sldId="314"/>
        </pc:sldMkLst>
        <pc:spChg chg="mod">
          <ac:chgData name="Matthew Purland" userId="8d07c89cff7dd31c" providerId="LiveId" clId="{187F3370-AAD6-4027-B505-27DF03CDF029}" dt="2023-06-25T09:55:52.730" v="102" actId="207"/>
          <ac:spMkLst>
            <pc:docMk/>
            <pc:sldMk cId="1373598320" sldId="314"/>
            <ac:spMk id="3" creationId="{E352E269-F028-A26B-A8CF-EA1FC264DC9E}"/>
          </ac:spMkLst>
        </pc:spChg>
        <pc:spChg chg="add del mod">
          <ac:chgData name="Matthew Purland" userId="8d07c89cff7dd31c" providerId="LiveId" clId="{187F3370-AAD6-4027-B505-27DF03CDF029}" dt="2023-06-25T09:54:26.253" v="73" actId="22"/>
          <ac:spMkLst>
            <pc:docMk/>
            <pc:sldMk cId="1373598320" sldId="314"/>
            <ac:spMk id="4" creationId="{04982BBE-9A53-5CEE-733E-3C8134745CA0}"/>
          </ac:spMkLst>
        </pc:spChg>
      </pc:sldChg>
      <pc:sldChg chg="modSp add mod">
        <pc:chgData name="Matthew Purland" userId="8d07c89cff7dd31c" providerId="LiveId" clId="{187F3370-AAD6-4027-B505-27DF03CDF029}" dt="2023-06-25T10:12:30.980" v="531" actId="207"/>
        <pc:sldMkLst>
          <pc:docMk/>
          <pc:sldMk cId="3188166171" sldId="315"/>
        </pc:sldMkLst>
        <pc:spChg chg="mod">
          <ac:chgData name="Matthew Purland" userId="8d07c89cff7dd31c" providerId="LiveId" clId="{187F3370-AAD6-4027-B505-27DF03CDF029}" dt="2023-06-25T10:12:30.980" v="531" actId="207"/>
          <ac:spMkLst>
            <pc:docMk/>
            <pc:sldMk cId="3188166171" sldId="3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7:37.977" v="177" actId="207"/>
        <pc:sldMkLst>
          <pc:docMk/>
          <pc:sldMk cId="1190838208" sldId="316"/>
        </pc:sldMkLst>
        <pc:spChg chg="mod">
          <ac:chgData name="Matthew Purland" userId="8d07c89cff7dd31c" providerId="LiveId" clId="{187F3370-AAD6-4027-B505-27DF03CDF029}" dt="2023-06-25T09:57:37.977" v="177" actId="207"/>
          <ac:spMkLst>
            <pc:docMk/>
            <pc:sldMk cId="1190838208" sldId="3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7:15.101" v="1487" actId="207"/>
        <pc:sldMkLst>
          <pc:docMk/>
          <pc:sldMk cId="276027080" sldId="317"/>
        </pc:sldMkLst>
        <pc:spChg chg="mod">
          <ac:chgData name="Matthew Purland" userId="8d07c89cff7dd31c" providerId="LiveId" clId="{187F3370-AAD6-4027-B505-27DF03CDF029}" dt="2023-06-29T07:37:15.101" v="1487" actId="207"/>
          <ac:spMkLst>
            <pc:docMk/>
            <pc:sldMk cId="276027080" sldId="3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8:04.852" v="1489" actId="207"/>
        <pc:sldMkLst>
          <pc:docMk/>
          <pc:sldMk cId="1780712942" sldId="318"/>
        </pc:sldMkLst>
        <pc:spChg chg="mod">
          <ac:chgData name="Matthew Purland" userId="8d07c89cff7dd31c" providerId="LiveId" clId="{187F3370-AAD6-4027-B505-27DF03CDF029}" dt="2023-06-29T07:38:04.852" v="1489" actId="207"/>
          <ac:spMkLst>
            <pc:docMk/>
            <pc:sldMk cId="1780712942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1:44.412" v="226" actId="20577"/>
        <pc:sldMkLst>
          <pc:docMk/>
          <pc:sldMk cId="3708770087" sldId="319"/>
        </pc:sldMkLst>
        <pc:spChg chg="mod">
          <ac:chgData name="Matthew Purland" userId="8d07c89cff7dd31c" providerId="LiveId" clId="{187F3370-AAD6-4027-B505-27DF03CDF029}" dt="2023-06-25T10:01:44.412" v="226" actId="20577"/>
          <ac:spMkLst>
            <pc:docMk/>
            <pc:sldMk cId="3708770087" sldId="31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2:25.967" v="239" actId="207"/>
        <pc:sldMkLst>
          <pc:docMk/>
          <pc:sldMk cId="2095877381" sldId="320"/>
        </pc:sldMkLst>
        <pc:spChg chg="mod">
          <ac:chgData name="Matthew Purland" userId="8d07c89cff7dd31c" providerId="LiveId" clId="{187F3370-AAD6-4027-B505-27DF03CDF029}" dt="2023-06-25T10:02:25.967" v="239" actId="207"/>
          <ac:spMkLst>
            <pc:docMk/>
            <pc:sldMk cId="2095877381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4:24.468" v="283" actId="207"/>
        <pc:sldMkLst>
          <pc:docMk/>
          <pc:sldMk cId="3663919219" sldId="321"/>
        </pc:sldMkLst>
        <pc:spChg chg="mod">
          <ac:chgData name="Matthew Purland" userId="8d07c89cff7dd31c" providerId="LiveId" clId="{187F3370-AAD6-4027-B505-27DF03CDF029}" dt="2023-06-25T10:04:24.468" v="283" actId="207"/>
          <ac:spMkLst>
            <pc:docMk/>
            <pc:sldMk cId="3663919219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36:05.967" v="953" actId="20577"/>
        <pc:sldMkLst>
          <pc:docMk/>
          <pc:sldMk cId="361316357" sldId="322"/>
        </pc:sldMkLst>
        <pc:spChg chg="mod">
          <ac:chgData name="Matthew Purland" userId="8d07c89cff7dd31c" providerId="LiveId" clId="{187F3370-AAD6-4027-B505-27DF03CDF029}" dt="2023-06-25T10:36:05.967" v="953" actId="20577"/>
          <ac:spMkLst>
            <pc:docMk/>
            <pc:sldMk cId="361316357" sldId="3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7:18.818" v="378" actId="207"/>
        <pc:sldMkLst>
          <pc:docMk/>
          <pc:sldMk cId="149547299" sldId="323"/>
        </pc:sldMkLst>
        <pc:spChg chg="mod">
          <ac:chgData name="Matthew Purland" userId="8d07c89cff7dd31c" providerId="LiveId" clId="{187F3370-AAD6-4027-B505-27DF03CDF029}" dt="2023-06-25T10:07:18.818" v="378" actId="207"/>
          <ac:spMkLst>
            <pc:docMk/>
            <pc:sldMk cId="149547299" sldId="32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0:53.207" v="1491" actId="207"/>
        <pc:sldMkLst>
          <pc:docMk/>
          <pc:sldMk cId="102670952" sldId="324"/>
        </pc:sldMkLst>
        <pc:spChg chg="mod">
          <ac:chgData name="Matthew Purland" userId="8d07c89cff7dd31c" providerId="LiveId" clId="{187F3370-AAD6-4027-B505-27DF03CDF029}" dt="2023-06-29T07:40:53.207" v="1491" actId="207"/>
          <ac:spMkLst>
            <pc:docMk/>
            <pc:sldMk cId="102670952" sldId="3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0:42.228" v="465" actId="207"/>
        <pc:sldMkLst>
          <pc:docMk/>
          <pc:sldMk cId="4169800509" sldId="325"/>
        </pc:sldMkLst>
        <pc:spChg chg="mod">
          <ac:chgData name="Matthew Purland" userId="8d07c89cff7dd31c" providerId="LiveId" clId="{187F3370-AAD6-4027-B505-27DF03CDF029}" dt="2023-06-25T10:10:42.228" v="465" actId="207"/>
          <ac:spMkLst>
            <pc:docMk/>
            <pc:sldMk cId="4169800509" sldId="3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4:41.218" v="559" actId="207"/>
        <pc:sldMkLst>
          <pc:docMk/>
          <pc:sldMk cId="3372889151" sldId="326"/>
        </pc:sldMkLst>
        <pc:spChg chg="mod">
          <ac:chgData name="Matthew Purland" userId="8d07c89cff7dd31c" providerId="LiveId" clId="{187F3370-AAD6-4027-B505-27DF03CDF029}" dt="2023-06-25T10:14:41.218" v="559" actId="207"/>
          <ac:spMkLst>
            <pc:docMk/>
            <pc:sldMk cId="3372889151" sldId="32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5:36.678" v="575" actId="20577"/>
        <pc:sldMkLst>
          <pc:docMk/>
          <pc:sldMk cId="152657192" sldId="327"/>
        </pc:sldMkLst>
        <pc:spChg chg="mod">
          <ac:chgData name="Matthew Purland" userId="8d07c89cff7dd31c" providerId="LiveId" clId="{187F3370-AAD6-4027-B505-27DF03CDF029}" dt="2023-06-25T10:15:36.678" v="575" actId="20577"/>
          <ac:spMkLst>
            <pc:docMk/>
            <pc:sldMk cId="15265719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38.640" v="1493" actId="123"/>
        <pc:sldMkLst>
          <pc:docMk/>
          <pc:sldMk cId="2768487864" sldId="328"/>
        </pc:sldMkLst>
        <pc:spChg chg="mod">
          <ac:chgData name="Matthew Purland" userId="8d07c89cff7dd31c" providerId="LiveId" clId="{187F3370-AAD6-4027-B505-27DF03CDF029}" dt="2023-06-29T07:43:38.640" v="1493" actId="123"/>
          <ac:spMkLst>
            <pc:docMk/>
            <pc:sldMk cId="276848786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55.862" v="1501" actId="20577"/>
        <pc:sldMkLst>
          <pc:docMk/>
          <pc:sldMk cId="2646811068" sldId="329"/>
        </pc:sldMkLst>
        <pc:spChg chg="mod">
          <ac:chgData name="Matthew Purland" userId="8d07c89cff7dd31c" providerId="LiveId" clId="{187F3370-AAD6-4027-B505-27DF03CDF029}" dt="2023-06-29T07:43:55.862" v="1501" actId="20577"/>
          <ac:spMkLst>
            <pc:docMk/>
            <pc:sldMk cId="2646811068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7:56.814" v="1419" actId="20577"/>
        <pc:sldMkLst>
          <pc:docMk/>
          <pc:sldMk cId="782318569" sldId="330"/>
        </pc:sldMkLst>
        <pc:spChg chg="mod">
          <ac:chgData name="Matthew Purland" userId="8d07c89cff7dd31c" providerId="LiveId" clId="{187F3370-AAD6-4027-B505-27DF03CDF029}" dt="2023-06-26T17:57:56.814" v="1419" actId="20577"/>
          <ac:spMkLst>
            <pc:docMk/>
            <pc:sldMk cId="78231856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7:47.889" v="609" actId="207"/>
        <pc:sldMkLst>
          <pc:docMk/>
          <pc:sldMk cId="3563581773" sldId="331"/>
        </pc:sldMkLst>
        <pc:spChg chg="mod">
          <ac:chgData name="Matthew Purland" userId="8d07c89cff7dd31c" providerId="LiveId" clId="{187F3370-AAD6-4027-B505-27DF03CDF029}" dt="2023-06-25T10:17:47.889" v="609" actId="207"/>
          <ac:spMkLst>
            <pc:docMk/>
            <pc:sldMk cId="3563581773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9:19.309" v="1422" actId="207"/>
        <pc:sldMkLst>
          <pc:docMk/>
          <pc:sldMk cId="1341394056" sldId="332"/>
        </pc:sldMkLst>
        <pc:spChg chg="mod">
          <ac:chgData name="Matthew Purland" userId="8d07c89cff7dd31c" providerId="LiveId" clId="{187F3370-AAD6-4027-B505-27DF03CDF029}" dt="2023-06-26T17:59:19.309" v="1422" actId="207"/>
          <ac:spMkLst>
            <pc:docMk/>
            <pc:sldMk cId="134139405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8:44.753" v="630"/>
        <pc:sldMkLst>
          <pc:docMk/>
          <pc:sldMk cId="101205589" sldId="333"/>
        </pc:sldMkLst>
        <pc:spChg chg="mod">
          <ac:chgData name="Matthew Purland" userId="8d07c89cff7dd31c" providerId="LiveId" clId="{187F3370-AAD6-4027-B505-27DF03CDF029}" dt="2023-06-25T10:18:44.753" v="630"/>
          <ac:spMkLst>
            <pc:docMk/>
            <pc:sldMk cId="101205589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2:47.896" v="717" actId="207"/>
        <pc:sldMkLst>
          <pc:docMk/>
          <pc:sldMk cId="863456506" sldId="334"/>
        </pc:sldMkLst>
        <pc:spChg chg="mod">
          <ac:chgData name="Matthew Purland" userId="8d07c89cff7dd31c" providerId="LiveId" clId="{187F3370-AAD6-4027-B505-27DF03CDF029}" dt="2023-06-25T10:22:47.896" v="717" actId="207"/>
          <ac:spMkLst>
            <pc:docMk/>
            <pc:sldMk cId="863456506" sldId="33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3:53.241" v="789" actId="207"/>
        <pc:sldMkLst>
          <pc:docMk/>
          <pc:sldMk cId="3348914219" sldId="335"/>
        </pc:sldMkLst>
        <pc:spChg chg="mod">
          <ac:chgData name="Matthew Purland" userId="8d07c89cff7dd31c" providerId="LiveId" clId="{187F3370-AAD6-4027-B505-27DF03CDF029}" dt="2023-06-25T10:23:53.241" v="789" actId="20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5:48.006" v="848" actId="207"/>
        <pc:sldMkLst>
          <pc:docMk/>
          <pc:sldMk cId="1800276891" sldId="336"/>
        </pc:sldMkLst>
        <pc:spChg chg="mod">
          <ac:chgData name="Matthew Purland" userId="8d07c89cff7dd31c" providerId="LiveId" clId="{187F3370-AAD6-4027-B505-27DF03CDF029}" dt="2023-06-25T10:25:48.006" v="848" actId="207"/>
          <ac:spMkLst>
            <pc:docMk/>
            <pc:sldMk cId="1800276891" sldId="3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7:30.505" v="859" actId="207"/>
        <pc:sldMkLst>
          <pc:docMk/>
          <pc:sldMk cId="2156605333" sldId="337"/>
        </pc:sldMkLst>
        <pc:spChg chg="mod">
          <ac:chgData name="Matthew Purland" userId="8d07c89cff7dd31c" providerId="LiveId" clId="{187F3370-AAD6-4027-B505-27DF03CDF029}" dt="2023-06-25T10:27:30.505" v="85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8:46.617" v="1503" actId="20577"/>
        <pc:sldMkLst>
          <pc:docMk/>
          <pc:sldMk cId="4234661231" sldId="338"/>
        </pc:sldMkLst>
        <pc:spChg chg="mod">
          <ac:chgData name="Matthew Purland" userId="8d07c89cff7dd31c" providerId="LiveId" clId="{187F3370-AAD6-4027-B505-27DF03CDF029}" dt="2023-06-29T07:48:46.617" v="1503" actId="20577"/>
          <ac:spMkLst>
            <pc:docMk/>
            <pc:sldMk cId="4234661231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8:04:55.514" v="1423" actId="207"/>
        <pc:sldMkLst>
          <pc:docMk/>
          <pc:sldMk cId="759144836" sldId="339"/>
        </pc:sldMkLst>
        <pc:spChg chg="mod">
          <ac:chgData name="Matthew Purland" userId="8d07c89cff7dd31c" providerId="LiveId" clId="{187F3370-AAD6-4027-B505-27DF03CDF029}" dt="2023-06-26T18:04:55.514" v="1423" actId="207"/>
          <ac:spMkLst>
            <pc:docMk/>
            <pc:sldMk cId="759144836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9:50.059" v="1505" actId="20577"/>
        <pc:sldMkLst>
          <pc:docMk/>
          <pc:sldMk cId="3206563107" sldId="340"/>
        </pc:sldMkLst>
        <pc:spChg chg="mod">
          <ac:chgData name="Matthew Purland" userId="8d07c89cff7dd31c" providerId="LiveId" clId="{187F3370-AAD6-4027-B505-27DF03CDF029}" dt="2023-06-29T07:49:50.059" v="1505" actId="20577"/>
          <ac:spMkLst>
            <pc:docMk/>
            <pc:sldMk cId="3206563107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1799192608" sldId="341"/>
        </pc:sldMkLst>
      </pc:sldChg>
      <pc:sldChg chg="modSp add mod">
        <pc:chgData name="Matthew Purland" userId="8d07c89cff7dd31c" providerId="LiveId" clId="{187F3370-AAD6-4027-B505-27DF03CDF029}" dt="2023-06-29T07:33:40.989" v="1455" actId="20577"/>
        <pc:sldMkLst>
          <pc:docMk/>
          <pc:sldMk cId="2980208601" sldId="341"/>
        </pc:sldMkLst>
        <pc:spChg chg="mod">
          <ac:chgData name="Matthew Purland" userId="8d07c89cff7dd31c" providerId="LiveId" clId="{187F3370-AAD6-4027-B505-27DF03CDF029}" dt="2023-06-29T07:33:40.989" v="1455" actId="20577"/>
          <ac:spMkLst>
            <pc:docMk/>
            <pc:sldMk cId="2980208601" sldId="341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2240098801" sldId="342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217299882" sldId="343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333826131" sldId="344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991735887" sldId="345"/>
        </pc:sldMkLst>
      </pc:sldChg>
    </pc:docChg>
  </pc:docChgLst>
  <pc:docChgLst>
    <pc:chgData name="Matthew Purland" userId="8d07c89cff7dd31c" providerId="LiveId" clId="{B20FDCED-2504-4A9E-BF6A-3C25C4ABD917}"/>
    <pc:docChg chg="undo custSel addSld modSld sldOrd">
      <pc:chgData name="Matthew Purland" userId="8d07c89cff7dd31c" providerId="LiveId" clId="{B20FDCED-2504-4A9E-BF6A-3C25C4ABD917}" dt="2022-12-05T10:31:58.418" v="3791" actId="1076"/>
      <pc:docMkLst>
        <pc:docMk/>
      </pc:docMkLst>
      <pc:sldChg chg="addSp delSp modSp mod">
        <pc:chgData name="Matthew Purland" userId="8d07c89cff7dd31c" providerId="LiveId" clId="{B20FDCED-2504-4A9E-BF6A-3C25C4ABD917}" dt="2022-12-05T07:36:54.693" v="1953" actId="20577"/>
        <pc:sldMkLst>
          <pc:docMk/>
          <pc:sldMk cId="1743400090" sldId="256"/>
        </pc:sldMkLst>
        <pc:spChg chg="add mod">
          <ac:chgData name="Matthew Purland" userId="8d07c89cff7dd31c" providerId="LiveId" clId="{B20FDCED-2504-4A9E-BF6A-3C25C4ABD917}" dt="2022-12-04T14:39:03.224" v="149" actId="20577"/>
          <ac:spMkLst>
            <pc:docMk/>
            <pc:sldMk cId="1743400090" sldId="256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4T14:39:06.037" v="153" actId="20577"/>
          <ac:spMkLst>
            <pc:docMk/>
            <pc:sldMk cId="1743400090" sldId="256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4T14:36:00.541" v="120" actId="20577"/>
          <ac:spMkLst>
            <pc:docMk/>
            <pc:sldMk cId="1743400090" sldId="256"/>
            <ac:spMk id="4" creationId="{848B585F-47CB-D558-0525-85AD3559DDB8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5" creationId="{6C752BDD-934D-8C3F-822C-95B0AB441128}"/>
          </ac:spMkLst>
        </pc:spChg>
        <pc:spChg chg="mod">
          <ac:chgData name="Matthew Purland" userId="8d07c89cff7dd31c" providerId="LiveId" clId="{B20FDCED-2504-4A9E-BF6A-3C25C4ABD917}" dt="2022-12-04T14:36:04.104" v="124" actId="20577"/>
          <ac:spMkLst>
            <pc:docMk/>
            <pc:sldMk cId="1743400090" sldId="256"/>
            <ac:spMk id="6" creationId="{37B19FA3-93E3-BC2D-A7F2-4A956DA406AC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7" creationId="{93938EB8-9495-2675-344E-B6D6C8BCDD75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8" creationId="{881AAB0D-655A-5F1E-E907-0A5BB2CFAB4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9" creationId="{B0CDAF77-9170-0BC2-1B00-18FA521FBFF7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0" creationId="{61ABF877-D5CC-4E38-BF5B-A3AC2FB2E2FF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1" creationId="{E357653E-1EFA-F9CA-F703-0A45435276D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2" creationId="{3BB8565F-15E3-51C3-291C-1F1C357F1FA9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3" creationId="{18893BE2-3C38-D897-75A7-0029FDBACDEE}"/>
          </ac:spMkLst>
        </pc:spChg>
        <pc:spChg chg="mod">
          <ac:chgData name="Matthew Purland" userId="8d07c89cff7dd31c" providerId="LiveId" clId="{B20FDCED-2504-4A9E-BF6A-3C25C4ABD917}" dt="2022-12-04T14:36:21.223" v="140" actId="20577"/>
          <ac:spMkLst>
            <pc:docMk/>
            <pc:sldMk cId="1743400090" sldId="256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4T14:36:13.634" v="133" actId="20577"/>
          <ac:spMkLst>
            <pc:docMk/>
            <pc:sldMk cId="1743400090" sldId="256"/>
            <ac:spMk id="15" creationId="{A48178BF-54E9-C7B6-2B94-E6C8B94D284E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6" creationId="{40ECCE23-C5D2-E27D-E379-B8B06B9B8A9F}"/>
          </ac:spMkLst>
        </pc:spChg>
        <pc:spChg chg="mod">
          <ac:chgData name="Matthew Purland" userId="8d07c89cff7dd31c" providerId="LiveId" clId="{B20FDCED-2504-4A9E-BF6A-3C25C4ABD917}" dt="2022-12-04T14:36:17.266" v="136" actId="20577"/>
          <ac:spMkLst>
            <pc:docMk/>
            <pc:sldMk cId="1743400090" sldId="256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8" creationId="{AA5E61B1-9545-BCB7-0B8A-EA2683119963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9" creationId="{1E012452-89BA-5CE5-80FC-9099650E289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0" creationId="{0212241C-FA71-3A69-0CD6-2D9013AD44B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1" creationId="{2CFBF9B5-5486-A0DF-066F-A107717BF7D9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2" creationId="{F1A07BEF-3BE3-F731-9821-69B736A4C79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3" creationId="{E62DA5AE-4DC2-98A0-9280-1D5CE1DBFE0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4" creationId="{37048B20-4E10-3704-D00C-F2F8AC9D09F7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5" creationId="{81361368-26BB-E1B7-8E23-6BAF54CA1450}"/>
          </ac:spMkLst>
        </pc:spChg>
        <pc:spChg chg="add mod">
          <ac:chgData name="Matthew Purland" userId="8d07c89cff7dd31c" providerId="LiveId" clId="{B20FDCED-2504-4A9E-BF6A-3C25C4ABD917}" dt="2022-12-04T14:36:11.126" v="131" actId="20577"/>
          <ac:spMkLst>
            <pc:docMk/>
            <pc:sldMk cId="1743400090" sldId="256"/>
            <ac:spMk id="26" creationId="{46B59DD9-2D1F-C2E2-A0C4-880C5A7C8BA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7" creationId="{C98B744A-C107-81CD-F266-9FEC8B441F0E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8" creationId="{74ABBFE7-FA6B-13A1-F36F-99C347FFC0F6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9" creationId="{0FFB6FDF-7744-6E18-EC5B-087AD3FFDF0C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0" creationId="{5DF0C30E-8037-56F1-43CF-F1C5C01E6B09}"/>
          </ac:spMkLst>
        </pc:spChg>
        <pc:spChg chg="add mod">
          <ac:chgData name="Matthew Purland" userId="8d07c89cff7dd31c" providerId="LiveId" clId="{B20FDCED-2504-4A9E-BF6A-3C25C4ABD917}" dt="2022-12-04T14:36:07.007" v="126" actId="20577"/>
          <ac:spMkLst>
            <pc:docMk/>
            <pc:sldMk cId="1743400090" sldId="256"/>
            <ac:spMk id="31" creationId="{1B327E6B-1A51-03C7-5050-1D34E73A17D5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2" creationId="{D4BB17E5-1478-F6C5-2AC1-A1D18E5B6398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3" creationId="{70DCDCC6-965C-2DA7-BD97-FB5E7164EA47}"/>
          </ac:spMkLst>
        </pc:spChg>
        <pc:spChg chg="add mod">
          <ac:chgData name="Matthew Purland" userId="8d07c89cff7dd31c" providerId="LiveId" clId="{B20FDCED-2504-4A9E-BF6A-3C25C4ABD917}" dt="2022-12-04T18:23:13.911" v="1665" actId="20577"/>
          <ac:spMkLst>
            <pc:docMk/>
            <pc:sldMk cId="1743400090" sldId="256"/>
            <ac:spMk id="34" creationId="{ACA2344C-AFAE-B12D-C12C-8BE38215230B}"/>
          </ac:spMkLst>
        </pc:spChg>
        <pc:spChg chg="add mod">
          <ac:chgData name="Matthew Purland" userId="8d07c89cff7dd31c" providerId="LiveId" clId="{B20FDCED-2504-4A9E-BF6A-3C25C4ABD917}" dt="2022-12-04T14:39:21.245" v="164" actId="20577"/>
          <ac:spMkLst>
            <pc:docMk/>
            <pc:sldMk cId="1743400090" sldId="256"/>
            <ac:spMk id="35" creationId="{B974915A-27D9-9A98-E056-42E65364E4D3}"/>
          </ac:spMkLst>
        </pc:spChg>
        <pc:spChg chg="add mod">
          <ac:chgData name="Matthew Purland" userId="8d07c89cff7dd31c" providerId="LiveId" clId="{B20FDCED-2504-4A9E-BF6A-3C25C4ABD917}" dt="2022-12-04T14:39:23.912" v="168" actId="20577"/>
          <ac:spMkLst>
            <pc:docMk/>
            <pc:sldMk cId="1743400090" sldId="256"/>
            <ac:spMk id="36" creationId="{3DA79AEF-9DC4-0FA2-C86D-2B1F861C7ACA}"/>
          </ac:spMkLst>
        </pc:spChg>
        <pc:spChg chg="add mod">
          <ac:chgData name="Matthew Purland" userId="8d07c89cff7dd31c" providerId="LiveId" clId="{B20FDCED-2504-4A9E-BF6A-3C25C4ABD917}" dt="2022-12-04T14:39:14.784" v="163" actId="20577"/>
          <ac:spMkLst>
            <pc:docMk/>
            <pc:sldMk cId="1743400090" sldId="256"/>
            <ac:spMk id="37" creationId="{1AC031E2-1DD1-9DD2-9474-B7FAB57619EE}"/>
          </ac:spMkLst>
        </pc:spChg>
        <pc:spChg chg="add mod">
          <ac:chgData name="Matthew Purland" userId="8d07c89cff7dd31c" providerId="LiveId" clId="{B20FDCED-2504-4A9E-BF6A-3C25C4ABD917}" dt="2022-12-04T14:39:11.300" v="158" actId="20577"/>
          <ac:spMkLst>
            <pc:docMk/>
            <pc:sldMk cId="1743400090" sldId="256"/>
            <ac:spMk id="38" creationId="{6E65B448-AB95-C679-007F-B5C0B2C2003C}"/>
          </ac:spMkLst>
        </pc:spChg>
        <pc:spChg chg="add mod">
          <ac:chgData name="Matthew Purland" userId="8d07c89cff7dd31c" providerId="LiveId" clId="{B20FDCED-2504-4A9E-BF6A-3C25C4ABD917}" dt="2022-12-05T07:36:54.693" v="1953" actId="20577"/>
          <ac:spMkLst>
            <pc:docMk/>
            <pc:sldMk cId="1743400090" sldId="256"/>
            <ac:spMk id="39" creationId="{8F465102-874C-C0EA-19EC-F3E6A79604FA}"/>
          </ac:spMkLst>
        </pc:spChg>
        <pc:spChg chg="add mod">
          <ac:chgData name="Matthew Purland" userId="8d07c89cff7dd31c" providerId="LiveId" clId="{B20FDCED-2504-4A9E-BF6A-3C25C4ABD917}" dt="2022-12-04T14:39:56.544" v="181" actId="20577"/>
          <ac:spMkLst>
            <pc:docMk/>
            <pc:sldMk cId="1743400090" sldId="256"/>
            <ac:spMk id="40" creationId="{E259FC0B-0391-D4C8-01D6-F8A32FE36EBD}"/>
          </ac:spMkLst>
        </pc:spChg>
        <pc:spChg chg="add mod">
          <ac:chgData name="Matthew Purland" userId="8d07c89cff7dd31c" providerId="LiveId" clId="{B20FDCED-2504-4A9E-BF6A-3C25C4ABD917}" dt="2022-12-04T14:40:23.462" v="225" actId="20577"/>
          <ac:spMkLst>
            <pc:docMk/>
            <pc:sldMk cId="1743400090" sldId="256"/>
            <ac:spMk id="41" creationId="{2257DE98-D999-7B8E-8183-2D978B94ED06}"/>
          </ac:spMkLst>
        </pc:spChg>
        <pc:spChg chg="add mod">
          <ac:chgData name="Matthew Purland" userId="8d07c89cff7dd31c" providerId="LiveId" clId="{B20FDCED-2504-4A9E-BF6A-3C25C4ABD917}" dt="2022-12-04T14:40:18.155" v="216" actId="20577"/>
          <ac:spMkLst>
            <pc:docMk/>
            <pc:sldMk cId="1743400090" sldId="256"/>
            <ac:spMk id="42" creationId="{CA406DCD-DAEF-4414-34B2-A62B33D17670}"/>
          </ac:spMkLst>
        </pc:spChg>
        <pc:spChg chg="add mod">
          <ac:chgData name="Matthew Purland" userId="8d07c89cff7dd31c" providerId="LiveId" clId="{B20FDCED-2504-4A9E-BF6A-3C25C4ABD917}" dt="2022-12-04T14:40:20.622" v="220" actId="20577"/>
          <ac:spMkLst>
            <pc:docMk/>
            <pc:sldMk cId="1743400090" sldId="256"/>
            <ac:spMk id="43" creationId="{CBDE43D5-7B07-0E17-FD29-827A99FBFA64}"/>
          </ac:spMkLst>
        </pc:spChg>
        <pc:spChg chg="add mod">
          <ac:chgData name="Matthew Purland" userId="8d07c89cff7dd31c" providerId="LiveId" clId="{B20FDCED-2504-4A9E-BF6A-3C25C4ABD917}" dt="2022-12-04T14:40:15.145" v="211" actId="20577"/>
          <ac:spMkLst>
            <pc:docMk/>
            <pc:sldMk cId="1743400090" sldId="256"/>
            <ac:spMk id="44" creationId="{3F5862E3-35FB-E07D-BFCF-F5CC2BA88AFB}"/>
          </ac:spMkLst>
        </pc:spChg>
        <pc:spChg chg="add mod">
          <ac:chgData name="Matthew Purland" userId="8d07c89cff7dd31c" providerId="LiveId" clId="{B20FDCED-2504-4A9E-BF6A-3C25C4ABD917}" dt="2022-12-04T14:40:08.626" v="201" actId="20577"/>
          <ac:spMkLst>
            <pc:docMk/>
            <pc:sldMk cId="1743400090" sldId="256"/>
            <ac:spMk id="45" creationId="{9D7D520F-B766-AB24-7FBE-32EC7F01E293}"/>
          </ac:spMkLst>
        </pc:spChg>
        <pc:spChg chg="add mod">
          <ac:chgData name="Matthew Purland" userId="8d07c89cff7dd31c" providerId="LiveId" clId="{B20FDCED-2504-4A9E-BF6A-3C25C4ABD917}" dt="2022-12-04T18:21:28.089" v="1619" actId="20577"/>
          <ac:spMkLst>
            <pc:docMk/>
            <pc:sldMk cId="1743400090" sldId="256"/>
            <ac:spMk id="46" creationId="{3109E31F-2970-5AF0-C0D4-075703F5F00B}"/>
          </ac:spMkLst>
        </pc:spChg>
        <pc:spChg chg="add mod">
          <ac:chgData name="Matthew Purland" userId="8d07c89cff7dd31c" providerId="LiveId" clId="{B20FDCED-2504-4A9E-BF6A-3C25C4ABD917}" dt="2022-12-04T14:40:52.682" v="228" actId="20577"/>
          <ac:spMkLst>
            <pc:docMk/>
            <pc:sldMk cId="1743400090" sldId="256"/>
            <ac:spMk id="47" creationId="{1E419D7D-EADD-EB55-F8B6-E5290F94A1A8}"/>
          </ac:spMkLst>
        </pc:spChg>
        <pc:spChg chg="add mod">
          <ac:chgData name="Matthew Purland" userId="8d07c89cff7dd31c" providerId="LiveId" clId="{B20FDCED-2504-4A9E-BF6A-3C25C4ABD917}" dt="2022-12-04T18:21:38.273" v="1629" actId="20577"/>
          <ac:spMkLst>
            <pc:docMk/>
            <pc:sldMk cId="1743400090" sldId="256"/>
            <ac:spMk id="48" creationId="{CD2C9D6F-EEB3-81A1-1C5C-B103C0C6FBCE}"/>
          </ac:spMkLst>
        </pc:spChg>
        <pc:spChg chg="add mod">
          <ac:chgData name="Matthew Purland" userId="8d07c89cff7dd31c" providerId="LiveId" clId="{B20FDCED-2504-4A9E-BF6A-3C25C4ABD917}" dt="2022-12-04T18:21:34.776" v="1624" actId="20577"/>
          <ac:spMkLst>
            <pc:docMk/>
            <pc:sldMk cId="1743400090" sldId="256"/>
            <ac:spMk id="49" creationId="{71FFFEEA-7680-0B00-5F2B-E7410C698EFB}"/>
          </ac:spMkLst>
        </pc:spChg>
        <pc:spChg chg="add mod">
          <ac:chgData name="Matthew Purland" userId="8d07c89cff7dd31c" providerId="LiveId" clId="{B20FDCED-2504-4A9E-BF6A-3C25C4ABD917}" dt="2022-12-04T14:54:14.702" v="377" actId="20577"/>
          <ac:spMkLst>
            <pc:docMk/>
            <pc:sldMk cId="1743400090" sldId="256"/>
            <ac:spMk id="50" creationId="{41892D0D-F2DF-BCF8-354D-8BB0768B179B}"/>
          </ac:spMkLst>
        </pc:spChg>
        <pc:spChg chg="add mod">
          <ac:chgData name="Matthew Purland" userId="8d07c89cff7dd31c" providerId="LiveId" clId="{B20FDCED-2504-4A9E-BF6A-3C25C4ABD917}" dt="2022-12-04T18:21:31.650" v="1621" actId="20577"/>
          <ac:spMkLst>
            <pc:docMk/>
            <pc:sldMk cId="1743400090" sldId="256"/>
            <ac:spMk id="51" creationId="{AD331DF8-16EC-D220-A514-FBDFBAA6C574}"/>
          </ac:spMkLst>
        </pc:spChg>
        <pc:spChg chg="add mod">
          <ac:chgData name="Matthew Purland" userId="8d07c89cff7dd31c" providerId="LiveId" clId="{B20FDCED-2504-4A9E-BF6A-3C25C4ABD917}" dt="2022-12-04T14:40:57.321" v="234" actId="20577"/>
          <ac:spMkLst>
            <pc:docMk/>
            <pc:sldMk cId="1743400090" sldId="256"/>
            <ac:spMk id="52" creationId="{3914FB08-EE23-CC9F-FCD8-1D0753DEE00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3" creationId="{0879FF9D-081C-AFFA-681C-1D2AF7740DB8}"/>
          </ac:spMkLst>
        </pc:spChg>
        <pc:spChg chg="add del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4" creationId="{9AADFE39-C058-124C-A869-C1B75796DF69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5" creationId="{CFC4AD93-6C55-E7EC-ED5D-C999BFB8CC34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6" creationId="{7FAFAA73-84E5-F618-E4F3-1C7343DB4AD3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7" creationId="{E2C89AD5-0B88-C9BD-3653-122086059E1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8" creationId="{E06E67CE-B70A-B857-635D-43992E2AF6D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59" creationId="{5357D11F-A26E-AB8C-8C59-95A23A46679C}"/>
          </ac:spMkLst>
        </pc:spChg>
        <pc:spChg chg="add mod">
          <ac:chgData name="Matthew Purland" userId="8d07c89cff7dd31c" providerId="LiveId" clId="{B20FDCED-2504-4A9E-BF6A-3C25C4ABD917}" dt="2022-12-04T18:30:28.893" v="1750" actId="20577"/>
          <ac:spMkLst>
            <pc:docMk/>
            <pc:sldMk cId="1743400090" sldId="256"/>
            <ac:spMk id="60" creationId="{7723398A-9295-092F-0B92-D8839C3BAD6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1" creationId="{3145E6F3-5FA3-1D16-C082-267962A3C480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2" creationId="{BEFE593E-47BC-E183-2962-263EA5E1DEBB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3" creationId="{024ACEC7-2257-ACB1-5771-0F894C0C589F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4" creationId="{2F70E11D-8289-1DB0-5E21-394B6A6A6539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5" creationId="{F148593E-9299-431E-DBBC-6BB2DF7204A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6" creationId="{FEB6B5C5-8211-2CF5-B0E2-86C48EA3F06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7" creationId="{10870982-074E-02D6-540E-F454EEA0E14E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8" creationId="{E2036A54-F514-B184-B0A8-3132608603D4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9" creationId="{3D93A8BE-CCF2-60E1-1E5F-AC1B1D711405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0" creationId="{C0D89C60-F25E-00DD-D721-0C733934B49A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1" creationId="{0F4BD531-380C-FFFA-D37C-3EEC4FDED7B3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2" creationId="{C9E87AE9-F86E-8D6A-D39E-9DCEE4829C9B}"/>
          </ac:spMkLst>
        </pc:spChg>
        <pc:spChg chg="add mod">
          <ac:chgData name="Matthew Purland" userId="8d07c89cff7dd31c" providerId="LiveId" clId="{B20FDCED-2504-4A9E-BF6A-3C25C4ABD917}" dt="2022-12-04T18:29:59.587" v="1744" actId="20577"/>
          <ac:spMkLst>
            <pc:docMk/>
            <pc:sldMk cId="1743400090" sldId="256"/>
            <ac:spMk id="73" creationId="{611ACF6C-A441-6AA1-3EDE-CD99D8F3644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4" creationId="{29FFA328-887D-92D5-AC02-A266C3816A70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5" creationId="{7F2F9F33-6761-1CD5-A273-17AE93F1E5D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6" creationId="{557923E6-DBFE-1483-C46C-7AE5828F73BC}"/>
          </ac:spMkLst>
        </pc:spChg>
      </pc:sldChg>
      <pc:sldChg chg="addSp delSp modSp add mod ord">
        <pc:chgData name="Matthew Purland" userId="8d07c89cff7dd31c" providerId="LiveId" clId="{B20FDCED-2504-4A9E-BF6A-3C25C4ABD917}" dt="2022-12-05T08:06:52.517" v="2219" actId="1076"/>
        <pc:sldMkLst>
          <pc:docMk/>
          <pc:sldMk cId="2987681737" sldId="257"/>
        </pc:sldMkLst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06:52.517" v="2219" actId="1076"/>
          <ac:spMkLst>
            <pc:docMk/>
            <pc:sldMk cId="2987681737" sldId="257"/>
            <ac:spMk id="5" creationId="{6BD22DE1-867D-E0E8-24C1-17E5B48E1079}"/>
          </ac:spMkLst>
        </pc:spChg>
        <pc:spChg chg="mod">
          <ac:chgData name="Matthew Purland" userId="8d07c89cff7dd31c" providerId="LiveId" clId="{B20FDCED-2504-4A9E-BF6A-3C25C4ABD917}" dt="2022-12-05T07:57:40.915" v="2096" actId="20577"/>
          <ac:spMkLst>
            <pc:docMk/>
            <pc:sldMk cId="2987681737" sldId="257"/>
            <ac:spMk id="6" creationId="{37B19FA3-93E3-BC2D-A7F2-4A956DA406AC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5T07:18:37.893" v="1764" actId="20577"/>
          <ac:spMkLst>
            <pc:docMk/>
            <pc:sldMk cId="2987681737" sldId="257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39" creationId="{8F465102-874C-C0EA-19EC-F3E6A79604FA}"/>
          </ac:spMkLst>
        </pc:spChg>
        <pc:spChg chg="del mod">
          <ac:chgData name="Matthew Purland" userId="8d07c89cff7dd31c" providerId="LiveId" clId="{B20FDCED-2504-4A9E-BF6A-3C25C4ABD917}" dt="2022-12-05T07:39:13.349" v="1973" actId="478"/>
          <ac:spMkLst>
            <pc:docMk/>
            <pc:sldMk cId="2987681737" sldId="257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1:55.982" v="1637" actId="20577"/>
          <ac:spMkLst>
            <pc:docMk/>
            <pc:sldMk cId="2987681737" sldId="257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5T07:19:35.118" v="1769" actId="20577"/>
          <ac:spMkLst>
            <pc:docMk/>
            <pc:sldMk cId="2987681737" sldId="257"/>
            <ac:spMk id="53" creationId="{0879FF9D-081C-AFFA-681C-1D2AF7740DB8}"/>
          </ac:spMkLst>
        </pc:spChg>
        <pc:spChg chg="mod">
          <ac:chgData name="Matthew Purland" userId="8d07c89cff7dd31c" providerId="LiveId" clId="{B20FDCED-2504-4A9E-BF6A-3C25C4ABD917}" dt="2022-12-05T07:20:16.880" v="1778" actId="20577"/>
          <ac:spMkLst>
            <pc:docMk/>
            <pc:sldMk cId="2987681737" sldId="257"/>
            <ac:spMk id="54" creationId="{9AADFE39-C058-124C-A869-C1B75796DF69}"/>
          </ac:spMkLst>
        </pc:spChg>
        <pc:spChg chg="mod">
          <ac:chgData name="Matthew Purland" userId="8d07c89cff7dd31c" providerId="LiveId" clId="{B20FDCED-2504-4A9E-BF6A-3C25C4ABD917}" dt="2022-12-05T07:19:38.763" v="1771" actId="20577"/>
          <ac:spMkLst>
            <pc:docMk/>
            <pc:sldMk cId="2987681737" sldId="257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5T07:17:33.050" v="1757" actId="20577"/>
          <ac:spMkLst>
            <pc:docMk/>
            <pc:sldMk cId="2987681737" sldId="257"/>
            <ac:spMk id="56" creationId="{7FAFAA73-84E5-F618-E4F3-1C7343DB4AD3}"/>
          </ac:spMkLst>
        </pc:spChg>
        <pc:spChg chg="mod">
          <ac:chgData name="Matthew Purland" userId="8d07c89cff7dd31c" providerId="LiveId" clId="{B20FDCED-2504-4A9E-BF6A-3C25C4ABD917}" dt="2022-12-05T07:19:02.978" v="1765" actId="20577"/>
          <ac:spMkLst>
            <pc:docMk/>
            <pc:sldMk cId="2987681737" sldId="257"/>
            <ac:spMk id="57" creationId="{E2C89AD5-0B88-C9BD-3653-122086059E1A}"/>
          </ac:spMkLst>
        </pc:spChg>
        <pc:spChg chg="mod">
          <ac:chgData name="Matthew Purland" userId="8d07c89cff7dd31c" providerId="LiveId" clId="{B20FDCED-2504-4A9E-BF6A-3C25C4ABD917}" dt="2022-12-05T07:19:31.715" v="1767" actId="20577"/>
          <ac:spMkLst>
            <pc:docMk/>
            <pc:sldMk cId="2987681737" sldId="257"/>
            <ac:spMk id="58" creationId="{E06E67CE-B70A-B857-635D-43992E2AF6D1}"/>
          </ac:spMkLst>
        </pc:spChg>
        <pc:spChg chg="mod">
          <ac:chgData name="Matthew Purland" userId="8d07c89cff7dd31c" providerId="LiveId" clId="{B20FDCED-2504-4A9E-BF6A-3C25C4ABD917}" dt="2022-12-05T07:27:36.034" v="1870" actId="20577"/>
          <ac:spMkLst>
            <pc:docMk/>
            <pc:sldMk cId="2987681737" sldId="257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7:28:23.618" v="1880" actId="20577"/>
          <ac:spMkLst>
            <pc:docMk/>
            <pc:sldMk cId="2987681737" sldId="257"/>
            <ac:spMk id="60" creationId="{7723398A-9295-092F-0B92-D8839C3BAD61}"/>
          </ac:spMkLst>
        </pc:spChg>
        <pc:spChg chg="mod">
          <ac:chgData name="Matthew Purland" userId="8d07c89cff7dd31c" providerId="LiveId" clId="{B20FDCED-2504-4A9E-BF6A-3C25C4ABD917}" dt="2022-12-05T07:28:48.055" v="1884" actId="20577"/>
          <ac:spMkLst>
            <pc:docMk/>
            <pc:sldMk cId="2987681737" sldId="257"/>
            <ac:spMk id="61" creationId="{3145E6F3-5FA3-1D16-C082-267962A3C480}"/>
          </ac:spMkLst>
        </pc:spChg>
        <pc:spChg chg="mod">
          <ac:chgData name="Matthew Purland" userId="8d07c89cff7dd31c" providerId="LiveId" clId="{B20FDCED-2504-4A9E-BF6A-3C25C4ABD917}" dt="2022-12-05T07:29:19.128" v="1885" actId="20577"/>
          <ac:spMkLst>
            <pc:docMk/>
            <pc:sldMk cId="2987681737" sldId="257"/>
            <ac:spMk id="62" creationId="{BEFE593E-47BC-E183-2962-263EA5E1DEBB}"/>
          </ac:spMkLst>
        </pc:spChg>
        <pc:spChg chg="mod">
          <ac:chgData name="Matthew Purland" userId="8d07c89cff7dd31c" providerId="LiveId" clId="{B20FDCED-2504-4A9E-BF6A-3C25C4ABD917}" dt="2022-12-05T07:29:30.488" v="1891" actId="20577"/>
          <ac:spMkLst>
            <pc:docMk/>
            <pc:sldMk cId="2987681737" sldId="257"/>
            <ac:spMk id="63" creationId="{024ACEC7-2257-ACB1-5771-0F894C0C589F}"/>
          </ac:spMkLst>
        </pc:spChg>
        <pc:spChg chg="mod">
          <ac:chgData name="Matthew Purland" userId="8d07c89cff7dd31c" providerId="LiveId" clId="{B20FDCED-2504-4A9E-BF6A-3C25C4ABD917}" dt="2022-12-05T07:30:18.267" v="1893" actId="20577"/>
          <ac:spMkLst>
            <pc:docMk/>
            <pc:sldMk cId="2987681737" sldId="257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5T07:38:52.556" v="1968" actId="20577"/>
          <ac:spMkLst>
            <pc:docMk/>
            <pc:sldMk cId="2987681737" sldId="257"/>
            <ac:spMk id="65" creationId="{F148593E-9299-431E-DBBC-6BB2DF7204A2}"/>
          </ac:spMkLst>
        </pc:spChg>
        <pc:spChg chg="mod">
          <ac:chgData name="Matthew Purland" userId="8d07c89cff7dd31c" providerId="LiveId" clId="{B20FDCED-2504-4A9E-BF6A-3C25C4ABD917}" dt="2022-12-05T07:41:17.909" v="1987" actId="20577"/>
          <ac:spMkLst>
            <pc:docMk/>
            <pc:sldMk cId="2987681737" sldId="257"/>
            <ac:spMk id="66" creationId="{FEB6B5C5-8211-2CF5-B0E2-86C48EA3F062}"/>
          </ac:spMkLst>
        </pc:spChg>
        <pc:spChg chg="mod">
          <ac:chgData name="Matthew Purland" userId="8d07c89cff7dd31c" providerId="LiveId" clId="{B20FDCED-2504-4A9E-BF6A-3C25C4ABD917}" dt="2022-12-05T07:41:38.888" v="1988" actId="20577"/>
          <ac:spMkLst>
            <pc:docMk/>
            <pc:sldMk cId="2987681737" sldId="257"/>
            <ac:spMk id="67" creationId="{10870982-074E-02D6-540E-F454EEA0E14E}"/>
          </ac:spMkLst>
        </pc:spChg>
        <pc:spChg chg="mod">
          <ac:chgData name="Matthew Purland" userId="8d07c89cff7dd31c" providerId="LiveId" clId="{B20FDCED-2504-4A9E-BF6A-3C25C4ABD917}" dt="2022-12-05T07:42:28.854" v="1994" actId="20577"/>
          <ac:spMkLst>
            <pc:docMk/>
            <pc:sldMk cId="2987681737" sldId="257"/>
            <ac:spMk id="68" creationId="{E2036A54-F514-B184-B0A8-3132608603D4}"/>
          </ac:spMkLst>
        </pc:spChg>
        <pc:spChg chg="mod">
          <ac:chgData name="Matthew Purland" userId="8d07c89cff7dd31c" providerId="LiveId" clId="{B20FDCED-2504-4A9E-BF6A-3C25C4ABD917}" dt="2022-12-05T07:45:30.251" v="2008" actId="20577"/>
          <ac:spMkLst>
            <pc:docMk/>
            <pc:sldMk cId="2987681737" sldId="257"/>
            <ac:spMk id="69" creationId="{3D93A8BE-CCF2-60E1-1E5F-AC1B1D711405}"/>
          </ac:spMkLst>
        </pc:spChg>
        <pc:spChg chg="mod">
          <ac:chgData name="Matthew Purland" userId="8d07c89cff7dd31c" providerId="LiveId" clId="{B20FDCED-2504-4A9E-BF6A-3C25C4ABD917}" dt="2022-12-05T07:45:58.476" v="2012" actId="20577"/>
          <ac:spMkLst>
            <pc:docMk/>
            <pc:sldMk cId="2987681737" sldId="257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01:30.812" v="2105" actId="20577"/>
          <ac:spMkLst>
            <pc:docMk/>
            <pc:sldMk cId="2987681737" sldId="257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02:10.103" v="2114" actId="20577"/>
          <ac:spMkLst>
            <pc:docMk/>
            <pc:sldMk cId="2987681737" sldId="257"/>
            <ac:spMk id="72" creationId="{C9E87AE9-F86E-8D6A-D39E-9DCEE4829C9B}"/>
          </ac:spMkLst>
        </pc:spChg>
        <pc:spChg chg="mod">
          <ac:chgData name="Matthew Purland" userId="8d07c89cff7dd31c" providerId="LiveId" clId="{B20FDCED-2504-4A9E-BF6A-3C25C4ABD917}" dt="2022-12-05T08:03:15.408" v="2124" actId="20577"/>
          <ac:spMkLst>
            <pc:docMk/>
            <pc:sldMk cId="2987681737" sldId="257"/>
            <ac:spMk id="73" creationId="{611ACF6C-A441-6AA1-3EDE-CD99D8F3644C}"/>
          </ac:spMkLst>
        </pc:spChg>
        <pc:spChg chg="mod">
          <ac:chgData name="Matthew Purland" userId="8d07c89cff7dd31c" providerId="LiveId" clId="{B20FDCED-2504-4A9E-BF6A-3C25C4ABD917}" dt="2022-12-05T08:04:14.543" v="2129" actId="20577"/>
          <ac:spMkLst>
            <pc:docMk/>
            <pc:sldMk cId="2987681737" sldId="257"/>
            <ac:spMk id="74" creationId="{29FFA328-887D-92D5-AC02-A266C3816A70}"/>
          </ac:spMkLst>
        </pc:spChg>
        <pc:spChg chg="add del mod">
          <ac:chgData name="Matthew Purland" userId="8d07c89cff7dd31c" providerId="LiveId" clId="{B20FDCED-2504-4A9E-BF6A-3C25C4ABD917}" dt="2022-12-05T08:04:47.153" v="2138" actId="20577"/>
          <ac:spMkLst>
            <pc:docMk/>
            <pc:sldMk cId="2987681737" sldId="257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08:05:30.977" v="2147" actId="20577"/>
          <ac:spMkLst>
            <pc:docMk/>
            <pc:sldMk cId="2987681737" sldId="257"/>
            <ac:spMk id="76" creationId="{557923E6-DBFE-1483-C46C-7AE5828F73BC}"/>
          </ac:spMkLst>
        </pc:spChg>
      </pc:sldChg>
      <pc:sldChg chg="addSp delSp modSp add mod">
        <pc:chgData name="Matthew Purland" userId="8d07c89cff7dd31c" providerId="LiveId" clId="{B20FDCED-2504-4A9E-BF6A-3C25C4ABD917}" dt="2022-12-05T08:37:51.598" v="2435" actId="207"/>
        <pc:sldMkLst>
          <pc:docMk/>
          <pc:sldMk cId="3300108762" sldId="258"/>
        </pc:sldMkLst>
        <pc:spChg chg="add del mod">
          <ac:chgData name="Matthew Purland" userId="8d07c89cff7dd31c" providerId="LiveId" clId="{B20FDCED-2504-4A9E-BF6A-3C25C4ABD917}" dt="2022-12-05T07:27:02.802" v="1868"/>
          <ac:spMkLst>
            <pc:docMk/>
            <pc:sldMk cId="3300108762" sldId="258"/>
            <ac:spMk id="2" creationId="{2B497C68-576B-A6D9-9169-C49040C67AE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5T07:47:49.052" v="2055" actId="20577"/>
          <ac:spMkLst>
            <pc:docMk/>
            <pc:sldMk cId="3300108762" sldId="258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4" creationId="{848B585F-47CB-D558-0525-85AD3559DDB8}"/>
          </ac:spMkLst>
        </pc:spChg>
        <pc:spChg chg="add del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" creationId="{C8402144-3B7C-12C6-40BA-9499E29D705A}"/>
          </ac:spMkLst>
        </pc:spChg>
        <pc:spChg chg="add mod">
          <ac:chgData name="Matthew Purland" userId="8d07c89cff7dd31c" providerId="LiveId" clId="{B20FDCED-2504-4A9E-BF6A-3C25C4ABD917}" dt="2022-12-05T08:37:17.795" v="2433" actId="20577"/>
          <ac:spMkLst>
            <pc:docMk/>
            <pc:sldMk cId="3300108762" sldId="258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6" creationId="{37B19FA3-93E3-BC2D-A7F2-4A956DA406AC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7" creationId="{122AF2E3-967F-1582-2177-15BD8ED3C2C5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8" creationId="{F01190CE-48D8-885F-48BE-BC855C09ACDE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9" creationId="{C591F5AE-AD7E-54B5-9784-0D64477EB204}"/>
          </ac:spMkLst>
        </pc:spChg>
        <pc:spChg chg="add del mod">
          <ac:chgData name="Matthew Purland" userId="8d07c89cff7dd31c" providerId="LiveId" clId="{B20FDCED-2504-4A9E-BF6A-3C25C4ABD917}" dt="2022-12-04T17:38:53.654" v="724" actId="478"/>
          <ac:spMkLst>
            <pc:docMk/>
            <pc:sldMk cId="3300108762" sldId="258"/>
            <ac:spMk id="10" creationId="{CEDA5938-ED32-F0A6-C99C-47E3A9DA5ECD}"/>
          </ac:spMkLst>
        </pc:spChg>
        <pc:spChg chg="add del mod">
          <ac:chgData name="Matthew Purland" userId="8d07c89cff7dd31c" providerId="LiveId" clId="{B20FDCED-2504-4A9E-BF6A-3C25C4ABD917}" dt="2022-12-04T18:11:59.832" v="1538" actId="14100"/>
          <ac:spMkLst>
            <pc:docMk/>
            <pc:sldMk cId="3300108762" sldId="258"/>
            <ac:spMk id="11" creationId="{FAA316BA-5F89-5500-D28E-4F143BB34F2D}"/>
          </ac:spMkLst>
        </pc:spChg>
        <pc:spChg chg="add del mod">
          <ac:chgData name="Matthew Purland" userId="8d07c89cff7dd31c" providerId="LiveId" clId="{B20FDCED-2504-4A9E-BF6A-3C25C4ABD917}" dt="2022-12-04T17:49:14.690" v="1010" actId="478"/>
          <ac:spMkLst>
            <pc:docMk/>
            <pc:sldMk cId="3300108762" sldId="258"/>
            <ac:spMk id="12" creationId="{A0907FC9-79EF-3C04-4FE5-164CEE1C6A17}"/>
          </ac:spMkLst>
        </pc:spChg>
        <pc:spChg chg="add del mod">
          <ac:chgData name="Matthew Purland" userId="8d07c89cff7dd31c" providerId="LiveId" clId="{B20FDCED-2504-4A9E-BF6A-3C25C4ABD917}" dt="2022-12-04T17:50:43.235" v="1020" actId="478"/>
          <ac:spMkLst>
            <pc:docMk/>
            <pc:sldMk cId="3300108762" sldId="258"/>
            <ac:spMk id="13" creationId="{62A1E47F-A322-1BD4-0667-401E4608511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4" creationId="{77134B8D-3CF4-C019-28DB-6B6C5DE32A9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5" creationId="{A48178BF-54E9-C7B6-2B94-E6C8B94D284E}"/>
          </ac:spMkLst>
        </pc:spChg>
        <pc:spChg chg="add del mod">
          <ac:chgData name="Matthew Purland" userId="8d07c89cff7dd31c" providerId="LiveId" clId="{B20FDCED-2504-4A9E-BF6A-3C25C4ABD917}" dt="2022-12-04T17:46:37.841" v="916" actId="478"/>
          <ac:spMkLst>
            <pc:docMk/>
            <pc:sldMk cId="3300108762" sldId="258"/>
            <ac:spMk id="16" creationId="{53034A2F-16DC-7F88-6F4C-40D071B9E92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18" creationId="{12263A7A-0728-582B-325B-6708326A3B70}"/>
          </ac:spMkLst>
        </pc:spChg>
        <pc:spChg chg="add del mod">
          <ac:chgData name="Matthew Purland" userId="8d07c89cff7dd31c" providerId="LiveId" clId="{B20FDCED-2504-4A9E-BF6A-3C25C4ABD917}" dt="2022-12-04T17:46:46.669" v="919" actId="478"/>
          <ac:spMkLst>
            <pc:docMk/>
            <pc:sldMk cId="3300108762" sldId="258"/>
            <ac:spMk id="20" creationId="{469A25FA-D5B1-0593-BB4D-DE724F8890E7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1" creationId="{A80BA8FC-B636-99FD-E388-87A43ABBF3E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2" creationId="{DE8CC288-B214-34E2-42CD-10D099966DA2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3" creationId="{0A16CE87-507F-E6A4-F970-23C41085A0DE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4" creationId="{C6593F5D-9BE0-05FC-92DD-1796F217357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26" creationId="{46B59DD9-2D1F-C2E2-A0C4-880C5A7C8BA1}"/>
          </ac:spMkLst>
        </pc:spChg>
        <pc:spChg chg="add mod">
          <ac:chgData name="Matthew Purland" userId="8d07c89cff7dd31c" providerId="LiveId" clId="{B20FDCED-2504-4A9E-BF6A-3C25C4ABD917}" dt="2022-12-04T18:04:52.670" v="1295" actId="20577"/>
          <ac:spMkLst>
            <pc:docMk/>
            <pc:sldMk cId="3300108762" sldId="258"/>
            <ac:spMk id="27" creationId="{14FFA983-913E-B1B3-BA6B-9C5F06CC5A72}"/>
          </ac:spMkLst>
        </pc:spChg>
        <pc:spChg chg="add mod">
          <ac:chgData name="Matthew Purland" userId="8d07c89cff7dd31c" providerId="LiveId" clId="{B20FDCED-2504-4A9E-BF6A-3C25C4ABD917}" dt="2022-12-04T18:12:07.750" v="1540" actId="20577"/>
          <ac:spMkLst>
            <pc:docMk/>
            <pc:sldMk cId="3300108762" sldId="258"/>
            <ac:spMk id="28" creationId="{9E4E34E5-7EF6-E7B1-B309-694ACB2C408D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29" creationId="{A8B8AB0E-1D6E-E05B-6B11-2584403D726B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30" creationId="{A56730A5-63A0-1044-CFE0-929438CAB911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31" creationId="{1B327E6B-1A51-03C7-5050-1D34E73A17D5}"/>
          </ac:spMkLst>
        </pc:spChg>
        <pc:spChg chg="add mod">
          <ac:chgData name="Matthew Purland" userId="8d07c89cff7dd31c" providerId="LiveId" clId="{B20FDCED-2504-4A9E-BF6A-3C25C4ABD917}" dt="2022-12-04T18:26:23.108" v="1701" actId="20577"/>
          <ac:spMkLst>
            <pc:docMk/>
            <pc:sldMk cId="3300108762" sldId="258"/>
            <ac:spMk id="32" creationId="{47E84603-777E-7FD0-15D6-1EFD15E456CC}"/>
          </ac:spMkLst>
        </pc:spChg>
        <pc:spChg chg="add mod">
          <ac:chgData name="Matthew Purland" userId="8d07c89cff7dd31c" providerId="LiveId" clId="{B20FDCED-2504-4A9E-BF6A-3C25C4ABD917}" dt="2022-12-04T18:12:02.770" v="1539" actId="20577"/>
          <ac:spMkLst>
            <pc:docMk/>
            <pc:sldMk cId="3300108762" sldId="258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4" creationId="{ACA2344C-AFAE-B12D-C12C-8BE3821523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5" creationId="{B974915A-27D9-9A98-E056-42E65364E4D3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6" creationId="{3DA79AEF-9DC4-0FA2-C86D-2B1F861C7AC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7" creationId="{1AC031E2-1DD1-9DD2-9474-B7FAB57619EE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8" creationId="{6E65B448-AB95-C679-007F-B5C0B2C2003C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39" creationId="{8F465102-874C-C0EA-19EC-F3E6A79604FA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0" creationId="{E259FC0B-0391-D4C8-01D6-F8A32FE36EBD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1" creationId="{2257DE98-D999-7B8E-8183-2D978B94ED06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2" creationId="{CA406DCD-DAEF-4414-34B2-A62B33D17670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3" creationId="{CBDE43D5-7B07-0E17-FD29-827A99FBFA64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4" creationId="{3F5862E3-35FB-E07D-BFCF-F5CC2BA88AFB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5" creationId="{9D7D520F-B766-AB24-7FBE-32EC7F01E293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6" creationId="{3109E31F-2970-5AF0-C0D4-075703F5F00B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7" creationId="{1E419D7D-EADD-EB55-F8B6-E5290F94A1A8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8" creationId="{CD2C9D6F-EEB3-81A1-1C5C-B103C0C6FBC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9" creationId="{71FFFEEA-7680-0B00-5F2B-E7410C698EF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0" creationId="{41892D0D-F2DF-BCF8-354D-8BB0768B179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1" creationId="{AD331DF8-16EC-D220-A514-FBDFBAA6C57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2" creationId="{3914FB08-EE23-CC9F-FCD8-1D0753DEE00A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54" creationId="{9AADFE39-C058-124C-A869-C1B75796DF69}"/>
          </ac:spMkLst>
        </pc:spChg>
        <pc:spChg chg="del">
          <ac:chgData name="Matthew Purland" userId="8d07c89cff7dd31c" providerId="LiveId" clId="{B20FDCED-2504-4A9E-BF6A-3C25C4ABD917}" dt="2022-12-04T17:25:02.910" v="428" actId="478"/>
          <ac:spMkLst>
            <pc:docMk/>
            <pc:sldMk cId="3300108762" sldId="258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7:25:09.925" v="431" actId="478"/>
          <ac:spMkLst>
            <pc:docMk/>
            <pc:sldMk cId="3300108762" sldId="258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7:25:04.284" v="429" actId="478"/>
          <ac:spMkLst>
            <pc:docMk/>
            <pc:sldMk cId="3300108762" sldId="258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7:25:14.596" v="433" actId="478"/>
          <ac:spMkLst>
            <pc:docMk/>
            <pc:sldMk cId="3300108762" sldId="258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60" creationId="{7723398A-9295-092F-0B92-D8839C3BAD61}"/>
          </ac:spMkLst>
        </pc:spChg>
        <pc:spChg chg="del mod">
          <ac:chgData name="Matthew Purland" userId="8d07c89cff7dd31c" providerId="LiveId" clId="{B20FDCED-2504-4A9E-BF6A-3C25C4ABD917}" dt="2022-12-04T17:25:23.097" v="436" actId="478"/>
          <ac:spMkLst>
            <pc:docMk/>
            <pc:sldMk cId="3300108762" sldId="258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7:25:24.295" v="437" actId="478"/>
          <ac:spMkLst>
            <pc:docMk/>
            <pc:sldMk cId="3300108762" sldId="258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7:25:25.225" v="438" actId="478"/>
          <ac:spMkLst>
            <pc:docMk/>
            <pc:sldMk cId="3300108762" sldId="258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7:25:26.515" v="439" actId="478"/>
          <ac:spMkLst>
            <pc:docMk/>
            <pc:sldMk cId="3300108762" sldId="258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7:25:52.158" v="444" actId="478"/>
          <ac:spMkLst>
            <pc:docMk/>
            <pc:sldMk cId="3300108762" sldId="258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9" creationId="{3D93A8BE-CCF2-60E1-1E5F-AC1B1D711405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4" creationId="{29FFA328-887D-92D5-AC02-A266C3816A70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6" creationId="{557923E6-DBFE-1483-C46C-7AE5828F73BC}"/>
          </ac:spMkLst>
        </pc:spChg>
        <pc:spChg chg="add mod">
          <ac:chgData name="Matthew Purland" userId="8d07c89cff7dd31c" providerId="LiveId" clId="{B20FDCED-2504-4A9E-BF6A-3C25C4ABD917}" dt="2022-12-04T18:11:03.364" v="1529" actId="14100"/>
          <ac:spMkLst>
            <pc:docMk/>
            <pc:sldMk cId="3300108762" sldId="258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B20FDCED-2504-4A9E-BF6A-3C25C4ABD917}" dt="2022-12-05T08:24:34.896" v="2277" actId="1076"/>
        <pc:sldMkLst>
          <pc:docMk/>
          <pc:sldMk cId="3387543897" sldId="259"/>
        </pc:sldMkLst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" creationId="{700EAAFC-B097-84FE-7EBA-F52F6492BA2D}"/>
          </ac:spMkLst>
        </pc:spChg>
        <pc:spChg chg="mod">
          <ac:chgData name="Matthew Purland" userId="8d07c89cff7dd31c" providerId="LiveId" clId="{B20FDCED-2504-4A9E-BF6A-3C25C4ABD917}" dt="2022-12-05T08:18:38.045" v="2261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5T08:24:34.896" v="2277" actId="1076"/>
          <ac:spMkLst>
            <pc:docMk/>
            <pc:sldMk cId="3387543897" sldId="259"/>
            <ac:spMk id="4" creationId="{848B585F-47CB-D558-0525-85AD3559DDB8}"/>
          </ac:spMkLst>
        </pc:spChg>
        <pc:spChg chg="add mod">
          <ac:chgData name="Matthew Purland" userId="8d07c89cff7dd31c" providerId="LiveId" clId="{B20FDCED-2504-4A9E-BF6A-3C25C4ABD917}" dt="2022-12-04T18:13:07.117" v="1557" actId="1076"/>
          <ac:spMkLst>
            <pc:docMk/>
            <pc:sldMk cId="3387543897" sldId="259"/>
            <ac:spMk id="5" creationId="{D737F44B-947C-26E5-EA13-36B4E9CD7B29}"/>
          </ac:spMkLst>
        </pc:spChg>
        <pc:spChg chg="mod">
          <ac:chgData name="Matthew Purland" userId="8d07c89cff7dd31c" providerId="LiveId" clId="{B20FDCED-2504-4A9E-BF6A-3C25C4ABD917}" dt="2022-12-05T08:18:05.905" v="2256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B20FDCED-2504-4A9E-BF6A-3C25C4ABD917}" dt="2022-12-04T18:23:34.632" v="1674" actId="478"/>
          <ac:spMkLst>
            <pc:docMk/>
            <pc:sldMk cId="3387543897" sldId="259"/>
            <ac:spMk id="7" creationId="{B9CD80FC-4980-D2E2-95DB-56ACD2EA99AD}"/>
          </ac:spMkLst>
        </pc:spChg>
        <pc:spChg chg="add del mod">
          <ac:chgData name="Matthew Purland" userId="8d07c89cff7dd31c" providerId="LiveId" clId="{B20FDCED-2504-4A9E-BF6A-3C25C4ABD917}" dt="2022-12-04T18:25:16.822" v="1688" actId="478"/>
          <ac:spMkLst>
            <pc:docMk/>
            <pc:sldMk cId="3387543897" sldId="259"/>
            <ac:spMk id="8" creationId="{7C4C38AA-7831-3D8D-48FB-423D2986858D}"/>
          </ac:spMkLst>
        </pc:spChg>
        <pc:spChg chg="add del mod">
          <ac:chgData name="Matthew Purland" userId="8d07c89cff7dd31c" providerId="LiveId" clId="{B20FDCED-2504-4A9E-BF6A-3C25C4ABD917}" dt="2022-12-04T18:23:36.899" v="1675" actId="478"/>
          <ac:spMkLst>
            <pc:docMk/>
            <pc:sldMk cId="3387543897" sldId="259"/>
            <ac:spMk id="9" creationId="{636DE54D-52B6-DB39-CC24-A5F6459E27B9}"/>
          </ac:spMkLst>
        </pc:spChg>
        <pc:spChg chg="mod">
          <ac:chgData name="Matthew Purland" userId="8d07c89cff7dd31c" providerId="LiveId" clId="{B20FDCED-2504-4A9E-BF6A-3C25C4ABD917}" dt="2022-12-05T08:20:29.035" v="2266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8:11:47.941" v="2234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B20FDCED-2504-4A9E-BF6A-3C25C4ABD917}" dt="2022-12-05T08:21:38.029" v="2271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8:17:47.794" v="2254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8:10:37.875" v="2229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37:00.749" v="1957" actId="20577"/>
          <ac:spMkLst>
            <pc:docMk/>
            <pc:sldMk cId="3387543897" sldId="259"/>
            <ac:spMk id="39" creationId="{8F465102-874C-C0EA-19EC-F3E6A79604FA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8:19:51.286" v="2265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8:10:35.243" v="2228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8:18:28.179" v="2260" actId="20577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8:22:41.748" v="2273" actId="1076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B20FDCED-2504-4A9E-BF6A-3C25C4ABD917}" dt="2022-12-05T08:16:31.452" v="2250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24:23.509" v="2276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15:49.056" v="2248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4T18:22:39.213" v="1661" actId="20577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2:34.545" v="1656" actId="20577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24:07.539" v="2275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4T18:22:28.833" v="1653" actId="20577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52" creationId="{3914FB08-EE23-CC9F-FCD8-1D0753DEE00A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4" creationId="{9AADFE39-C058-124C-A869-C1B75796DF69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5" creationId="{CFC4AD93-6C55-E7EC-ED5D-C999BFB8CC34}"/>
          </ac:spMkLst>
        </pc:spChg>
        <pc:spChg chg="del mod">
          <ac:chgData name="Matthew Purland" userId="8d07c89cff7dd31c" providerId="LiveId" clId="{B20FDCED-2504-4A9E-BF6A-3C25C4ABD917}" dt="2022-12-04T18:13:38.956" v="1568" actId="478"/>
          <ac:spMkLst>
            <pc:docMk/>
            <pc:sldMk cId="3387543897" sldId="259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8:13:36.420" v="1566" actId="478"/>
          <ac:spMkLst>
            <pc:docMk/>
            <pc:sldMk cId="3387543897" sldId="259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8:13:37.581" v="1567" actId="478"/>
          <ac:spMkLst>
            <pc:docMk/>
            <pc:sldMk cId="3387543897" sldId="259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59" creationId="{5357D11F-A26E-AB8C-8C59-95A23A46679C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4" creationId="{2F70E11D-8289-1DB0-5E21-394B6A6A6539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9" creationId="{3D93A8BE-CCF2-60E1-1E5F-AC1B1D711405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70" creationId="{C0D89C60-F25E-00DD-D721-0C733934B49A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8:13:41.991" v="1571" actId="478"/>
          <ac:spMkLst>
            <pc:docMk/>
            <pc:sldMk cId="3387543897" sldId="259"/>
            <ac:spMk id="74" creationId="{29FFA328-887D-92D5-AC02-A266C3816A70}"/>
          </ac:spMkLst>
        </pc:spChg>
        <pc:spChg chg="del">
          <ac:chgData name="Matthew Purland" userId="8d07c89cff7dd31c" providerId="LiveId" clId="{B20FDCED-2504-4A9E-BF6A-3C25C4ABD917}" dt="2022-12-04T18:13:41.081" v="1570" actId="478"/>
          <ac:spMkLst>
            <pc:docMk/>
            <pc:sldMk cId="3387543897" sldId="259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8:13:39.921" v="1569" actId="478"/>
          <ac:spMkLst>
            <pc:docMk/>
            <pc:sldMk cId="3387543897" sldId="259"/>
            <ac:spMk id="76" creationId="{557923E6-DBFE-1483-C46C-7AE5828F73BC}"/>
          </ac:spMkLst>
        </pc:spChg>
      </pc:sldChg>
      <pc:sldChg chg="addSp delSp modSp new mod ord">
        <pc:chgData name="Matthew Purland" userId="8d07c89cff7dd31c" providerId="LiveId" clId="{B20FDCED-2504-4A9E-BF6A-3C25C4ABD917}" dt="2022-12-05T08:29:46.213" v="2375" actId="20577"/>
        <pc:sldMkLst>
          <pc:docMk/>
          <pc:sldMk cId="2632296941" sldId="260"/>
        </pc:sldMkLst>
        <pc:spChg chg="del">
          <ac:chgData name="Matthew Purland" userId="8d07c89cff7dd31c" providerId="LiveId" clId="{B20FDCED-2504-4A9E-BF6A-3C25C4ABD917}" dt="2022-12-05T07:51:15.937" v="2062" actId="478"/>
          <ac:spMkLst>
            <pc:docMk/>
            <pc:sldMk cId="2632296941" sldId="260"/>
            <ac:spMk id="2" creationId="{F29C5CE4-6AD7-7698-A9DB-20054D39F850}"/>
          </ac:spMkLst>
        </pc:spChg>
        <pc:spChg chg="del">
          <ac:chgData name="Matthew Purland" userId="8d07c89cff7dd31c" providerId="LiveId" clId="{B20FDCED-2504-4A9E-BF6A-3C25C4ABD917}" dt="2022-12-05T07:51:27.393" v="2064" actId="478"/>
          <ac:spMkLst>
            <pc:docMk/>
            <pc:sldMk cId="2632296941" sldId="260"/>
            <ac:spMk id="3" creationId="{1323B85D-2A21-C1A8-597C-E93B560DE1AA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4" creationId="{761A7552-F9F4-9936-88D4-6F73698B887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5" creationId="{47DA6A18-29B8-A3AE-6444-DC14647BBD68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6" creationId="{CDC403AB-4D78-6D45-C605-E010A9E2164C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7" creationId="{7DB4C509-2916-D245-AF7A-7F1412C64B81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8" creationId="{0EE1B4DC-A3F1-5AE6-7982-41F90DE2DC8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9" creationId="{C9D6DBA3-4181-7C7D-7BE5-17307D5E98F2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0" creationId="{FCF75842-21AD-31DD-DF44-8CCEAD8CC2DB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1" creationId="{EFF1DDC6-BF5A-B773-5046-22DD3E47BB03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2" creationId="{C6707BDA-DF56-4D0F-60A7-A8DF9D60F886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3" creationId="{CF014553-B453-3078-AE6E-D5FF021483E9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4" creationId="{ECB2C983-8ABB-6115-73AA-7AD4FC9E170F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5" creationId="{1701FA94-964D-765C-3443-7DF123B61AC7}"/>
          </ac:spMkLst>
        </pc:spChg>
        <pc:spChg chg="add mod">
          <ac:chgData name="Matthew Purland" userId="8d07c89cff7dd31c" providerId="LiveId" clId="{B20FDCED-2504-4A9E-BF6A-3C25C4ABD917}" dt="2022-12-05T08:29:46.213" v="2375" actId="20577"/>
          <ac:spMkLst>
            <pc:docMk/>
            <pc:sldMk cId="2632296941" sldId="260"/>
            <ac:spMk id="16" creationId="{D5EE1A35-4E34-2835-4FE4-EB4B2343F5BB}"/>
          </ac:spMkLst>
        </pc:spChg>
        <pc:grpChg chg="mod">
          <ac:chgData name="Matthew Purland" userId="8d07c89cff7dd31c" providerId="LiveId" clId="{B20FDCED-2504-4A9E-BF6A-3C25C4ABD917}" dt="2022-12-05T08:27:39.461" v="2340"/>
          <ac:grpSpMkLst>
            <pc:docMk/>
            <pc:sldMk cId="2632296941" sldId="260"/>
            <ac:grpSpMk id="21" creationId="{03565BD0-C487-5DBD-1EA4-7770A59543E3}"/>
          </ac:grpSpMkLst>
        </pc:grpChg>
        <pc:grpChg chg="mod">
          <ac:chgData name="Matthew Purland" userId="8d07c89cff7dd31c" providerId="LiveId" clId="{B20FDCED-2504-4A9E-BF6A-3C25C4ABD917}" dt="2022-12-05T08:28:46.351" v="2348"/>
          <ac:grpSpMkLst>
            <pc:docMk/>
            <pc:sldMk cId="2632296941" sldId="260"/>
            <ac:grpSpMk id="29" creationId="{3090325B-9A4D-99BE-7D1D-CB0131F52A0B}"/>
          </ac:grpSpMkLst>
        </pc:grpChg>
        <pc:grpChg chg="mod">
          <ac:chgData name="Matthew Purland" userId="8d07c89cff7dd31c" providerId="LiveId" clId="{B20FDCED-2504-4A9E-BF6A-3C25C4ABD917}" dt="2022-12-05T08:28:54.339" v="2351"/>
          <ac:grpSpMkLst>
            <pc:docMk/>
            <pc:sldMk cId="2632296941" sldId="260"/>
            <ac:grpSpMk id="32" creationId="{1D768D6E-AB4C-5B0A-2B86-F5EC04AE2B56}"/>
          </ac:grpSpMkLst>
        </pc:grpChg>
        <pc:grpChg chg="mod">
          <ac:chgData name="Matthew Purland" userId="8d07c89cff7dd31c" providerId="LiveId" clId="{B20FDCED-2504-4A9E-BF6A-3C25C4ABD917}" dt="2022-12-05T08:29:05.860" v="2355"/>
          <ac:grpSpMkLst>
            <pc:docMk/>
            <pc:sldMk cId="2632296941" sldId="260"/>
            <ac:grpSpMk id="36" creationId="{6A9A833F-DBBC-F8CD-F23E-E9EB5FF068FE}"/>
          </ac:grpSpMkLst>
        </pc:grpChg>
        <pc:inkChg chg="add">
          <ac:chgData name="Matthew Purland" userId="8d07c89cff7dd31c" providerId="LiveId" clId="{B20FDCED-2504-4A9E-BF6A-3C25C4ABD917}" dt="2022-12-05T08:27:00.964" v="2336" actId="9405"/>
          <ac:inkMkLst>
            <pc:docMk/>
            <pc:sldMk cId="2632296941" sldId="260"/>
            <ac:inkMk id="17" creationId="{37E3045B-8E95-6C61-3075-654EE9A005AB}"/>
          </ac:inkMkLst>
        </pc:inkChg>
        <pc:inkChg chg="add">
          <ac:chgData name="Matthew Purland" userId="8d07c89cff7dd31c" providerId="LiveId" clId="{B20FDCED-2504-4A9E-BF6A-3C25C4ABD917}" dt="2022-12-05T08:27:08.221" v="2337" actId="9405"/>
          <ac:inkMkLst>
            <pc:docMk/>
            <pc:sldMk cId="2632296941" sldId="260"/>
            <ac:inkMk id="18" creationId="{B0C4A855-D5C5-2D5F-B3B8-E724397D0A26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19" creationId="{851EB087-38BE-0454-0C87-6BABF2B7EDD3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20" creationId="{88D11AF9-2ECE-FF7C-4103-65D714F27347}"/>
          </ac:inkMkLst>
        </pc:inkChg>
        <pc:inkChg chg="add">
          <ac:chgData name="Matthew Purland" userId="8d07c89cff7dd31c" providerId="LiveId" clId="{B20FDCED-2504-4A9E-BF6A-3C25C4ABD917}" dt="2022-12-05T08:27:47.678" v="2341" actId="9405"/>
          <ac:inkMkLst>
            <pc:docMk/>
            <pc:sldMk cId="2632296941" sldId="260"/>
            <ac:inkMk id="22" creationId="{C346A337-1A02-6432-AF13-40B3642A43D4}"/>
          </ac:inkMkLst>
        </pc:inkChg>
        <pc:inkChg chg="add">
          <ac:chgData name="Matthew Purland" userId="8d07c89cff7dd31c" providerId="LiveId" clId="{B20FDCED-2504-4A9E-BF6A-3C25C4ABD917}" dt="2022-12-05T08:27:50.008" v="2342" actId="9405"/>
          <ac:inkMkLst>
            <pc:docMk/>
            <pc:sldMk cId="2632296941" sldId="260"/>
            <ac:inkMk id="23" creationId="{D551438B-669A-C46E-3997-22846672D816}"/>
          </ac:inkMkLst>
        </pc:inkChg>
        <pc:inkChg chg="add">
          <ac:chgData name="Matthew Purland" userId="8d07c89cff7dd31c" providerId="LiveId" clId="{B20FDCED-2504-4A9E-BF6A-3C25C4ABD917}" dt="2022-12-05T08:27:56.819" v="2343" actId="9405"/>
          <ac:inkMkLst>
            <pc:docMk/>
            <pc:sldMk cId="2632296941" sldId="260"/>
            <ac:inkMk id="24" creationId="{937C2B3A-356A-ECFE-2F01-6E256D05AB32}"/>
          </ac:inkMkLst>
        </pc:inkChg>
        <pc:inkChg chg="add">
          <ac:chgData name="Matthew Purland" userId="8d07c89cff7dd31c" providerId="LiveId" clId="{B20FDCED-2504-4A9E-BF6A-3C25C4ABD917}" dt="2022-12-05T08:28:33.273" v="2344" actId="9405"/>
          <ac:inkMkLst>
            <pc:docMk/>
            <pc:sldMk cId="2632296941" sldId="260"/>
            <ac:inkMk id="25" creationId="{56BBCABF-1531-63F7-3E7A-3D4297D0E313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6" creationId="{0D7EBA0E-C608-03F6-3733-598092384AF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7" creationId="{6D631F40-BE49-96EF-EE95-0B0585E8C36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8" creationId="{4A074806-CB78-F4B9-7E9A-C13AD06EE6B2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0" creationId="{B1FDA65D-8C62-28C7-CC32-02EAFCABF113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1" creationId="{D92700B2-4DA4-8BA6-41A6-CEA4DECA7658}"/>
          </ac:inkMkLst>
        </pc:inkChg>
        <pc:inkChg chg="add">
          <ac:chgData name="Matthew Purland" userId="8d07c89cff7dd31c" providerId="LiveId" clId="{B20FDCED-2504-4A9E-BF6A-3C25C4ABD917}" dt="2022-12-05T08:28:58.553" v="2352" actId="9405"/>
          <ac:inkMkLst>
            <pc:docMk/>
            <pc:sldMk cId="2632296941" sldId="260"/>
            <ac:inkMk id="33" creationId="{6092C761-3BD8-86ED-8F77-AAAA670A040E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4" creationId="{FE144D3B-B38B-B302-3CAA-460E6A3583FA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5" creationId="{AB6D6D1F-ACA6-590E-B20D-8197F1BBC9BD}"/>
          </ac:inkMkLst>
        </pc:inkChg>
      </pc:sldChg>
      <pc:sldChg chg="addSp delSp modSp add mod ord">
        <pc:chgData name="Matthew Purland" userId="8d07c89cff7dd31c" providerId="LiveId" clId="{B20FDCED-2504-4A9E-BF6A-3C25C4ABD917}" dt="2022-12-05T10:31:58.418" v="3791" actId="1076"/>
        <pc:sldMkLst>
          <pc:docMk/>
          <pc:sldMk cId="2559708413" sldId="261"/>
        </pc:sldMkLst>
        <pc:spChg chg="add mod">
          <ac:chgData name="Matthew Purland" userId="8d07c89cff7dd31c" providerId="LiveId" clId="{B20FDCED-2504-4A9E-BF6A-3C25C4ABD917}" dt="2022-12-05T10:31:58.418" v="3791" actId="1076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5" creationId="{C8402144-3B7C-12C6-40BA-9499E29D705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" creationId="{122AF2E3-967F-1582-2177-15BD8ED3C2C5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8" creationId="{F01190CE-48D8-885F-48BE-BC855C09ACDE}"/>
          </ac:spMkLst>
        </pc:spChg>
        <pc:spChg chg="add mod">
          <ac:chgData name="Matthew Purland" userId="8d07c89cff7dd31c" providerId="LiveId" clId="{B20FDCED-2504-4A9E-BF6A-3C25C4ABD917}" dt="2022-12-05T10:15:54.456" v="3711" actId="1076"/>
          <ac:spMkLst>
            <pc:docMk/>
            <pc:sldMk cId="2559708413" sldId="261"/>
            <ac:spMk id="9" creationId="{C0F3F166-200B-F24F-BA62-3222DFE7F0F7}"/>
          </ac:spMkLst>
        </pc:spChg>
        <pc:spChg chg="add mod">
          <ac:chgData name="Matthew Purland" userId="8d07c89cff7dd31c" providerId="LiveId" clId="{B20FDCED-2504-4A9E-BF6A-3C25C4ABD917}" dt="2022-12-05T10:31:29.636" v="3769" actId="20577"/>
          <ac:spMkLst>
            <pc:docMk/>
            <pc:sldMk cId="2559708413" sldId="261"/>
            <ac:spMk id="10" creationId="{D794988B-BB0E-B161-01AD-1DB410209121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11" creationId="{FAA316BA-5F89-5500-D28E-4F143BB34F2D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1" creationId="{A80BA8FC-B636-99FD-E388-87A43ABBF3E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2" creationId="{DE8CC288-B214-34E2-42CD-10D099966DA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3" creationId="{0A16CE87-507F-E6A4-F970-23C41085A0DE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4" creationId="{C6593F5D-9BE0-05FC-92DD-1796F217357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7" creationId="{14FFA983-913E-B1B3-BA6B-9C5F06CC5A7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8" creationId="{9E4E34E5-7EF6-E7B1-B309-694ACB2C408D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32" creationId="{47E84603-777E-7FD0-15D6-1EFD15E456C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3" creationId="{0879FF9D-081C-AFFA-681C-1D2AF7740DB8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10:15:51.478" v="3710" actId="1076"/>
          <ac:spMkLst>
            <pc:docMk/>
            <pc:sldMk cId="2559708413" sldId="261"/>
            <ac:spMk id="77" creationId="{ABA1E706-81E3-6191-2D38-2D7F617531F7}"/>
          </ac:spMkLst>
        </pc:spChg>
      </pc:sldChg>
    </pc:docChg>
  </pc:docChgLst>
  <pc:docChgLst>
    <pc:chgData name="Matthew Purland" userId="8d07c89cff7dd31c" providerId="LiveId" clId="{2DA4EC5E-B72A-4F42-81BF-57ED4E33BE86}"/>
    <pc:docChg chg="undo custSel addSld delSld modSld">
      <pc:chgData name="Matthew Purland" userId="8d07c89cff7dd31c" providerId="LiveId" clId="{2DA4EC5E-B72A-4F42-81BF-57ED4E33BE86}" dt="2023-03-26T09:36:51.619" v="14" actId="47"/>
      <pc:docMkLst>
        <pc:docMk/>
      </pc:docMkLst>
      <pc:sldChg chg="modSp mod">
        <pc:chgData name="Matthew Purland" userId="8d07c89cff7dd31c" providerId="LiveId" clId="{2DA4EC5E-B72A-4F42-81BF-57ED4E33BE86}" dt="2023-03-26T09:20:15.669" v="1" actId="20577"/>
        <pc:sldMkLst>
          <pc:docMk/>
          <pc:sldMk cId="3687110327" sldId="268"/>
        </pc:sldMkLst>
        <pc:spChg chg="mod">
          <ac:chgData name="Matthew Purland" userId="8d07c89cff7dd31c" providerId="LiveId" clId="{2DA4EC5E-B72A-4F42-81BF-57ED4E33BE86}" dt="2023-03-26T09:20:15.669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2DA4EC5E-B72A-4F42-81BF-57ED4E33BE86}" dt="2023-03-26T09:36:14.941" v="13" actId="207"/>
        <pc:sldMkLst>
          <pc:docMk/>
          <pc:sldMk cId="669373477" sldId="292"/>
        </pc:sldMkLst>
        <pc:spChg chg="mod">
          <ac:chgData name="Matthew Purland" userId="8d07c89cff7dd31c" providerId="LiveId" clId="{2DA4EC5E-B72A-4F42-81BF-57ED4E33BE86}" dt="2023-03-26T09:34:48.182" v="5" actId="207"/>
          <ac:spMkLst>
            <pc:docMk/>
            <pc:sldMk cId="669373477" sldId="292"/>
            <ac:spMk id="12" creationId="{B8BBACFD-27A5-D239-25D1-816DA5D68E2D}"/>
          </ac:spMkLst>
        </pc:spChg>
        <pc:graphicFrameChg chg="modGraphic">
          <ac:chgData name="Matthew Purland" userId="8d07c89cff7dd31c" providerId="LiveId" clId="{2DA4EC5E-B72A-4F42-81BF-57ED4E33BE86}" dt="2023-03-26T09:36:14.941" v="13" actId="20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2DA4EC5E-B72A-4F42-81BF-57ED4E33BE86}" dt="2023-03-26T09:36:02.508" v="11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2DA4EC5E-B72A-4F42-81BF-57ED4E33BE86}" dt="2023-03-26T09:34:35.726" v="4" actId="207"/>
        <pc:sldMkLst>
          <pc:docMk/>
          <pc:sldMk cId="3283105894" sldId="293"/>
        </pc:sldMkLst>
        <pc:spChg chg="mod">
          <ac:chgData name="Matthew Purland" userId="8d07c89cff7dd31c" providerId="LiveId" clId="{2DA4EC5E-B72A-4F42-81BF-57ED4E33BE86}" dt="2023-03-26T09:34:35.726" v="4" actId="207"/>
          <ac:spMkLst>
            <pc:docMk/>
            <pc:sldMk cId="3283105894" sldId="293"/>
            <ac:spMk id="12" creationId="{B8BBACFD-27A5-D239-25D1-816DA5D68E2D}"/>
          </ac:spMkLst>
        </pc:spChg>
      </pc:sldChg>
      <pc:sldChg chg="del">
        <pc:chgData name="Matthew Purland" userId="8d07c89cff7dd31c" providerId="LiveId" clId="{2DA4EC5E-B72A-4F42-81BF-57ED4E33BE86}" dt="2023-03-26T09:36:51.619" v="14" actId="47"/>
        <pc:sldMkLst>
          <pc:docMk/>
          <pc:sldMk cId="3990974208" sldId="296"/>
        </pc:sldMkLst>
      </pc:sldChg>
      <pc:sldChg chg="addSp delSp modSp add mod">
        <pc:chgData name="Matthew Purland" userId="8d07c89cff7dd31c" providerId="LiveId" clId="{2DA4EC5E-B72A-4F42-81BF-57ED4E33BE86}" dt="2023-03-26T09:20:49.334" v="3" actId="478"/>
        <pc:sldMkLst>
          <pc:docMk/>
          <pc:sldMk cId="2789151585" sldId="303"/>
        </pc:sldMkLst>
        <pc:spChg chg="del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3" creationId="{E352E269-F028-A26B-A8CF-EA1FC264DC9E}"/>
          </ac:spMkLst>
        </pc:spChg>
        <pc:spChg chg="add mod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06D231B9-E8F9-4205-B07A-663B894C63ED}"/>
    <pc:docChg chg="undo custSel addSld delSld modSld sldOrd">
      <pc:chgData name="Matthew Purland" userId="8d07c89cff7dd31c" providerId="LiveId" clId="{06D231B9-E8F9-4205-B07A-663B894C63ED}" dt="2022-12-30T19:40:11.254" v="440" actId="1076"/>
      <pc:docMkLst>
        <pc:docMk/>
      </pc:docMkLst>
      <pc:sldChg chg="addSp delSp modSp mod">
        <pc:chgData name="Matthew Purland" userId="8d07c89cff7dd31c" providerId="LiveId" clId="{06D231B9-E8F9-4205-B07A-663B894C63ED}" dt="2022-12-30T19:40:11.254" v="440" actId="1076"/>
        <pc:sldMkLst>
          <pc:docMk/>
          <pc:sldMk cId="3351374959" sldId="262"/>
        </pc:sldMkLst>
        <pc:spChg chg="add mod">
          <ac:chgData name="Matthew Purland" userId="8d07c89cff7dd31c" providerId="LiveId" clId="{06D231B9-E8F9-4205-B07A-663B894C63ED}" dt="2022-12-30T19:39:18.762" v="430" actId="1076"/>
          <ac:spMkLst>
            <pc:docMk/>
            <pc:sldMk cId="3351374959" sldId="262"/>
            <ac:spMk id="2" creationId="{B634BB3E-79CA-4AAF-04B6-E49EA47512B1}"/>
          </ac:spMkLst>
        </pc:spChg>
        <pc:spChg chg="add mod">
          <ac:chgData name="Matthew Purland" userId="8d07c89cff7dd31c" providerId="LiveId" clId="{06D231B9-E8F9-4205-B07A-663B894C63ED}" dt="2022-12-30T19:39:31.063" v="432" actId="1076"/>
          <ac:spMkLst>
            <pc:docMk/>
            <pc:sldMk cId="3351374959" sldId="262"/>
            <ac:spMk id="3" creationId="{10E7E01F-6C8A-A2AA-1B56-DEE89AA6E502}"/>
          </ac:spMkLst>
        </pc:spChg>
        <pc:spChg chg="mod">
          <ac:chgData name="Matthew Purland" userId="8d07c89cff7dd31c" providerId="LiveId" clId="{06D231B9-E8F9-4205-B07A-663B894C63ED}" dt="2022-12-30T19:37:12.355" v="365" actId="20577"/>
          <ac:spMkLst>
            <pc:docMk/>
            <pc:sldMk cId="3351374959" sldId="262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5" creationId="{0095F369-807B-EA39-E012-B54F75842A9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6" creationId="{BDD1DBE9-F1C0-AE57-D239-94FC5AE1783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7" creationId="{97523C4C-DF62-38F8-EEBE-6080934281CF}"/>
          </ac:spMkLst>
        </pc:spChg>
        <pc:spChg chg="mod">
          <ac:chgData name="Matthew Purland" userId="8d07c89cff7dd31c" providerId="LiveId" clId="{06D231B9-E8F9-4205-B07A-663B894C63ED}" dt="2022-12-30T19:37:15.333" v="372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06D231B9-E8F9-4205-B07A-663B894C63ED}" dt="2022-12-30T19:37:16.587" v="373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06D231B9-E8F9-4205-B07A-663B894C63ED}" dt="2022-12-30T19:37:19.529" v="379" actId="20577"/>
          <ac:spMkLst>
            <pc:docMk/>
            <pc:sldMk cId="3351374959" sldId="262"/>
            <ac:spMk id="10" creationId="{95BCEB94-5E9C-55E5-CAEA-E303C587E125}"/>
          </ac:spMkLst>
        </pc:spChg>
        <pc:spChg chg="mod">
          <ac:chgData name="Matthew Purland" userId="8d07c89cff7dd31c" providerId="LiveId" clId="{06D231B9-E8F9-4205-B07A-663B894C63ED}" dt="2022-12-30T19:37:20.907" v="380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06D231B9-E8F9-4205-B07A-663B894C63ED}" dt="2022-12-30T19:37:23.065" v="383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06D231B9-E8F9-4205-B07A-663B894C63ED}" dt="2022-12-30T19:37:27.450" v="388" actId="20577"/>
          <ac:spMkLst>
            <pc:docMk/>
            <pc:sldMk cId="3351374959" sldId="262"/>
            <ac:spMk id="13" creationId="{C89B2FAE-9AB8-E49F-1B39-95D2F5070289}"/>
          </ac:spMkLst>
        </pc:spChg>
        <pc:spChg chg="add mod">
          <ac:chgData name="Matthew Purland" userId="8d07c89cff7dd31c" providerId="LiveId" clId="{06D231B9-E8F9-4205-B07A-663B894C63ED}" dt="2022-12-30T19:39:53.819" v="436" actId="1076"/>
          <ac:spMkLst>
            <pc:docMk/>
            <pc:sldMk cId="3351374959" sldId="262"/>
            <ac:spMk id="14" creationId="{91528E31-7CF3-F3C9-7817-F326CB8D3812}"/>
          </ac:spMkLst>
        </pc:spChg>
        <pc:spChg chg="add mod">
          <ac:chgData name="Matthew Purland" userId="8d07c89cff7dd31c" providerId="LiveId" clId="{06D231B9-E8F9-4205-B07A-663B894C63ED}" dt="2022-12-30T19:40:01.984" v="438" actId="1076"/>
          <ac:spMkLst>
            <pc:docMk/>
            <pc:sldMk cId="3351374959" sldId="262"/>
            <ac:spMk id="15" creationId="{976BFFE3-0C5F-4C52-D5E2-D442F062D7A6}"/>
          </ac:spMkLst>
        </pc:spChg>
        <pc:spChg chg="mod">
          <ac:chgData name="Matthew Purland" userId="8d07c89cff7dd31c" providerId="LiveId" clId="{06D231B9-E8F9-4205-B07A-663B894C63ED}" dt="2022-12-30T13:44:20.367" v="12" actId="6549"/>
          <ac:spMkLst>
            <pc:docMk/>
            <pc:sldMk cId="3351374959" sldId="262"/>
            <ac:spMk id="16" creationId="{EFC2790A-1A11-AE55-094E-490460F59FA3}"/>
          </ac:spMkLst>
        </pc:spChg>
        <pc:spChg chg="add mod">
          <ac:chgData name="Matthew Purland" userId="8d07c89cff7dd31c" providerId="LiveId" clId="{06D231B9-E8F9-4205-B07A-663B894C63ED}" dt="2022-12-30T19:40:11.254" v="440" actId="1076"/>
          <ac:spMkLst>
            <pc:docMk/>
            <pc:sldMk cId="3351374959" sldId="262"/>
            <ac:spMk id="17" creationId="{E98C73CB-4FFC-335F-C6C2-D354E3685C65}"/>
          </ac:spMkLst>
        </pc:spChg>
        <pc:spChg chg="mod">
          <ac:chgData name="Matthew Purland" userId="8d07c89cff7dd31c" providerId="LiveId" clId="{06D231B9-E8F9-4205-B07A-663B894C63ED}" dt="2022-12-30T19:37:35.618" v="394" actId="20577"/>
          <ac:spMkLst>
            <pc:docMk/>
            <pc:sldMk cId="3351374959" sldId="262"/>
            <ac:spMk id="18" creationId="{9EC98C0B-8F4E-250F-12C5-F9D6A20B029B}"/>
          </ac:spMkLst>
        </pc:spChg>
        <pc:spChg chg="add del mod">
          <ac:chgData name="Matthew Purland" userId="8d07c89cff7dd31c" providerId="LiveId" clId="{06D231B9-E8F9-4205-B07A-663B894C63ED}" dt="2022-12-30T14:31:44.550" v="268" actId="478"/>
          <ac:spMkLst>
            <pc:docMk/>
            <pc:sldMk cId="3351374959" sldId="262"/>
            <ac:spMk id="19" creationId="{C61B4975-B5EC-5522-4D61-3F328F8597D1}"/>
          </ac:spMkLst>
        </pc:spChg>
        <pc:spChg chg="del mod">
          <ac:chgData name="Matthew Purland" userId="8d07c89cff7dd31c" providerId="LiveId" clId="{06D231B9-E8F9-4205-B07A-663B894C63ED}" dt="2022-12-30T14:31:45.753" v="269" actId="478"/>
          <ac:spMkLst>
            <pc:docMk/>
            <pc:sldMk cId="3351374959" sldId="262"/>
            <ac:spMk id="20" creationId="{C8629079-A8E6-C910-F5E6-141B66F1091C}"/>
          </ac:spMkLst>
        </pc:spChg>
        <pc:spChg chg="del mod">
          <ac:chgData name="Matthew Purland" userId="8d07c89cff7dd31c" providerId="LiveId" clId="{06D231B9-E8F9-4205-B07A-663B894C63ED}" dt="2022-12-30T14:31:46.650" v="270" actId="478"/>
          <ac:spMkLst>
            <pc:docMk/>
            <pc:sldMk cId="3351374959" sldId="262"/>
            <ac:spMk id="21" creationId="{5F75F616-1D2C-D837-0EED-B596B28C162D}"/>
          </ac:spMkLst>
        </pc:spChg>
        <pc:spChg chg="mod">
          <ac:chgData name="Matthew Purland" userId="8d07c89cff7dd31c" providerId="LiveId" clId="{06D231B9-E8F9-4205-B07A-663B894C63ED}" dt="2022-12-30T19:37:37.121" v="396" actId="20577"/>
          <ac:spMkLst>
            <pc:docMk/>
            <pc:sldMk cId="3351374959" sldId="262"/>
            <ac:spMk id="22" creationId="{50EF4798-0DC9-6278-6B9E-11FE30D60270}"/>
          </ac:spMkLst>
        </pc:spChg>
        <pc:spChg chg="mod">
          <ac:chgData name="Matthew Purland" userId="8d07c89cff7dd31c" providerId="LiveId" clId="{06D231B9-E8F9-4205-B07A-663B894C63ED}" dt="2022-12-30T19:37:39.142" v="398" actId="20577"/>
          <ac:spMkLst>
            <pc:docMk/>
            <pc:sldMk cId="3351374959" sldId="262"/>
            <ac:spMk id="23" creationId="{CBF0C908-18D7-3FE8-CD67-94F5BF68B520}"/>
          </ac:spMkLst>
        </pc:spChg>
        <pc:spChg chg="mod">
          <ac:chgData name="Matthew Purland" userId="8d07c89cff7dd31c" providerId="LiveId" clId="{06D231B9-E8F9-4205-B07A-663B894C63ED}" dt="2022-12-30T19:37:45.889" v="403" actId="20577"/>
          <ac:spMkLst>
            <pc:docMk/>
            <pc:sldMk cId="3351374959" sldId="262"/>
            <ac:spMk id="24" creationId="{86EA114E-6255-05DD-E2D2-4D8A4E077B63}"/>
          </ac:spMkLst>
        </pc:spChg>
        <pc:spChg chg="mod">
          <ac:chgData name="Matthew Purland" userId="8d07c89cff7dd31c" providerId="LiveId" clId="{06D231B9-E8F9-4205-B07A-663B894C63ED}" dt="2022-12-30T19:38:05.732" v="413" actId="20577"/>
          <ac:spMkLst>
            <pc:docMk/>
            <pc:sldMk cId="3351374959" sldId="262"/>
            <ac:spMk id="25" creationId="{BC39BE55-8E65-A357-F16E-E2969B72B872}"/>
          </ac:spMkLst>
        </pc:spChg>
        <pc:spChg chg="add del mod">
          <ac:chgData name="Matthew Purland" userId="8d07c89cff7dd31c" providerId="LiveId" clId="{06D231B9-E8F9-4205-B07A-663B894C63ED}" dt="2022-12-30T19:37:48.266" v="404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06D231B9-E8F9-4205-B07A-663B894C63ED}" dt="2022-12-30T19:37:49.946" v="405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06D231B9-E8F9-4205-B07A-663B894C63ED}" dt="2022-12-30T19:37:52.144" v="406" actId="20577"/>
          <ac:spMkLst>
            <pc:docMk/>
            <pc:sldMk cId="3351374959" sldId="262"/>
            <ac:spMk id="29" creationId="{69E91565-99DE-6527-6BA2-9CE2DEA2E396}"/>
          </ac:spMkLst>
        </pc:spChg>
        <pc:spChg chg="mod">
          <ac:chgData name="Matthew Purland" userId="8d07c89cff7dd31c" providerId="LiveId" clId="{06D231B9-E8F9-4205-B07A-663B894C63ED}" dt="2022-12-30T19:37:54.316" v="407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06D231B9-E8F9-4205-B07A-663B894C63ED}" dt="2022-12-30T19:37:56.522" v="408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06D231B9-E8F9-4205-B07A-663B894C63ED}" dt="2022-12-30T19:37:59.670" v="409" actId="20577"/>
          <ac:spMkLst>
            <pc:docMk/>
            <pc:sldMk cId="3351374959" sldId="262"/>
            <ac:spMk id="33" creationId="{68AEC4BA-C809-39C6-BC24-7F88E578FFED}"/>
          </ac:spMkLst>
        </pc:spChg>
        <pc:spChg chg="mod">
          <ac:chgData name="Matthew Purland" userId="8d07c89cff7dd31c" providerId="LiveId" clId="{06D231B9-E8F9-4205-B07A-663B894C63ED}" dt="2022-12-30T19:38:02.763" v="411" actId="6549"/>
          <ac:spMkLst>
            <pc:docMk/>
            <pc:sldMk cId="3351374959" sldId="262"/>
            <ac:spMk id="39" creationId="{48C8B661-A59B-0BF2-9E00-0AB8A67E9503}"/>
          </ac:spMkLst>
        </pc:spChg>
        <pc:spChg chg="add del mod">
          <ac:chgData name="Matthew Purland" userId="8d07c89cff7dd31c" providerId="LiveId" clId="{06D231B9-E8F9-4205-B07A-663B894C63ED}" dt="2022-12-30T19:37:34.363" v="392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06D231B9-E8F9-4205-B07A-663B894C63ED}" dt="2022-12-30T19:38:07.181" v="415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06D231B9-E8F9-4205-B07A-663B894C63ED}" dt="2022-12-30T19:38:08.950" v="417" actId="20577"/>
          <ac:spMkLst>
            <pc:docMk/>
            <pc:sldMk cId="3351374959" sldId="262"/>
            <ac:spMk id="77" creationId="{785AF76D-A235-80C5-6B9B-930A0C52356E}"/>
          </ac:spMkLst>
        </pc:spChg>
        <pc:spChg chg="mod">
          <ac:chgData name="Matthew Purland" userId="8d07c89cff7dd31c" providerId="LiveId" clId="{06D231B9-E8F9-4205-B07A-663B894C63ED}" dt="2022-12-30T19:38:11.356" v="423" actId="20577"/>
          <ac:spMkLst>
            <pc:docMk/>
            <pc:sldMk cId="3351374959" sldId="262"/>
            <ac:spMk id="78" creationId="{D25FCF62-1A13-08ED-1E9F-B52505835161}"/>
          </ac:spMkLst>
        </pc:spChg>
        <pc:spChg chg="mod">
          <ac:chgData name="Matthew Purland" userId="8d07c89cff7dd31c" providerId="LiveId" clId="{06D231B9-E8F9-4205-B07A-663B894C63ED}" dt="2022-12-30T19:38:13.052" v="425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06D231B9-E8F9-4205-B07A-663B894C63ED}" dt="2022-12-30T19:37:43.741" v="402" actId="20577"/>
          <ac:spMkLst>
            <pc:docMk/>
            <pc:sldMk cId="3351374959" sldId="262"/>
            <ac:spMk id="80" creationId="{1D5AA60B-70D6-4A58-F758-D4CBAD431563}"/>
          </ac:spMkLst>
        </pc:spChg>
        <pc:spChg chg="mod">
          <ac:chgData name="Matthew Purland" userId="8d07c89cff7dd31c" providerId="LiveId" clId="{06D231B9-E8F9-4205-B07A-663B894C63ED}" dt="2022-12-30T19:37:40.867" v="400" actId="2057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06D231B9-E8F9-4205-B07A-663B894C63ED}" dt="2022-12-30T13:44:47.522" v="24" actId="6549"/>
          <ac:spMkLst>
            <pc:docMk/>
            <pc:sldMk cId="3351374959" sldId="262"/>
            <ac:spMk id="97" creationId="{7DDD5468-45E3-6257-D7B4-F60AECB44149}"/>
          </ac:spMkLst>
        </pc:spChg>
        <pc:spChg chg="mod">
          <ac:chgData name="Matthew Purland" userId="8d07c89cff7dd31c" providerId="LiveId" clId="{06D231B9-E8F9-4205-B07A-663B894C63ED}" dt="2022-12-30T13:44:48.470" v="25" actId="6549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06D231B9-E8F9-4205-B07A-663B894C63ED}" dt="2022-12-30T13:44:49.951" v="26" actId="6549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06D231B9-E8F9-4205-B07A-663B894C63ED}" dt="2022-12-30T13:44:51.261" v="27" actId="6549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06D231B9-E8F9-4205-B07A-663B894C63ED}" dt="2022-12-30T13:44:52.548" v="28" actId="6549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06D231B9-E8F9-4205-B07A-663B894C63ED}" dt="2022-12-30T13:44:54.392" v="29" actId="6549"/>
          <ac:spMkLst>
            <pc:docMk/>
            <pc:sldMk cId="3351374959" sldId="262"/>
            <ac:spMk id="103" creationId="{570E1391-9F2D-1E08-1A64-6BB155DCDF95}"/>
          </ac:spMkLst>
        </pc:spChg>
        <pc:spChg chg="mod">
          <ac:chgData name="Matthew Purland" userId="8d07c89cff7dd31c" providerId="LiveId" clId="{06D231B9-E8F9-4205-B07A-663B894C63ED}" dt="2022-12-30T13:44:56.131" v="31" actId="6549"/>
          <ac:spMkLst>
            <pc:docMk/>
            <pc:sldMk cId="3351374959" sldId="262"/>
            <ac:spMk id="104" creationId="{A70DC5E3-9446-4EA2-2B4F-0565156CC7D0}"/>
          </ac:spMkLst>
        </pc:spChg>
        <pc:spChg chg="del mod">
          <ac:chgData name="Matthew Purland" userId="8d07c89cff7dd31c" providerId="LiveId" clId="{06D231B9-E8F9-4205-B07A-663B894C63ED}" dt="2022-12-30T19:38:16.735" v="428" actId="478"/>
          <ac:spMkLst>
            <pc:docMk/>
            <pc:sldMk cId="3351374959" sldId="262"/>
            <ac:spMk id="109" creationId="{78248A6B-627D-9AA8-1BB2-80F80E972DB9}"/>
          </ac:spMkLst>
        </pc:spChg>
        <pc:spChg chg="mod">
          <ac:chgData name="Matthew Purland" userId="8d07c89cff7dd31c" providerId="LiveId" clId="{06D231B9-E8F9-4205-B07A-663B894C63ED}" dt="2022-12-30T19:38:14.908" v="427" actId="20577"/>
          <ac:spMkLst>
            <pc:docMk/>
            <pc:sldMk cId="3351374959" sldId="262"/>
            <ac:spMk id="110" creationId="{F808A2C7-E6BD-B2B2-935B-9E55B41A66C6}"/>
          </ac:spMkLst>
        </pc:spChg>
        <pc:spChg chg="mod">
          <ac:chgData name="Matthew Purland" userId="8d07c89cff7dd31c" providerId="LiveId" clId="{06D231B9-E8F9-4205-B07A-663B894C63ED}" dt="2022-12-30T13:44:58.803" v="32" actId="6549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06D231B9-E8F9-4205-B07A-663B894C63ED}" dt="2022-12-30T13:45:01.946" v="33" actId="6549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06D231B9-E8F9-4205-B07A-663B894C63ED}" dt="2022-12-30T13:45:03.169" v="34" actId="6549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06D231B9-E8F9-4205-B07A-663B894C63ED}" dt="2022-12-30T13:45:04.183" v="35" actId="6549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06D231B9-E8F9-4205-B07A-663B894C63ED}" dt="2022-12-30T13:45:05.380" v="36" actId="6549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06D231B9-E8F9-4205-B07A-663B894C63ED}" dt="2022-12-30T13:45:06.696" v="37" actId="6549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06D231B9-E8F9-4205-B07A-663B894C63ED}" dt="2022-12-30T13:45:08.496" v="39" actId="6549"/>
          <ac:spMkLst>
            <pc:docMk/>
            <pc:sldMk cId="3351374959" sldId="262"/>
            <ac:spMk id="119" creationId="{ED970689-249B-2991-919B-281059F94118}"/>
          </ac:spMkLst>
        </pc:spChg>
      </pc:sldChg>
      <pc:sldChg chg="del">
        <pc:chgData name="Matthew Purland" userId="8d07c89cff7dd31c" providerId="LiveId" clId="{06D231B9-E8F9-4205-B07A-663B894C63ED}" dt="2022-12-30T13:43:47.815" v="1" actId="47"/>
        <pc:sldMkLst>
          <pc:docMk/>
          <pc:sldMk cId="2792148978" sldId="263"/>
        </pc:sldMkLst>
      </pc:sldChg>
      <pc:sldChg chg="addSp delSp modSp mod">
        <pc:chgData name="Matthew Purland" userId="8d07c89cff7dd31c" providerId="LiveId" clId="{06D231B9-E8F9-4205-B07A-663B894C63ED}" dt="2022-12-30T13:46:06.182" v="52" actId="1076"/>
        <pc:sldMkLst>
          <pc:docMk/>
          <pc:sldMk cId="1103813392" sldId="264"/>
        </pc:sldMkLst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" creationId="{700EAAFC-B097-84FE-7EBA-F52F6492BA2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06D231B9-E8F9-4205-B07A-663B894C63ED}" dt="2022-12-30T13:45:32.721" v="40" actId="6549"/>
          <ac:spMkLst>
            <pc:docMk/>
            <pc:sldMk cId="1103813392" sldId="264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6" creationId="{37B19FA3-93E3-BC2D-A7F2-4A956DA406AC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7" creationId="{7D3DC229-54E4-C5B8-D87E-53C2963A2683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8" creationId="{D3223165-B7E1-F239-DB16-B84608D26B9B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9" creationId="{12E992DA-B829-C7E6-030D-4801C609D39D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10" creationId="{915ED4CD-91C2-482F-D8A6-8D2EE379AFA7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2" creationId="{D771169D-AA1E-4022-FF24-63B2F9520746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06D231B9-E8F9-4205-B07A-663B894C63ED}" dt="2022-12-30T13:45:33.971" v="41" actId="6549"/>
          <ac:spMkLst>
            <pc:docMk/>
            <pc:sldMk cId="1103813392" sldId="264"/>
            <ac:spMk id="15" creationId="{A48178BF-54E9-C7B6-2B94-E6C8B94D284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7" creationId="{029B74E2-68C2-AA79-68B1-0B7FD302044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8" creationId="{8AF8555F-AA47-6786-C2D8-12800B3226C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9" creationId="{FA7027EB-C8E8-687E-88DB-ABCAC0120972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0" creationId="{7D345432-0DC0-3EB6-2510-356BDA42AAE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1" creationId="{72DA427D-569E-342E-779B-1AECFE54B5F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2" creationId="{981C86E4-524B-2EFB-A9B9-DBBCF894676E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3" creationId="{90630607-9AEC-F8B0-EA92-3E3B9D3FB46A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4" creationId="{4758990E-B72A-9689-885B-7BEADE253F34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6" creationId="{46B59DD9-2D1F-C2E2-A0C4-880C5A7C8BA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7" creationId="{B5A613C1-A862-06AD-8EAC-D9A94F64DC33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8" creationId="{8ECA88BF-1D68-DC76-2C88-ECA12694E10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9" creationId="{CFBB91E4-E1E6-0D6B-EAB5-5634BC62D228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1" creationId="{1B327E6B-1A51-03C7-5050-1D34E73A17D5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2" creationId="{0AEC4947-5DCC-8FE5-457E-4C0561933114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06D231B9-E8F9-4205-B07A-663B894C63ED}" dt="2022-12-30T13:45:36.587" v="43" actId="6549"/>
          <ac:spMkLst>
            <pc:docMk/>
            <pc:sldMk cId="1103813392" sldId="264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6" creationId="{3DA79AEF-9DC4-0FA2-C86D-2B1F861C7ACA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7" creationId="{1AC031E2-1DD1-9DD2-9474-B7FAB57619E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8" creationId="{6E65B448-AB95-C679-007F-B5C0B2C2003C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0" creationId="{E259FC0B-0391-D4C8-01D6-F8A32FE36EB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1" creationId="{2257DE98-D999-7B8E-8183-2D978B94ED06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2" creationId="{CA406DCD-DAEF-4414-34B2-A62B33D1767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3" creationId="{CBDE43D5-7B07-0E17-FD29-827A99FBFA64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4" creationId="{3F5862E3-35FB-E07D-BFCF-F5CC2BA88A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5" creationId="{9D7D520F-B766-AB24-7FBE-32EC7F01E29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6" creationId="{3109E31F-2970-5AF0-C0D4-075703F5F00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7" creationId="{1E419D7D-EADD-EB55-F8B6-E5290F94A1A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8" creationId="{CD2C9D6F-EEB3-81A1-1C5C-B103C0C6FBC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9" creationId="{71FFFEEA-7680-0B00-5F2B-E7410C698E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0" creationId="{41892D0D-F2DF-BCF8-354D-8BB0768B179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06D231B9-E8F9-4205-B07A-663B894C63ED}" dt="2022-12-30T13:45:35.161" v="42" actId="6549"/>
          <ac:spMkLst>
            <pc:docMk/>
            <pc:sldMk cId="1103813392" sldId="264"/>
            <ac:spMk id="52" creationId="{3914FB08-EE23-CC9F-FCD8-1D0753DEE00A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3" creationId="{52F45515-3020-E675-B6DF-32D08E76CD4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4" creationId="{7E1D2AD0-697C-050C-2C7D-8B1001A4E98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5" creationId="{9CBAEFAF-7B75-F283-679E-40B0E48BE8E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6" creationId="{652F6922-35FC-DE94-E4F8-1A1D1510120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7" creationId="{1B627CC6-7C4F-56F6-53C9-E7F8BF61E20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8" creationId="{82DE0CAC-0E02-34F0-4489-C093E5556DD7}"/>
          </ac:spMkLst>
        </pc:spChg>
      </pc:sldChg>
      <pc:sldChg chg="ord">
        <pc:chgData name="Matthew Purland" userId="8d07c89cff7dd31c" providerId="LiveId" clId="{06D231B9-E8F9-4205-B07A-663B894C63ED}" dt="2022-12-30T13:43:59.779" v="3"/>
        <pc:sldMkLst>
          <pc:docMk/>
          <pc:sldMk cId="2305357325" sldId="265"/>
        </pc:sldMkLst>
      </pc:sldChg>
      <pc:sldChg chg="modSp mod">
        <pc:chgData name="Matthew Purland" userId="8d07c89cff7dd31c" providerId="LiveId" clId="{06D231B9-E8F9-4205-B07A-663B894C63ED}" dt="2022-12-30T14:24:34.270" v="229" actId="20577"/>
        <pc:sldMkLst>
          <pc:docMk/>
          <pc:sldMk cId="4155327746" sldId="266"/>
        </pc:sldMkLst>
        <pc:spChg chg="mod">
          <ac:chgData name="Matthew Purland" userId="8d07c89cff7dd31c" providerId="LiveId" clId="{06D231B9-E8F9-4205-B07A-663B894C63ED}" dt="2022-12-30T13:52:07.624" v="208" actId="20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06D231B9-E8F9-4205-B07A-663B894C63ED}" dt="2022-12-30T13:52:00.739" v="207" actId="207"/>
          <ac:spMkLst>
            <pc:docMk/>
            <pc:sldMk cId="4155327746" sldId="266"/>
            <ac:spMk id="4" creationId="{94B4FB54-03E0-902A-538F-AC18DE8ADD5F}"/>
          </ac:spMkLst>
        </pc:spChg>
        <pc:spChg chg="mod">
          <ac:chgData name="Matthew Purland" userId="8d07c89cff7dd31c" providerId="LiveId" clId="{06D231B9-E8F9-4205-B07A-663B894C63ED}" dt="2022-12-30T13:51:56.421" v="206" actId="20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06D231B9-E8F9-4205-B07A-663B894C63ED}" dt="2022-12-30T14:24:34.270" v="229" actId="20577"/>
          <ac:spMkLst>
            <pc:docMk/>
            <pc:sldMk cId="4155327746" sldId="266"/>
            <ac:spMk id="9" creationId="{C0F3F166-200B-F24F-BA62-3222DFE7F0F7}"/>
          </ac:spMkLst>
        </pc:spChg>
      </pc:sldChg>
      <pc:sldChg chg="del">
        <pc:chgData name="Matthew Purland" userId="8d07c89cff7dd31c" providerId="LiveId" clId="{06D231B9-E8F9-4205-B07A-663B894C63ED}" dt="2022-12-30T13:43:43.348" v="0" actId="47"/>
        <pc:sldMkLst>
          <pc:docMk/>
          <pc:sldMk cId="867596080" sldId="267"/>
        </pc:sldMkLst>
      </pc:sldChg>
      <pc:sldChg chg="addSp delSp modSp add mod ord">
        <pc:chgData name="Matthew Purland" userId="8d07c89cff7dd31c" providerId="LiveId" clId="{06D231B9-E8F9-4205-B07A-663B894C63ED}" dt="2022-12-30T13:50:25.757" v="195"/>
        <pc:sldMkLst>
          <pc:docMk/>
          <pc:sldMk cId="1606200966" sldId="267"/>
        </pc:sldMkLst>
        <pc:spChg chg="add mod">
          <ac:chgData name="Matthew Purland" userId="8d07c89cff7dd31c" providerId="LiveId" clId="{06D231B9-E8F9-4205-B07A-663B894C63ED}" dt="2022-12-30T13:50:13.046" v="193" actId="207"/>
          <ac:spMkLst>
            <pc:docMk/>
            <pc:sldMk cId="1606200966" sldId="267"/>
            <ac:spMk id="2" creationId="{B827BEAB-8140-1043-2526-0F833B8E949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4" creationId="{848B585F-47CB-D558-0525-85AD3559DDB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8" creationId="{D3223165-B7E1-F239-DB16-B84608D26B9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9" creationId="{12E992DA-B829-C7E6-030D-4801C609D39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0" creationId="{915ED4CD-91C2-482F-D8A6-8D2EE379AFA7}"/>
          </ac:spMkLst>
        </pc:spChg>
        <pc:spChg chg="mod">
          <ac:chgData name="Matthew Purland" userId="8d07c89cff7dd31c" providerId="LiveId" clId="{06D231B9-E8F9-4205-B07A-663B894C63ED}" dt="2022-12-30T13:46:45.185" v="108" actId="20577"/>
          <ac:spMkLst>
            <pc:docMk/>
            <pc:sldMk cId="1606200966" sldId="267"/>
            <ac:spMk id="11" creationId="{E8667CAB-A3D7-ABBF-F6B9-9E5B501C1D6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2" creationId="{D771169D-AA1E-4022-FF24-63B2F9520746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5" creationId="{A48178BF-54E9-C7B6-2B94-E6C8B94D284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8" creationId="{8AF8555F-AA47-6786-C2D8-12800B3226C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9" creationId="{FA7027EB-C8E8-687E-88DB-ABCAC0120972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0" creationId="{7D345432-0DC0-3EB6-2510-356BDA42AAE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1" creationId="{72DA427D-569E-342E-779B-1AECFE54B5F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2" creationId="{981C86E4-524B-2EFB-A9B9-DBBCF894676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3" creationId="{90630607-9AEC-F8B0-EA92-3E3B9D3FB46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4" creationId="{4758990E-B72A-9689-885B-7BEADE253F3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7" creationId="{B5A613C1-A862-06AD-8EAC-D9A94F64DC3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8" creationId="{8ECA88BF-1D68-DC76-2C88-ECA12694E1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9" creationId="{CFBB91E4-E1E6-0D6B-EAB5-5634BC62D22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2" creationId="{0AEC4947-5DCC-8FE5-457E-4C056193311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2" creationId="{3914FB08-EE23-CC9F-FCD8-1D0753DEE00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3" creationId="{52F45515-3020-E675-B6DF-32D08E76CD4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4" creationId="{7E1D2AD0-697C-050C-2C7D-8B1001A4E98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5" creationId="{9CBAEFAF-7B75-F283-679E-40B0E48BE8E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6" creationId="{652F6922-35FC-DE94-E4F8-1A1D1510120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7" creationId="{1B627CC6-7C4F-56F6-53C9-E7F8BF61E2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8" creationId="{82DE0CAC-0E02-34F0-4489-C093E5556DD7}"/>
          </ac:spMkLst>
        </pc:spChg>
      </pc:sldChg>
    </pc:docChg>
  </pc:docChgLst>
  <pc:docChgLst>
    <pc:chgData name="Matthew Purland" userId="8d07c89cff7dd31c" providerId="LiveId" clId="{405D8547-BED6-495B-ABAD-537D504F1356}"/>
    <pc:docChg chg="undo custSel addSld delSld modSld">
      <pc:chgData name="Matthew Purland" userId="8d07c89cff7dd31c" providerId="LiveId" clId="{405D8547-BED6-495B-ABAD-537D504F1356}" dt="2023-02-14T08:25:09.709" v="695"/>
      <pc:docMkLst>
        <pc:docMk/>
      </pc:docMkLst>
      <pc:sldChg chg="modSp add del mod">
        <pc:chgData name="Matthew Purland" userId="8d07c89cff7dd31c" providerId="LiveId" clId="{405D8547-BED6-495B-ABAD-537D504F1356}" dt="2023-02-14T08:25:09.709" v="695"/>
        <pc:sldMkLst>
          <pc:docMk/>
          <pc:sldMk cId="3351374959" sldId="262"/>
        </pc:sldMkLst>
        <pc:spChg chg="mod">
          <ac:chgData name="Matthew Purland" userId="8d07c89cff7dd31c" providerId="LiveId" clId="{405D8547-BED6-495B-ABAD-537D504F1356}" dt="2023-02-13T15:39:21.601" v="692" actId="207"/>
          <ac:spMkLst>
            <pc:docMk/>
            <pc:sldMk cId="3351374959" sldId="262"/>
            <ac:spMk id="2" creationId="{B634BB3E-79CA-4AAF-04B6-E49EA47512B1}"/>
          </ac:spMkLst>
        </pc:spChg>
        <pc:spChg chg="mod">
          <ac:chgData name="Matthew Purland" userId="8d07c89cff7dd31c" providerId="LiveId" clId="{405D8547-BED6-495B-ABAD-537D504F1356}" dt="2023-02-13T15:01:44.839" v="511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405D8547-BED6-495B-ABAD-537D504F1356}" dt="2023-02-13T15:01:49.247" v="516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405D8547-BED6-495B-ABAD-537D504F1356}" dt="2023-02-13T15:01:52.385" v="519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405D8547-BED6-495B-ABAD-537D504F1356}" dt="2023-02-13T15:03:17.007" v="539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405D8547-BED6-495B-ABAD-537D504F1356}" dt="2023-02-13T15:03:20.631" v="541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405D8547-BED6-495B-ABAD-537D504F1356}" dt="2023-02-13T15:38:56.998" v="673" actId="20577"/>
          <ac:spMkLst>
            <pc:docMk/>
            <pc:sldMk cId="3351374959" sldId="262"/>
            <ac:spMk id="13" creationId="{C89B2FAE-9AB8-E49F-1B39-95D2F5070289}"/>
          </ac:spMkLst>
        </pc:spChg>
        <pc:spChg chg="mod">
          <ac:chgData name="Matthew Purland" userId="8d07c89cff7dd31c" providerId="LiveId" clId="{405D8547-BED6-495B-ABAD-537D504F1356}" dt="2023-02-13T15:24:57.042" v="619" actId="20577"/>
          <ac:spMkLst>
            <pc:docMk/>
            <pc:sldMk cId="3351374959" sldId="262"/>
            <ac:spMk id="14" creationId="{91528E31-7CF3-F3C9-7817-F326CB8D3812}"/>
          </ac:spMkLst>
        </pc:spChg>
        <pc:spChg chg="mod">
          <ac:chgData name="Matthew Purland" userId="8d07c89cff7dd31c" providerId="LiveId" clId="{405D8547-BED6-495B-ABAD-537D504F1356}" dt="2023-02-13T15:39:01.589" v="676" actId="20577"/>
          <ac:spMkLst>
            <pc:docMk/>
            <pc:sldMk cId="3351374959" sldId="262"/>
            <ac:spMk id="16" creationId="{EFC2790A-1A11-AE55-094E-490460F59FA3}"/>
          </ac:spMkLst>
        </pc:spChg>
        <pc:spChg chg="mod">
          <ac:chgData name="Matthew Purland" userId="8d07c89cff7dd31c" providerId="LiveId" clId="{405D8547-BED6-495B-ABAD-537D504F1356}" dt="2023-02-13T15:02:34.091" v="535" actId="20577"/>
          <ac:spMkLst>
            <pc:docMk/>
            <pc:sldMk cId="3351374959" sldId="262"/>
            <ac:spMk id="18" creationId="{9EC98C0B-8F4E-250F-12C5-F9D6A20B029B}"/>
          </ac:spMkLst>
        </pc:spChg>
        <pc:spChg chg="mod">
          <ac:chgData name="Matthew Purland" userId="8d07c89cff7dd31c" providerId="LiveId" clId="{405D8547-BED6-495B-ABAD-537D504F1356}" dt="2023-02-13T15:04:24.504" v="552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405D8547-BED6-495B-ABAD-537D504F1356}" dt="2023-02-13T15:04:28.852" v="558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405D8547-BED6-495B-ABAD-537D504F1356}" dt="2023-02-13T15:05:29.425" v="566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405D8547-BED6-495B-ABAD-537D504F1356}" dt="2023-02-13T15:05:32.257" v="569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405D8547-BED6-495B-ABAD-537D504F1356}" dt="2023-02-13T15:04:46.494" v="563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405D8547-BED6-495B-ABAD-537D504F1356}" dt="2023-02-13T15:06:00.567" v="577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405D8547-BED6-495B-ABAD-537D504F1356}" dt="2023-02-13T15:03:51.714" v="548" actId="20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405D8547-BED6-495B-ABAD-537D504F1356}" dt="2023-02-13T15:17:37.383" v="580" actId="20577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405D8547-BED6-495B-ABAD-537D504F1356}" dt="2023-02-13T15:17:38.867" v="583" actId="20577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405D8547-BED6-495B-ABAD-537D504F1356}" dt="2023-02-13T15:17:43.408" v="588" actId="20577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405D8547-BED6-495B-ABAD-537D504F1356}" dt="2023-02-13T15:17:45.650" v="591" actId="20577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405D8547-BED6-495B-ABAD-537D504F1356}" dt="2023-02-13T15:24:53.824" v="618" actId="20577"/>
          <ac:spMkLst>
            <pc:docMk/>
            <pc:sldMk cId="3351374959" sldId="262"/>
            <ac:spMk id="104" creationId="{A70DC5E3-9446-4EA2-2B4F-0565156CC7D0}"/>
          </ac:spMkLst>
        </pc:spChg>
        <pc:spChg chg="mod">
          <ac:chgData name="Matthew Purland" userId="8d07c89cff7dd31c" providerId="LiveId" clId="{405D8547-BED6-495B-ABAD-537D504F1356}" dt="2023-02-13T15:18:11.241" v="605" actId="20577"/>
          <ac:spMkLst>
            <pc:docMk/>
            <pc:sldMk cId="3351374959" sldId="262"/>
            <ac:spMk id="106" creationId="{CA3282A3-583B-CB12-6983-290AF9F39196}"/>
          </ac:spMkLst>
        </pc:spChg>
        <pc:spChg chg="mod">
          <ac:chgData name="Matthew Purland" userId="8d07c89cff7dd31c" providerId="LiveId" clId="{405D8547-BED6-495B-ABAD-537D504F1356}" dt="2023-02-13T15:18:15.067" v="607" actId="20577"/>
          <ac:spMkLst>
            <pc:docMk/>
            <pc:sldMk cId="3351374959" sldId="262"/>
            <ac:spMk id="107" creationId="{87CAC6C7-84DE-7907-1AF4-FE13740A6A26}"/>
          </ac:spMkLst>
        </pc:spChg>
        <pc:spChg chg="mod">
          <ac:chgData name="Matthew Purland" userId="8d07c89cff7dd31c" providerId="LiveId" clId="{405D8547-BED6-495B-ABAD-537D504F1356}" dt="2023-02-13T15:18:29.527" v="613" actId="20577"/>
          <ac:spMkLst>
            <pc:docMk/>
            <pc:sldMk cId="3351374959" sldId="262"/>
            <ac:spMk id="108" creationId="{C7E25255-2A1F-6CEF-E0E5-DE717B83B4D5}"/>
          </ac:spMkLst>
        </pc:spChg>
        <pc:spChg chg="mod">
          <ac:chgData name="Matthew Purland" userId="8d07c89cff7dd31c" providerId="LiveId" clId="{405D8547-BED6-495B-ABAD-537D504F1356}" dt="2023-02-13T15:25:05.933" v="622" actId="20577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405D8547-BED6-495B-ABAD-537D504F1356}" dt="2023-02-13T15:25:48.075" v="646" actId="20577"/>
          <ac:spMkLst>
            <pc:docMk/>
            <pc:sldMk cId="3351374959" sldId="262"/>
            <ac:spMk id="113" creationId="{0DE0AF60-7C87-F543-D51C-BC536C8A34D7}"/>
          </ac:spMkLst>
        </pc:spChg>
        <pc:spChg chg="mod">
          <ac:chgData name="Matthew Purland" userId="8d07c89cff7dd31c" providerId="LiveId" clId="{405D8547-BED6-495B-ABAD-537D504F1356}" dt="2023-02-13T15:26:24.073" v="656" actId="20577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405D8547-BED6-495B-ABAD-537D504F1356}" dt="2023-02-13T15:25:24.715" v="631" actId="20577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405D8547-BED6-495B-ABAD-537D504F1356}" dt="2023-02-13T15:25:26.565" v="634" actId="20577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405D8547-BED6-495B-ABAD-537D504F1356}" dt="2023-02-13T15:25:29.302" v="638" actId="20577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405D8547-BED6-495B-ABAD-537D504F1356}" dt="2023-02-13T15:25:39.109" v="644" actId="20577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405D8547-BED6-495B-ABAD-537D504F1356}" dt="2023-02-13T15:33:57.452" v="662" actId="20577"/>
          <ac:spMkLst>
            <pc:docMk/>
            <pc:sldMk cId="3351374959" sldId="262"/>
            <ac:spMk id="121" creationId="{C3E1866F-F653-5FE3-87FB-6431DE562364}"/>
          </ac:spMkLst>
        </pc:spChg>
        <pc:spChg chg="mod">
          <ac:chgData name="Matthew Purland" userId="8d07c89cff7dd31c" providerId="LiveId" clId="{405D8547-BED6-495B-ABAD-537D504F1356}" dt="2023-02-13T15:25:58.067" v="650" actId="20577"/>
          <ac:spMkLst>
            <pc:docMk/>
            <pc:sldMk cId="3351374959" sldId="262"/>
            <ac:spMk id="122" creationId="{4CA6F779-52BF-8AF1-E096-7164FE0D826F}"/>
          </ac:spMkLst>
        </pc:spChg>
        <pc:spChg chg="mod">
          <ac:chgData name="Matthew Purland" userId="8d07c89cff7dd31c" providerId="LiveId" clId="{405D8547-BED6-495B-ABAD-537D504F1356}" dt="2023-02-13T15:25:59.712" v="652" actId="20577"/>
          <ac:spMkLst>
            <pc:docMk/>
            <pc:sldMk cId="3351374959" sldId="262"/>
            <ac:spMk id="123" creationId="{2199680C-4B0B-6972-88FA-DE6B04229666}"/>
          </ac:spMkLst>
        </pc:spChg>
        <pc:spChg chg="mod">
          <ac:chgData name="Matthew Purland" userId="8d07c89cff7dd31c" providerId="LiveId" clId="{405D8547-BED6-495B-ABAD-537D504F1356}" dt="2023-02-13T15:26:01.331" v="654" actId="20577"/>
          <ac:spMkLst>
            <pc:docMk/>
            <pc:sldMk cId="3351374959" sldId="262"/>
            <ac:spMk id="124" creationId="{6F16C56E-4E55-49EA-8139-0824E9CA4EAA}"/>
          </ac:spMkLst>
        </pc:spChg>
      </pc:sldChg>
      <pc:sldChg chg="addSp delSp modSp mod">
        <pc:chgData name="Matthew Purland" userId="8d07c89cff7dd31c" providerId="LiveId" clId="{405D8547-BED6-495B-ABAD-537D504F1356}" dt="2023-02-13T15:35:22.675" v="667" actId="20577"/>
        <pc:sldMkLst>
          <pc:docMk/>
          <pc:sldMk cId="1103813392" sldId="264"/>
        </pc:sldMkLst>
        <pc:spChg chg="mod">
          <ac:chgData name="Matthew Purland" userId="8d07c89cff7dd31c" providerId="LiveId" clId="{405D8547-BED6-495B-ABAD-537D504F1356}" dt="2023-02-13T15:35:22.675" v="667" actId="20577"/>
          <ac:spMkLst>
            <pc:docMk/>
            <pc:sldMk cId="1103813392" sldId="264"/>
            <ac:spMk id="4" creationId="{848B585F-47CB-D558-0525-85AD3559DDB8}"/>
          </ac:spMkLst>
        </pc:spChg>
        <pc:spChg chg="add del mod">
          <ac:chgData name="Matthew Purland" userId="8d07c89cff7dd31c" providerId="LiveId" clId="{405D8547-BED6-495B-ABAD-537D504F1356}" dt="2023-02-13T15:35:20.142" v="665" actId="20577"/>
          <ac:spMkLst>
            <pc:docMk/>
            <pc:sldMk cId="1103813392" sldId="264"/>
            <ac:spMk id="15" creationId="{A48178BF-54E9-C7B6-2B94-E6C8B94D284E}"/>
          </ac:spMkLst>
        </pc:spChg>
      </pc:sldChg>
      <pc:sldChg chg="modSp mod">
        <pc:chgData name="Matthew Purland" userId="8d07c89cff7dd31c" providerId="LiveId" clId="{405D8547-BED6-495B-ABAD-537D504F1356}" dt="2023-02-13T15:46:04.956" v="693" actId="20577"/>
        <pc:sldMkLst>
          <pc:docMk/>
          <pc:sldMk cId="1606200966" sldId="267"/>
        </pc:sldMkLst>
        <pc:spChg chg="mod">
          <ac:chgData name="Matthew Purland" userId="8d07c89cff7dd31c" providerId="LiveId" clId="{405D8547-BED6-495B-ABAD-537D504F1356}" dt="2023-02-13T15:46:04.956" v="693" actId="2057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05D8547-BED6-495B-ABAD-537D504F1356}" dt="2023-02-13T14:13:09.872" v="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05D8547-BED6-495B-ABAD-537D504F1356}" dt="2023-02-13T14:15:55.690" v="103" actId="207"/>
        <pc:sldMkLst>
          <pc:docMk/>
          <pc:sldMk cId="3687110327" sldId="268"/>
        </pc:sldMkLst>
        <pc:spChg chg="mod">
          <ac:chgData name="Matthew Purland" userId="8d07c89cff7dd31c" providerId="LiveId" clId="{405D8547-BED6-495B-ABAD-537D504F1356}" dt="2023-02-13T14:15:55.690" v="103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Sp modSp new mod">
        <pc:chgData name="Matthew Purland" userId="8d07c89cff7dd31c" providerId="LiveId" clId="{405D8547-BED6-495B-ABAD-537D504F1356}" dt="2023-02-13T14:48:15.167" v="510" actId="20577"/>
        <pc:sldMkLst>
          <pc:docMk/>
          <pc:sldMk cId="127422633" sldId="269"/>
        </pc:sldMkLst>
        <pc:spChg chg="del">
          <ac:chgData name="Matthew Purland" userId="8d07c89cff7dd31c" providerId="LiveId" clId="{405D8547-BED6-495B-ABAD-537D504F1356}" dt="2023-02-13T14:39:45.422" v="105" actId="478"/>
          <ac:spMkLst>
            <pc:docMk/>
            <pc:sldMk cId="127422633" sldId="269"/>
            <ac:spMk id="2" creationId="{09EC0AF8-3965-E867-CC9A-A369973DFC36}"/>
          </ac:spMkLst>
        </pc:spChg>
        <pc:spChg chg="mod">
          <ac:chgData name="Matthew Purland" userId="8d07c89cff7dd31c" providerId="LiveId" clId="{405D8547-BED6-495B-ABAD-537D504F1356}" dt="2023-02-13T14:48:15.167" v="510" actId="20577"/>
          <ac:spMkLst>
            <pc:docMk/>
            <pc:sldMk cId="127422633" sldId="26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350BD7-8325-4444-BF28-B01F45B1DFCB}"/>
    <pc:docChg chg="undo custSel modSld">
      <pc:chgData name="Matthew Purland" userId="8d07c89cff7dd31c" providerId="LiveId" clId="{03350BD7-8325-4444-BF28-B01F45B1DFCB}" dt="2023-02-06T14:52:45.465" v="139" actId="255"/>
      <pc:docMkLst>
        <pc:docMk/>
      </pc:docMkLst>
      <pc:sldChg chg="modSp mod">
        <pc:chgData name="Matthew Purland" userId="8d07c89cff7dd31c" providerId="LiveId" clId="{03350BD7-8325-4444-BF28-B01F45B1DFCB}" dt="2023-02-06T14:52:45.465" v="139" actId="255"/>
        <pc:sldMkLst>
          <pc:docMk/>
          <pc:sldMk cId="1606200966" sldId="267"/>
        </pc:sldMkLst>
        <pc:spChg chg="mod">
          <ac:chgData name="Matthew Purland" userId="8d07c89cff7dd31c" providerId="LiveId" clId="{03350BD7-8325-4444-BF28-B01F45B1DFCB}" dt="2023-02-06T14:52:01.308" v="136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03350BD7-8325-4444-BF28-B01F45B1DFCB}" dt="2023-02-06T14:52:45.465" v="139" actId="2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03350BD7-8325-4444-BF28-B01F45B1DFCB}" dt="2023-02-06T14:49:05.134" v="3" actId="207"/>
        <pc:sldMkLst>
          <pc:docMk/>
          <pc:sldMk cId="3687110327" sldId="268"/>
        </pc:sldMkLst>
        <pc:spChg chg="mod">
          <ac:chgData name="Matthew Purland" userId="8d07c89cff7dd31c" providerId="LiveId" clId="{03350BD7-8325-4444-BF28-B01F45B1DFCB}" dt="2023-02-06T14:49:05.134" v="3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50ED5A80-D35C-47A8-8BFD-9B919E2DD2BE}"/>
    <pc:docChg chg="undo redo custSel addSld delSld modSld sldOrd">
      <pc:chgData name="Matthew Purland" userId="8d07c89cff7dd31c" providerId="LiveId" clId="{50ED5A80-D35C-47A8-8BFD-9B919E2DD2BE}" dt="2022-12-06T10:08:48.010" v="346"/>
      <pc:docMkLst>
        <pc:docMk/>
      </pc:docMkLst>
      <pc:sldChg chg="addSp delSp modSp mod">
        <pc:chgData name="Matthew Purland" userId="8d07c89cff7dd31c" providerId="LiveId" clId="{50ED5A80-D35C-47A8-8BFD-9B919E2DD2BE}" dt="2022-12-05T15:30:08.102" v="70" actId="20577"/>
        <pc:sldMkLst>
          <pc:docMk/>
          <pc:sldMk cId="1743400090" sldId="256"/>
        </pc:sldMkLst>
        <pc:spChg chg="add mod">
          <ac:chgData name="Matthew Purland" userId="8d07c89cff7dd31c" providerId="LiveId" clId="{50ED5A80-D35C-47A8-8BFD-9B919E2DD2BE}" dt="2022-12-05T15:29:59.465" v="63" actId="1076"/>
          <ac:spMkLst>
            <pc:docMk/>
            <pc:sldMk cId="1743400090" sldId="256"/>
            <ac:spMk id="5" creationId="{7CE224D9-9845-01B7-8D44-6FACDF020A4B}"/>
          </ac:spMkLst>
        </pc:spChg>
        <pc:spChg chg="mod">
          <ac:chgData name="Matthew Purland" userId="8d07c89cff7dd31c" providerId="LiveId" clId="{50ED5A80-D35C-47A8-8BFD-9B919E2DD2BE}" dt="2022-12-05T15:29:28.282" v="58" actId="20577"/>
          <ac:spMkLst>
            <pc:docMk/>
            <pc:sldMk cId="1743400090" sldId="256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5T15:30:08.102" v="70" actId="20577"/>
          <ac:spMkLst>
            <pc:docMk/>
            <pc:sldMk cId="1743400090" sldId="256"/>
            <ac:spMk id="68" creationId="{E2036A54-F514-B184-B0A8-3132608603D4}"/>
          </ac:spMkLst>
        </pc:spChg>
        <pc:spChg chg="add del">
          <ac:chgData name="Matthew Purland" userId="8d07c89cff7dd31c" providerId="LiveId" clId="{50ED5A80-D35C-47A8-8BFD-9B919E2DD2BE}" dt="2022-12-05T15:29:41.783" v="61" actId="478"/>
          <ac:spMkLst>
            <pc:docMk/>
            <pc:sldMk cId="1743400090" sldId="256"/>
            <ac:spMk id="73" creationId="{611ACF6C-A441-6AA1-3EDE-CD99D8F3644C}"/>
          </ac:spMkLst>
        </pc:spChg>
      </pc:sldChg>
      <pc:sldChg chg="del">
        <pc:chgData name="Matthew Purland" userId="8d07c89cff7dd31c" providerId="LiveId" clId="{50ED5A80-D35C-47A8-8BFD-9B919E2DD2BE}" dt="2022-12-05T15:26:55.731" v="1" actId="47"/>
        <pc:sldMkLst>
          <pc:docMk/>
          <pc:sldMk cId="2987681737" sldId="257"/>
        </pc:sldMkLst>
      </pc:sldChg>
      <pc:sldChg chg="del">
        <pc:chgData name="Matthew Purland" userId="8d07c89cff7dd31c" providerId="LiveId" clId="{50ED5A80-D35C-47A8-8BFD-9B919E2DD2BE}" dt="2022-12-05T15:26:43.944" v="0" actId="47"/>
        <pc:sldMkLst>
          <pc:docMk/>
          <pc:sldMk cId="3300108762" sldId="258"/>
        </pc:sldMkLst>
      </pc:sldChg>
      <pc:sldChg chg="addSp delSp modSp mod">
        <pc:chgData name="Matthew Purland" userId="8d07c89cff7dd31c" providerId="LiveId" clId="{50ED5A80-D35C-47A8-8BFD-9B919E2DD2BE}" dt="2022-12-06T10:08:48.010" v="346"/>
        <pc:sldMkLst>
          <pc:docMk/>
          <pc:sldMk cId="3387543897" sldId="259"/>
        </pc:sldMkLst>
        <pc:spChg chg="mod">
          <ac:chgData name="Matthew Purland" userId="8d07c89cff7dd31c" providerId="LiveId" clId="{50ED5A80-D35C-47A8-8BFD-9B919E2DD2BE}" dt="2022-12-05T15:31:50.637" v="88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50ED5A80-D35C-47A8-8BFD-9B919E2DD2BE}" dt="2022-12-05T15:31:55.475" v="89" actId="1076"/>
          <ac:spMkLst>
            <pc:docMk/>
            <pc:sldMk cId="3387543897" sldId="259"/>
            <ac:spMk id="4" creationId="{848B585F-47CB-D558-0525-85AD3559DDB8}"/>
          </ac:spMkLst>
        </pc:spChg>
        <pc:spChg chg="mod">
          <ac:chgData name="Matthew Purland" userId="8d07c89cff7dd31c" providerId="LiveId" clId="{50ED5A80-D35C-47A8-8BFD-9B919E2DD2BE}" dt="2022-12-06T10:07:29.534" v="327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50ED5A80-D35C-47A8-8BFD-9B919E2DD2BE}" dt="2022-12-06T10:08:48.010" v="346"/>
          <ac:spMkLst>
            <pc:docMk/>
            <pc:sldMk cId="3387543897" sldId="259"/>
            <ac:spMk id="7" creationId="{FA4B2FC1-D828-788B-C367-2AE28D3DA011}"/>
          </ac:spMkLst>
        </pc:spChg>
        <pc:spChg chg="add mod">
          <ac:chgData name="Matthew Purland" userId="8d07c89cff7dd31c" providerId="LiveId" clId="{50ED5A80-D35C-47A8-8BFD-9B919E2DD2BE}" dt="2022-12-06T10:08:21.382" v="344" actId="20577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50ED5A80-D35C-47A8-8BFD-9B919E2DD2BE}" dt="2022-12-06T10:06:44.777" v="324" actId="20577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50ED5A80-D35C-47A8-8BFD-9B919E2DD2BE}" dt="2022-12-05T15:32:52.551" v="97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50ED5A80-D35C-47A8-8BFD-9B919E2DD2BE}" dt="2022-12-05T15:31:22.131" v="82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50ED5A80-D35C-47A8-8BFD-9B919E2DD2BE}" dt="2022-12-05T15:30:36.293" v="71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50ED5A80-D35C-47A8-8BFD-9B919E2DD2BE}" dt="2022-12-05T15:32:33.299" v="95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50ED5A80-D35C-47A8-8BFD-9B919E2DD2BE}" dt="2022-12-05T15:32:43.481" v="96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50ED5A80-D35C-47A8-8BFD-9B919E2DD2BE}" dt="2022-12-06T10:01:55.456" v="293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50ED5A80-D35C-47A8-8BFD-9B919E2DD2BE}" dt="2022-12-06T10:04:24.021" v="312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50ED5A80-D35C-47A8-8BFD-9B919E2DD2BE}" dt="2022-12-05T15:32:17.922" v="92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50ED5A80-D35C-47A8-8BFD-9B919E2DD2BE}" dt="2022-12-05T15:31:06.378" v="77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50ED5A80-D35C-47A8-8BFD-9B919E2DD2BE}" dt="2022-12-05T15:30:52.361" v="74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5T15:32:28.772" v="94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50ED5A80-D35C-47A8-8BFD-9B919E2DD2BE}" dt="2022-12-05T15:31:30.529" v="83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10:04:20.276" v="311" actId="1076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50ED5A80-D35C-47A8-8BFD-9B919E2DD2BE}" dt="2022-12-06T10:07:44.194" v="329" actId="20577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50ED5A80-D35C-47A8-8BFD-9B919E2DD2BE}" dt="2022-12-05T15:31:43.112" v="86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50ED5A80-D35C-47A8-8BFD-9B919E2DD2BE}" dt="2022-12-05T15:31:17.612" v="81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50ED5A80-D35C-47A8-8BFD-9B919E2DD2BE}" dt="2022-12-06T10:05:30.073" v="320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50ED5A80-D35C-47A8-8BFD-9B919E2DD2BE}" dt="2022-12-05T15:31:02.972" v="76" actId="1076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50ED5A80-D35C-47A8-8BFD-9B919E2DD2BE}" dt="2022-12-05T15:30:58.867" v="75" actId="1076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50ED5A80-D35C-47A8-8BFD-9B919E2DD2BE}" dt="2022-12-05T15:31:58.942" v="90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50ED5A80-D35C-47A8-8BFD-9B919E2DD2BE}" dt="2022-12-05T15:30:48.793" v="73" actId="1076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50ED5A80-D35C-47A8-8BFD-9B919E2DD2BE}" dt="2022-12-05T15:30:41.897" v="72" actId="1076"/>
          <ac:spMkLst>
            <pc:docMk/>
            <pc:sldMk cId="3387543897" sldId="259"/>
            <ac:spMk id="52" creationId="{3914FB08-EE23-CC9F-FCD8-1D0753DEE00A}"/>
          </ac:spMkLst>
        </pc:spChg>
      </pc:sldChg>
      <pc:sldChg chg="delSp mod">
        <pc:chgData name="Matthew Purland" userId="8d07c89cff7dd31c" providerId="LiveId" clId="{50ED5A80-D35C-47A8-8BFD-9B919E2DD2BE}" dt="2022-12-05T15:27:17.267" v="5" actId="478"/>
        <pc:sldMkLst>
          <pc:docMk/>
          <pc:sldMk cId="2632296941" sldId="260"/>
        </pc:sldMkLst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4" creationId="{761A7552-F9F4-9936-88D4-6F73698B887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5" creationId="{47DA6A18-29B8-A3AE-6444-DC14647BBD68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6" creationId="{CDC403AB-4D78-6D45-C605-E010A9E2164C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7" creationId="{7DB4C509-2916-D245-AF7A-7F1412C64B81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8" creationId="{0EE1B4DC-A3F1-5AE6-7982-41F90DE2DC8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9" creationId="{C9D6DBA3-4181-7C7D-7BE5-17307D5E98F2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0" creationId="{FCF75842-21AD-31DD-DF44-8CCEAD8CC2DB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1" creationId="{EFF1DDC6-BF5A-B773-5046-22DD3E47BB03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2" creationId="{C6707BDA-DF56-4D0F-60A7-A8DF9D60F886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3" creationId="{CF014553-B453-3078-AE6E-D5FF021483E9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4" creationId="{ECB2C983-8ABB-6115-73AA-7AD4FC9E170F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5" creationId="{1701FA94-964D-765C-3443-7DF123B61AC7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6" creationId="{D5EE1A35-4E34-2835-4FE4-EB4B2343F5BB}"/>
          </ac:spMkLst>
        </pc:s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1" creationId="{03565BD0-C487-5DBD-1EA4-7770A59543E3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9" creationId="{3090325B-9A4D-99BE-7D1D-CB0131F52A0B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2" creationId="{1D768D6E-AB4C-5B0A-2B86-F5EC04AE2B56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6" creationId="{6A9A833F-DBBC-F8CD-F23E-E9EB5FF068FE}"/>
          </ac:grpSpMkLst>
        </pc:grp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7" creationId="{37E3045B-8E95-6C61-3075-654EE9A005AB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8" creationId="{B0C4A855-D5C5-2D5F-B3B8-E724397D0A2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2" creationId="{C346A337-1A02-6432-AF13-40B3642A43D4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3" creationId="{D551438B-669A-C46E-3997-22846672D81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4" creationId="{937C2B3A-356A-ECFE-2F01-6E256D05AB32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5" creationId="{56BBCABF-1531-63F7-3E7A-3D4297D0E313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33" creationId="{6092C761-3BD8-86ED-8F77-AAAA670A040E}"/>
          </ac:inkMkLst>
        </pc:inkChg>
      </pc:sldChg>
      <pc:sldChg chg="modSp mod">
        <pc:chgData name="Matthew Purland" userId="8d07c89cff7dd31c" providerId="LiveId" clId="{50ED5A80-D35C-47A8-8BFD-9B919E2DD2BE}" dt="2022-12-05T15:38:01.246" v="201" actId="20577"/>
        <pc:sldMkLst>
          <pc:docMk/>
          <pc:sldMk cId="2559708413" sldId="261"/>
        </pc:sldMkLst>
        <pc:spChg chg="mod">
          <ac:chgData name="Matthew Purland" userId="8d07c89cff7dd31c" providerId="LiveId" clId="{50ED5A80-D35C-47A8-8BFD-9B919E2DD2BE}" dt="2022-12-05T15:38:01.246" v="201" actId="20577"/>
          <ac:spMkLst>
            <pc:docMk/>
            <pc:sldMk cId="2559708413" sldId="261"/>
            <ac:spMk id="2" creationId="{EFA10212-332F-6845-D296-0B5489FD0F86}"/>
          </ac:spMkLst>
        </pc:spChg>
      </pc:sldChg>
      <pc:sldChg chg="addSp delSp modSp add mod ord">
        <pc:chgData name="Matthew Purland" userId="8d07c89cff7dd31c" providerId="LiveId" clId="{50ED5A80-D35C-47A8-8BFD-9B919E2DD2BE}" dt="2022-12-06T09:54:05.448" v="289" actId="20577"/>
        <pc:sldMkLst>
          <pc:docMk/>
          <pc:sldMk cId="3351374959" sldId="262"/>
        </pc:sldMkLst>
        <pc:spChg chg="del mod">
          <ac:chgData name="Matthew Purland" userId="8d07c89cff7dd31c" providerId="LiveId" clId="{50ED5A80-D35C-47A8-8BFD-9B919E2DD2BE}" dt="2022-12-06T09:48:49.297" v="252" actId="478"/>
          <ac:spMkLst>
            <pc:docMk/>
            <pc:sldMk cId="3351374959" sldId="262"/>
            <ac:spMk id="39" creationId="{8F465102-874C-C0EA-19EC-F3E6A79604FA}"/>
          </ac:spMkLst>
        </pc:spChg>
        <pc:spChg chg="mod">
          <ac:chgData name="Matthew Purland" userId="8d07c89cff7dd31c" providerId="LiveId" clId="{50ED5A80-D35C-47A8-8BFD-9B919E2DD2BE}" dt="2022-12-06T09:48:42.150" v="250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6T09:52:33.190" v="274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09:53:40.864" v="277" actId="20577"/>
          <ac:spMkLst>
            <pc:docMk/>
            <pc:sldMk cId="3351374959" sldId="262"/>
            <ac:spMk id="43" creationId="{CBDE43D5-7B07-0E17-FD29-827A99FBFA64}"/>
          </ac:spMkLst>
        </pc:spChg>
        <pc:spChg chg="add del mod">
          <ac:chgData name="Matthew Purland" userId="8d07c89cff7dd31c" providerId="LiveId" clId="{50ED5A80-D35C-47A8-8BFD-9B919E2DD2BE}" dt="2022-12-06T09:30:14.816" v="203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50ED5A80-D35C-47A8-8BFD-9B919E2DD2BE}" dt="2022-12-06T09:31:33.188" v="207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50ED5A80-D35C-47A8-8BFD-9B919E2DD2BE}" dt="2022-12-06T09:31:54.918" v="209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0ED5A80-D35C-47A8-8BFD-9B919E2DD2BE}" dt="2022-12-06T09:32:54.420" v="210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50ED5A80-D35C-47A8-8BFD-9B919E2DD2BE}" dt="2022-12-06T09:34:15.749" v="211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50ED5A80-D35C-47A8-8BFD-9B919E2DD2BE}" dt="2022-12-06T09:35:14.419" v="213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50ED5A80-D35C-47A8-8BFD-9B919E2DD2BE}" dt="2022-12-06T09:41:47.767" v="232" actId="20577"/>
          <ac:spMkLst>
            <pc:docMk/>
            <pc:sldMk cId="3351374959" sldId="262"/>
            <ac:spMk id="59" creationId="{5357D11F-A26E-AB8C-8C59-95A23A46679C}"/>
          </ac:spMkLst>
        </pc:spChg>
        <pc:spChg chg="mod">
          <ac:chgData name="Matthew Purland" userId="8d07c89cff7dd31c" providerId="LiveId" clId="{50ED5A80-D35C-47A8-8BFD-9B919E2DD2BE}" dt="2022-12-06T09:40:02.736" v="230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6T09:38:44.471" v="215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50ED5A80-D35C-47A8-8BFD-9B919E2DD2BE}" dt="2022-12-06T09:42:31.132" v="233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50ED5A80-D35C-47A8-8BFD-9B919E2DD2BE}" dt="2022-12-06T09:43:08.778" v="237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50ED5A80-D35C-47A8-8BFD-9B919E2DD2BE}" dt="2022-12-06T09:43:06.046" v="235" actId="20577"/>
          <ac:spMkLst>
            <pc:docMk/>
            <pc:sldMk cId="3351374959" sldId="262"/>
            <ac:spMk id="64" creationId="{2F70E11D-8289-1DB0-5E21-394B6A6A6539}"/>
          </ac:spMkLst>
        </pc:spChg>
        <pc:spChg chg="del mod">
          <ac:chgData name="Matthew Purland" userId="8d07c89cff7dd31c" providerId="LiveId" clId="{50ED5A80-D35C-47A8-8BFD-9B919E2DD2BE}" dt="2022-12-06T09:49:12.185" v="253" actId="478"/>
          <ac:spMkLst>
            <pc:docMk/>
            <pc:sldMk cId="3351374959" sldId="262"/>
            <ac:spMk id="65" creationId="{F148593E-9299-431E-DBBC-6BB2DF7204A2}"/>
          </ac:spMkLst>
        </pc:spChg>
        <pc:spChg chg="mod">
          <ac:chgData name="Matthew Purland" userId="8d07c89cff7dd31c" providerId="LiveId" clId="{50ED5A80-D35C-47A8-8BFD-9B919E2DD2BE}" dt="2022-12-06T09:49:51.424" v="255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50ED5A80-D35C-47A8-8BFD-9B919E2DD2BE}" dt="2022-12-06T09:50:07.137" v="256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50ED5A80-D35C-47A8-8BFD-9B919E2DD2BE}" dt="2022-12-06T09:51:47.570" v="273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50ED5A80-D35C-47A8-8BFD-9B919E2DD2BE}" dt="2022-12-06T09:52:58.787" v="27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50ED5A80-D35C-47A8-8BFD-9B919E2DD2BE}" dt="2022-12-06T09:54:05.448" v="289" actId="20577"/>
          <ac:spMkLst>
            <pc:docMk/>
            <pc:sldMk cId="3351374959" sldId="262"/>
            <ac:spMk id="70" creationId="{C0D89C60-F25E-00DD-D721-0C733934B49A}"/>
          </ac:spMkLst>
        </pc:spChg>
        <pc:spChg chg="mod">
          <ac:chgData name="Matthew Purland" userId="8d07c89cff7dd31c" providerId="LiveId" clId="{50ED5A80-D35C-47A8-8BFD-9B919E2DD2BE}" dt="2022-12-05T15:28:21.193" v="46" actId="6549"/>
          <ac:spMkLst>
            <pc:docMk/>
            <pc:sldMk cId="3351374959" sldId="262"/>
            <ac:spMk id="71" creationId="{0F4BD531-380C-FFFA-D37C-3EEC4FDED7B3}"/>
          </ac:spMkLst>
        </pc:spChg>
        <pc:spChg chg="mod">
          <ac:chgData name="Matthew Purland" userId="8d07c89cff7dd31c" providerId="LiveId" clId="{50ED5A80-D35C-47A8-8BFD-9B919E2DD2BE}" dt="2022-12-05T15:28:25.563" v="47" actId="6549"/>
          <ac:spMkLst>
            <pc:docMk/>
            <pc:sldMk cId="3351374959" sldId="262"/>
            <ac:spMk id="72" creationId="{C9E87AE9-F86E-8D6A-D39E-9DCEE4829C9B}"/>
          </ac:spMkLst>
        </pc:spChg>
        <pc:spChg chg="mod">
          <ac:chgData name="Matthew Purland" userId="8d07c89cff7dd31c" providerId="LiveId" clId="{50ED5A80-D35C-47A8-8BFD-9B919E2DD2BE}" dt="2022-12-05T15:28:31.763" v="48" actId="6549"/>
          <ac:spMkLst>
            <pc:docMk/>
            <pc:sldMk cId="3351374959" sldId="262"/>
            <ac:spMk id="73" creationId="{611ACF6C-A441-6AA1-3EDE-CD99D8F3644C}"/>
          </ac:spMkLst>
        </pc:spChg>
        <pc:spChg chg="mod">
          <ac:chgData name="Matthew Purland" userId="8d07c89cff7dd31c" providerId="LiveId" clId="{50ED5A80-D35C-47A8-8BFD-9B919E2DD2BE}" dt="2022-12-05T15:28:35.227" v="49" actId="6549"/>
          <ac:spMkLst>
            <pc:docMk/>
            <pc:sldMk cId="3351374959" sldId="262"/>
            <ac:spMk id="74" creationId="{29FFA328-887D-92D5-AC02-A266C3816A70}"/>
          </ac:spMkLst>
        </pc:spChg>
        <pc:spChg chg="mod">
          <ac:chgData name="Matthew Purland" userId="8d07c89cff7dd31c" providerId="LiveId" clId="{50ED5A80-D35C-47A8-8BFD-9B919E2DD2BE}" dt="2022-12-05T15:28:39.919" v="50" actId="6549"/>
          <ac:spMkLst>
            <pc:docMk/>
            <pc:sldMk cId="3351374959" sldId="262"/>
            <ac:spMk id="75" creationId="{7F2F9F33-6761-1CD5-A273-17AE93F1E5DC}"/>
          </ac:spMkLst>
        </pc:spChg>
        <pc:spChg chg="mod">
          <ac:chgData name="Matthew Purland" userId="8d07c89cff7dd31c" providerId="LiveId" clId="{50ED5A80-D35C-47A8-8BFD-9B919E2DD2BE}" dt="2022-12-05T15:28:42.973" v="51" actId="6549"/>
          <ac:spMkLst>
            <pc:docMk/>
            <pc:sldMk cId="3351374959" sldId="262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B9EE9A32-1198-421F-97EE-263784AF2625}"/>
    <pc:docChg chg="undo custSel addSld delSld modSld sldOrd">
      <pc:chgData name="Matthew Purland" userId="8d07c89cff7dd31c" providerId="LiveId" clId="{B9EE9A32-1198-421F-97EE-263784AF2625}" dt="2022-12-07T08:38:40.851" v="880" actId="47"/>
      <pc:docMkLst>
        <pc:docMk/>
      </pc:docMkLst>
      <pc:sldChg chg="del">
        <pc:chgData name="Matthew Purland" userId="8d07c89cff7dd31c" providerId="LiveId" clId="{B9EE9A32-1198-421F-97EE-263784AF2625}" dt="2022-12-07T08:28:15.402" v="746" actId="47"/>
        <pc:sldMkLst>
          <pc:docMk/>
          <pc:sldMk cId="1743400090" sldId="256"/>
        </pc:sldMkLst>
      </pc:sldChg>
      <pc:sldChg chg="del">
        <pc:chgData name="Matthew Purland" userId="8d07c89cff7dd31c" providerId="LiveId" clId="{B9EE9A32-1198-421F-97EE-263784AF2625}" dt="2022-12-07T08:38:40.851" v="880" actId="47"/>
        <pc:sldMkLst>
          <pc:docMk/>
          <pc:sldMk cId="3387543897" sldId="259"/>
        </pc:sldMkLst>
      </pc:sldChg>
      <pc:sldChg chg="delSp modSp mod">
        <pc:chgData name="Matthew Purland" userId="8d07c89cff7dd31c" providerId="LiveId" clId="{B9EE9A32-1198-421F-97EE-263784AF2625}" dt="2022-12-07T08:18:48.404" v="740" actId="6549"/>
        <pc:sldMkLst>
          <pc:docMk/>
          <pc:sldMk cId="2559708413" sldId="261"/>
        </pc:sldMkLst>
        <pc:spChg chg="mod">
          <ac:chgData name="Matthew Purland" userId="8d07c89cff7dd31c" providerId="LiveId" clId="{B9EE9A32-1198-421F-97EE-263784AF2625}" dt="2022-12-07T08:18:48.404" v="740" actId="6549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9EE9A32-1198-421F-97EE-263784AF2625}" dt="2022-12-07T07:40:40.853" v="5" actId="478"/>
          <ac:spMkLst>
            <pc:docMk/>
            <pc:sldMk cId="2559708413" sldId="261"/>
            <ac:spMk id="9" creationId="{C0F3F166-200B-F24F-BA62-3222DFE7F0F7}"/>
          </ac:spMkLst>
        </pc:spChg>
        <pc:spChg chg="del">
          <ac:chgData name="Matthew Purland" userId="8d07c89cff7dd31c" providerId="LiveId" clId="{B9EE9A32-1198-421F-97EE-263784AF2625}" dt="2022-12-07T07:40:43.106" v="6" actId="478"/>
          <ac:spMkLst>
            <pc:docMk/>
            <pc:sldMk cId="2559708413" sldId="261"/>
            <ac:spMk id="10" creationId="{D794988B-BB0E-B161-01AD-1DB410209121}"/>
          </ac:spMkLst>
        </pc:spChg>
        <pc:spChg chg="del mod">
          <ac:chgData name="Matthew Purland" userId="8d07c89cff7dd31c" providerId="LiveId" clId="{B9EE9A32-1198-421F-97EE-263784AF2625}" dt="2022-12-07T07:40:37.711" v="4" actId="478"/>
          <ac:spMkLst>
            <pc:docMk/>
            <pc:sldMk cId="2559708413" sldId="261"/>
            <ac:spMk id="77" creationId="{ABA1E706-81E3-6191-2D38-2D7F617531F7}"/>
          </ac:spMkLst>
        </pc:spChg>
      </pc:sldChg>
      <pc:sldChg chg="modSp mod">
        <pc:chgData name="Matthew Purland" userId="8d07c89cff7dd31c" providerId="LiveId" clId="{B9EE9A32-1198-421F-97EE-263784AF2625}" dt="2022-12-07T08:33:16.038" v="837" actId="20577"/>
        <pc:sldMkLst>
          <pc:docMk/>
          <pc:sldMk cId="3351374959" sldId="262"/>
        </pc:sldMkLst>
        <pc:spChg chg="mod">
          <ac:chgData name="Matthew Purland" userId="8d07c89cff7dd31c" providerId="LiveId" clId="{B9EE9A32-1198-421F-97EE-263784AF2625}" dt="2022-12-07T08:31:19.728" v="766" actId="20577"/>
          <ac:spMkLst>
            <pc:docMk/>
            <pc:sldMk cId="3351374959" sldId="262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1:23.543" v="771" actId="20577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0:48.536" v="749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B9EE9A32-1198-421F-97EE-263784AF2625}" dt="2022-12-07T08:30:51.242" v="752" actId="20577"/>
          <ac:spMkLst>
            <pc:docMk/>
            <pc:sldMk cId="3351374959" sldId="262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1:55.129" v="792" actId="20577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B9EE9A32-1198-421F-97EE-263784AF2625}" dt="2022-12-07T08:31:11.982" v="764" actId="20577"/>
          <ac:spMkLst>
            <pc:docMk/>
            <pc:sldMk cId="3351374959" sldId="262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1:00.464" v="759" actId="20577"/>
          <ac:spMkLst>
            <pc:docMk/>
            <pc:sldMk cId="3351374959" sldId="262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0:56.110" v="756" actId="20577"/>
          <ac:spMkLst>
            <pc:docMk/>
            <pc:sldMk cId="3351374959" sldId="262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0:53.412" v="753" actId="20577"/>
          <ac:spMkLst>
            <pc:docMk/>
            <pc:sldMk cId="3351374959" sldId="262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1:44.643" v="788" actId="20577"/>
          <ac:spMkLst>
            <pc:docMk/>
            <pc:sldMk cId="3351374959" sldId="262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1:36.448" v="781" actId="20577"/>
          <ac:spMkLst>
            <pc:docMk/>
            <pc:sldMk cId="3351374959" sldId="262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1:41.018" v="784" actId="20577"/>
          <ac:spMkLst>
            <pc:docMk/>
            <pc:sldMk cId="3351374959" sldId="262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1:31.732" v="778" actId="20577"/>
          <ac:spMkLst>
            <pc:docMk/>
            <pc:sldMk cId="3351374959" sldId="262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1:25.870" v="772" actId="20577"/>
          <ac:spMkLst>
            <pc:docMk/>
            <pc:sldMk cId="3351374959" sldId="262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1:58.234" v="79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2:17.712" v="816" actId="20577"/>
          <ac:spMkLst>
            <pc:docMk/>
            <pc:sldMk cId="3351374959" sldId="262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2:10.290" v="80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2:13.325" v="811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2:06.364" v="802" actId="20577"/>
          <ac:spMkLst>
            <pc:docMk/>
            <pc:sldMk cId="3351374959" sldId="262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2:01.417" v="799" actId="20577"/>
          <ac:spMkLst>
            <pc:docMk/>
            <pc:sldMk cId="3351374959" sldId="262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2:46.199" v="817" actId="20577"/>
          <ac:spMkLst>
            <pc:docMk/>
            <pc:sldMk cId="3351374959" sldId="262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2:50.499" v="820" actId="20577"/>
          <ac:spMkLst>
            <pc:docMk/>
            <pc:sldMk cId="3351374959" sldId="262"/>
            <ac:spMk id="47" creationId="{1E419D7D-EADD-EB55-F8B6-E5290F94A1A8}"/>
          </ac:spMkLst>
        </pc:spChg>
        <pc:spChg chg="mod">
          <ac:chgData name="Matthew Purland" userId="8d07c89cff7dd31c" providerId="LiveId" clId="{B9EE9A32-1198-421F-97EE-263784AF2625}" dt="2022-12-07T08:33:16.038" v="837" actId="20577"/>
          <ac:spMkLst>
            <pc:docMk/>
            <pc:sldMk cId="3351374959" sldId="262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3:05.390" v="831" actId="6549"/>
          <ac:spMkLst>
            <pc:docMk/>
            <pc:sldMk cId="3351374959" sldId="262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3:11.196" v="832" actId="20577"/>
          <ac:spMkLst>
            <pc:docMk/>
            <pc:sldMk cId="3351374959" sldId="262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2:58.892" v="827" actId="20577"/>
          <ac:spMkLst>
            <pc:docMk/>
            <pc:sldMk cId="3351374959" sldId="262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2:53.509" v="823" actId="20577"/>
          <ac:spMkLst>
            <pc:docMk/>
            <pc:sldMk cId="3351374959" sldId="262"/>
            <ac:spMk id="52" creationId="{3914FB08-EE23-CC9F-FCD8-1D0753DEE00A}"/>
          </ac:spMkLst>
        </pc:spChg>
      </pc:sldChg>
      <pc:sldChg chg="delSp modSp add mod ord">
        <pc:chgData name="Matthew Purland" userId="8d07c89cff7dd31c" providerId="LiveId" clId="{B9EE9A32-1198-421F-97EE-263784AF2625}" dt="2022-12-07T08:26:50.454" v="745" actId="1076"/>
        <pc:sldMkLst>
          <pc:docMk/>
          <pc:sldMk cId="2792148978" sldId="263"/>
        </pc:sldMkLst>
        <pc:spChg chg="del mod">
          <ac:chgData name="Matthew Purland" userId="8d07c89cff7dd31c" providerId="LiveId" clId="{B9EE9A32-1198-421F-97EE-263784AF2625}" dt="2022-12-07T07:40:50.672" v="8" actId="478"/>
          <ac:spMkLst>
            <pc:docMk/>
            <pc:sldMk cId="2792148978" sldId="263"/>
            <ac:spMk id="2" creationId="{EFA10212-332F-6845-D296-0B5489FD0F86}"/>
          </ac:spMkLst>
        </pc:spChg>
        <pc:spChg chg="mod">
          <ac:chgData name="Matthew Purland" userId="8d07c89cff7dd31c" providerId="LiveId" clId="{B9EE9A32-1198-421F-97EE-263784AF2625}" dt="2022-12-07T08:26:42.815" v="743" actId="1076"/>
          <ac:spMkLst>
            <pc:docMk/>
            <pc:sldMk cId="2792148978" sldId="263"/>
            <ac:spMk id="9" creationId="{C0F3F166-200B-F24F-BA62-3222DFE7F0F7}"/>
          </ac:spMkLst>
        </pc:spChg>
        <pc:spChg chg="mod">
          <ac:chgData name="Matthew Purland" userId="8d07c89cff7dd31c" providerId="LiveId" clId="{B9EE9A32-1198-421F-97EE-263784AF2625}" dt="2022-12-07T08:26:50.454" v="745" actId="1076"/>
          <ac:spMkLst>
            <pc:docMk/>
            <pc:sldMk cId="2792148978" sldId="263"/>
            <ac:spMk id="10" creationId="{D794988B-BB0E-B161-01AD-1DB410209121}"/>
          </ac:spMkLst>
        </pc:spChg>
        <pc:spChg chg="mod">
          <ac:chgData name="Matthew Purland" userId="8d07c89cff7dd31c" providerId="LiveId" clId="{B9EE9A32-1198-421F-97EE-263784AF2625}" dt="2022-12-07T08:26:39.847" v="742" actId="1076"/>
          <ac:spMkLst>
            <pc:docMk/>
            <pc:sldMk cId="2792148978" sldId="263"/>
            <ac:spMk id="77" creationId="{ABA1E706-81E3-6191-2D38-2D7F617531F7}"/>
          </ac:spMkLst>
        </pc:spChg>
      </pc:sldChg>
      <pc:sldChg chg="addSp delSp modSp add mod ord">
        <pc:chgData name="Matthew Purland" userId="8d07c89cff7dd31c" providerId="LiveId" clId="{B9EE9A32-1198-421F-97EE-263784AF2625}" dt="2022-12-07T08:38:27.100" v="879" actId="1076"/>
        <pc:sldMkLst>
          <pc:docMk/>
          <pc:sldMk cId="1103813392" sldId="264"/>
        </pc:sldMkLst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" creationId="{848B585F-47CB-D558-0525-85AD3559DDB8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5" creationId="{5EFF400D-9868-D43A-ECC2-1B070B222B1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7" creationId="{7D3DC229-54E4-C5B8-D87E-53C2963A2683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8" creationId="{EEA5CE97-54B5-7779-AAE3-873CB0F7E816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9" creationId="{15EE2662-4F90-4B47-BF58-3C99DB70D6E5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10" creationId="{E805A9A9-6AD0-EDE7-541C-2181BA6B5C7F}"/>
          </ac:spMkLst>
        </pc:spChg>
        <pc:spChg chg="add mod">
          <ac:chgData name="Matthew Purland" userId="8d07c89cff7dd31c" providerId="LiveId" clId="{B9EE9A32-1198-421F-97EE-263784AF2625}" dt="2022-12-07T08:38:07.577" v="878"/>
          <ac:spMkLst>
            <pc:docMk/>
            <pc:sldMk cId="1103813392" sldId="264"/>
            <ac:spMk id="11" creationId="{E8667CAB-A3D7-ABBF-F6B9-9E5B501C1D6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5" creationId="{A48178BF-54E9-C7B6-2B94-E6C8B94D284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7" creationId="{1E419D7D-EADD-EB55-F8B6-E5290F94A1A8}"/>
          </ac:spMkLst>
        </pc:spChg>
        <pc:spChg chg="add del 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2" creationId="{3914FB08-EE23-CC9F-FCD8-1D0753DEE00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3" creationId="{0879FF9D-081C-AFFA-681C-1D2AF7740DB8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4" creationId="{9AADFE39-C058-124C-A869-C1B75796DF69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5" creationId="{CFC4AD93-6C55-E7EC-ED5D-C999BFB8CC34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6" creationId="{7FAFAA73-84E5-F618-E4F3-1C7343DB4AD3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7" creationId="{E2C89AD5-0B88-C9BD-3653-122086059E1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8" creationId="{E06E67CE-B70A-B857-635D-43992E2AF6D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59" creationId="{5357D11F-A26E-AB8C-8C59-95A23A46679C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0" creationId="{7723398A-9295-092F-0B92-D8839C3BAD6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1" creationId="{3145E6F3-5FA3-1D16-C082-267962A3C480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2" creationId="{BEFE593E-47BC-E183-2962-263EA5E1DEBB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3" creationId="{024ACEC7-2257-ACB1-5771-0F894C0C589F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4" creationId="{2F70E11D-8289-1DB0-5E21-394B6A6A6539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6" creationId="{FEB6B5C5-8211-2CF5-B0E2-86C48EA3F062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7" creationId="{10870982-074E-02D6-540E-F454EEA0E14E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8" creationId="{E2036A54-F514-B184-B0A8-3132608603D4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9" creationId="{3D93A8BE-CCF2-60E1-1E5F-AC1B1D711405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70" creationId="{C0D89C60-F25E-00DD-D721-0C733934B49A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1" creationId="{0F4BD531-380C-FFFA-D37C-3EEC4FDED7B3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2" creationId="{C9E87AE9-F86E-8D6A-D39E-9DCEE4829C9B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3" creationId="{611ACF6C-A441-6AA1-3EDE-CD99D8F3644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4" creationId="{29FFA328-887D-92D5-AC02-A266C3816A70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5" creationId="{7F2F9F33-6761-1CD5-A273-17AE93F1E5D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EDB760D1-35C8-4ECC-8EB0-96280252CE12}"/>
    <pc:docChg chg="undo custSel modSld">
      <pc:chgData name="Matthew Purland" userId="8d07c89cff7dd31c" providerId="LiveId" clId="{EDB760D1-35C8-4ECC-8EB0-96280252CE12}" dt="2023-03-06T06:35:49.380" v="37" actId="207"/>
      <pc:docMkLst>
        <pc:docMk/>
      </pc:docMkLst>
      <pc:sldChg chg="modSp mod">
        <pc:chgData name="Matthew Purland" userId="8d07c89cff7dd31c" providerId="LiveId" clId="{EDB760D1-35C8-4ECC-8EB0-96280252CE12}" dt="2023-03-05T15:06:23.303" v="1" actId="20577"/>
        <pc:sldMkLst>
          <pc:docMk/>
          <pc:sldMk cId="3687110327" sldId="268"/>
        </pc:sldMkLst>
        <pc:spChg chg="mod">
          <ac:chgData name="Matthew Purland" userId="8d07c89cff7dd31c" providerId="LiveId" clId="{EDB760D1-35C8-4ECC-8EB0-96280252CE12}" dt="2023-03-05T15:06:23.303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EDB760D1-35C8-4ECC-8EB0-96280252CE12}" dt="2023-03-05T15:14:52.535" v="30" actId="20577"/>
        <pc:sldMkLst>
          <pc:docMk/>
          <pc:sldMk cId="669373477" sldId="292"/>
        </pc:sldMkLst>
        <pc:spChg chg="mod">
          <ac:chgData name="Matthew Purland" userId="8d07c89cff7dd31c" providerId="LiveId" clId="{EDB760D1-35C8-4ECC-8EB0-96280252CE12}" dt="2023-03-05T15:14:52.535" v="30" actId="20577"/>
          <ac:spMkLst>
            <pc:docMk/>
            <pc:sldMk cId="669373477" sldId="292"/>
            <ac:spMk id="3" creationId="{E352E269-F028-A26B-A8CF-EA1FC264DC9E}"/>
          </ac:spMkLst>
        </pc:spChg>
        <pc:graphicFrameChg chg="modGraphic">
          <ac:chgData name="Matthew Purland" userId="8d07c89cff7dd31c" providerId="LiveId" clId="{EDB760D1-35C8-4ECC-8EB0-96280252CE12}" dt="2023-03-05T15:12:57.188" v="12" actId="13926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EDB760D1-35C8-4ECC-8EB0-96280252CE12}" dt="2023-03-06T06:35:49.380" v="37" actId="207"/>
        <pc:sldMkLst>
          <pc:docMk/>
          <pc:sldMk cId="3990974208" sldId="296"/>
        </pc:sldMkLst>
        <pc:spChg chg="mod">
          <ac:chgData name="Matthew Purland" userId="8d07c89cff7dd31c" providerId="LiveId" clId="{EDB760D1-35C8-4ECC-8EB0-96280252CE12}" dt="2023-03-06T06:34:57.544" v="31" actId="207"/>
          <ac:spMkLst>
            <pc:docMk/>
            <pc:sldMk cId="3990974208" sldId="296"/>
            <ac:spMk id="12" creationId="{B8BBACFD-27A5-D239-25D1-816DA5D68E2D}"/>
          </ac:spMkLst>
        </pc:spChg>
        <pc:graphicFrameChg chg="modGraphic">
          <ac:chgData name="Matthew Purland" userId="8d07c89cff7dd31c" providerId="LiveId" clId="{EDB760D1-35C8-4ECC-8EB0-96280252CE12}" dt="2023-03-06T06:35:49.380" v="37" actId="207"/>
          <ac:graphicFrameMkLst>
            <pc:docMk/>
            <pc:sldMk cId="3990974208" sldId="296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EDB760D1-35C8-4ECC-8EB0-96280252CE12}" dt="2023-03-06T06:35:37.844" v="35" actId="207"/>
          <ac:graphicFrameMkLst>
            <pc:docMk/>
            <pc:sldMk cId="3990974208" sldId="296"/>
            <ac:graphicFrameMk id="16" creationId="{653C8CF6-CC83-6AB3-7A6D-5628966D781D}"/>
          </ac:graphicFrameMkLst>
        </pc:graphicFrameChg>
      </pc:sldChg>
    </pc:docChg>
  </pc:docChgLst>
  <pc:docChgLst>
    <pc:chgData name="Matthew Purland" userId="8d07c89cff7dd31c" providerId="LiveId" clId="{EC111662-01A5-47F8-9532-4EB55786813F}"/>
    <pc:docChg chg="undo redo custSel addSld modSld">
      <pc:chgData name="Matthew Purland" userId="8d07c89cff7dd31c" providerId="LiveId" clId="{EC111662-01A5-47F8-9532-4EB55786813F}" dt="2023-02-19T16:08:06.364" v="1971" actId="20577"/>
      <pc:docMkLst>
        <pc:docMk/>
      </pc:docMkLst>
      <pc:sldChg chg="addSp delSp modSp mod modAnim">
        <pc:chgData name="Matthew Purland" userId="8d07c89cff7dd31c" providerId="LiveId" clId="{EC111662-01A5-47F8-9532-4EB55786813F}" dt="2023-02-19T16:08:06.364" v="1971" actId="20577"/>
        <pc:sldMkLst>
          <pc:docMk/>
          <pc:sldMk cId="1606200966" sldId="267"/>
        </pc:sldMkLst>
        <pc:spChg chg="mod">
          <ac:chgData name="Matthew Purland" userId="8d07c89cff7dd31c" providerId="LiveId" clId="{EC111662-01A5-47F8-9532-4EB55786813F}" dt="2023-02-19T15:56:04.421" v="1905" actId="13926"/>
          <ac:spMkLst>
            <pc:docMk/>
            <pc:sldMk cId="1606200966" sldId="267"/>
            <ac:spMk id="2" creationId="{B827BEAB-8140-1043-2526-0F833B8E9491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3" creationId="{4A570465-02F6-6C0E-577F-01CB94CC1EA7}"/>
          </ac:spMkLst>
        </pc:spChg>
        <pc:spChg chg="add mod">
          <ac:chgData name="Matthew Purland" userId="8d07c89cff7dd31c" providerId="LiveId" clId="{EC111662-01A5-47F8-9532-4EB55786813F}" dt="2023-02-19T16:06:42.535" v="1924" actId="20577"/>
          <ac:spMkLst>
            <pc:docMk/>
            <pc:sldMk cId="1606200966" sldId="267"/>
            <ac:spMk id="4" creationId="{1893038F-45D1-C996-6B89-10C4D5FFFF99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5" creationId="{955902A9-C9C3-E5F8-E411-68C32F513F3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6" creationId="{A545C442-5068-6BA0-F860-22A6663786B2}"/>
          </ac:spMkLst>
        </pc:spChg>
        <pc:spChg chg="add del mod">
          <ac:chgData name="Matthew Purland" userId="8d07c89cff7dd31c" providerId="LiveId" clId="{EC111662-01A5-47F8-9532-4EB55786813F}" dt="2023-02-17T06:32:27.888" v="599" actId="478"/>
          <ac:spMkLst>
            <pc:docMk/>
            <pc:sldMk cId="1606200966" sldId="267"/>
            <ac:spMk id="7" creationId="{A4137A30-5A7D-B034-695C-FA4FD6E25D2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06:44:16.895" v="676" actId="478"/>
          <ac:spMkLst>
            <pc:docMk/>
            <pc:sldMk cId="1606200966" sldId="267"/>
            <ac:spMk id="9" creationId="{8F933DED-8E37-3B8F-8B8F-3A24AD6A1969}"/>
          </ac:spMkLst>
        </pc:spChg>
        <pc:spChg chg="add mod">
          <ac:chgData name="Matthew Purland" userId="8d07c89cff7dd31c" providerId="LiveId" clId="{EC111662-01A5-47F8-9532-4EB55786813F}" dt="2023-02-19T16:07:06.411" v="1941" actId="20577"/>
          <ac:spMkLst>
            <pc:docMk/>
            <pc:sldMk cId="1606200966" sldId="267"/>
            <ac:spMk id="10" creationId="{4A0DA32B-0677-D02D-0B9A-67CAE323595F}"/>
          </ac:spMkLst>
        </pc:spChg>
        <pc:spChg chg="add del mod">
          <ac:chgData name="Matthew Purland" userId="8d07c89cff7dd31c" providerId="LiveId" clId="{EC111662-01A5-47F8-9532-4EB55786813F}" dt="2023-02-17T13:29:43.336" v="1072" actId="478"/>
          <ac:spMkLst>
            <pc:docMk/>
            <pc:sldMk cId="1606200966" sldId="267"/>
            <ac:spMk id="11" creationId="{E8667CAB-A3D7-ABBF-F6B9-9E5B501C1D6D}"/>
          </ac:spMkLst>
        </pc:spChg>
        <pc:spChg chg="add del mod">
          <ac:chgData name="Matthew Purland" userId="8d07c89cff7dd31c" providerId="LiveId" clId="{EC111662-01A5-47F8-9532-4EB55786813F}" dt="2023-02-17T06:44:17.662" v="677" actId="478"/>
          <ac:spMkLst>
            <pc:docMk/>
            <pc:sldMk cId="1606200966" sldId="267"/>
            <ac:spMk id="12" creationId="{C7DA567C-3EE8-3495-8FE8-8932E624861A}"/>
          </ac:spMkLst>
        </pc:spChg>
        <pc:spChg chg="add mod">
          <ac:chgData name="Matthew Purland" userId="8d07c89cff7dd31c" providerId="LiveId" clId="{EC111662-01A5-47F8-9532-4EB55786813F}" dt="2023-02-19T16:07:30.651" v="1946" actId="20577"/>
          <ac:spMkLst>
            <pc:docMk/>
            <pc:sldMk cId="1606200966" sldId="267"/>
            <ac:spMk id="13" creationId="{CC430CBA-CAE7-F8BB-1343-BCD26B5AABB6}"/>
          </ac:spMkLst>
        </pc:spChg>
        <pc:spChg chg="add mod">
          <ac:chgData name="Matthew Purland" userId="8d07c89cff7dd31c" providerId="LiveId" clId="{EC111662-01A5-47F8-9532-4EB55786813F}" dt="2023-02-19T16:08:06.364" v="1971" actId="20577"/>
          <ac:spMkLst>
            <pc:docMk/>
            <pc:sldMk cId="1606200966" sldId="267"/>
            <ac:spMk id="14" creationId="{764B93E7-C14B-107D-0E15-FDDCD4342802}"/>
          </ac:spMkLst>
        </pc:spChg>
        <pc:picChg chg="add mod">
          <ac:chgData name="Matthew Purland" userId="8d07c89cff7dd31c" providerId="LiveId" clId="{EC111662-01A5-47F8-9532-4EB55786813F}" dt="2023-02-17T13:28:11.666" v="1062"/>
          <ac:picMkLst>
            <pc:docMk/>
            <pc:sldMk cId="1606200966" sldId="267"/>
            <ac:picMk id="15" creationId="{01934889-477D-CC47-4A0D-3F66A2C04497}"/>
          </ac:picMkLst>
        </pc:picChg>
        <pc:picChg chg="add mod">
          <ac:chgData name="Matthew Purland" userId="8d07c89cff7dd31c" providerId="LiveId" clId="{EC111662-01A5-47F8-9532-4EB55786813F}" dt="2023-02-17T13:29:54.327" v="1078"/>
          <ac:picMkLst>
            <pc:docMk/>
            <pc:sldMk cId="1606200966" sldId="267"/>
            <ac:picMk id="16" creationId="{C50C137F-5C24-2F55-B656-F08E410E877B}"/>
          </ac:picMkLst>
        </pc:picChg>
      </pc:sldChg>
      <pc:sldChg chg="modSp mod">
        <pc:chgData name="Matthew Purland" userId="8d07c89cff7dd31c" providerId="LiveId" clId="{EC111662-01A5-47F8-9532-4EB55786813F}" dt="2023-02-17T06:16:03.188" v="2" actId="20577"/>
        <pc:sldMkLst>
          <pc:docMk/>
          <pc:sldMk cId="3687110327" sldId="268"/>
        </pc:sldMkLst>
        <pc:spChg chg="mod">
          <ac:chgData name="Matthew Purland" userId="8d07c89cff7dd31c" providerId="LiveId" clId="{EC111662-01A5-47F8-9532-4EB55786813F}" dt="2023-02-17T06:16:03.188" v="2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delSp modSp add mod">
        <pc:chgData name="Matthew Purland" userId="8d07c89cff7dd31c" providerId="LiveId" clId="{EC111662-01A5-47F8-9532-4EB55786813F}" dt="2023-02-18T07:00:06.718" v="1483" actId="20577"/>
        <pc:sldMkLst>
          <pc:docMk/>
          <pc:sldMk cId="2131076130" sldId="270"/>
        </pc:sldMkLst>
        <pc:spChg chg="mod">
          <ac:chgData name="Matthew Purland" userId="8d07c89cff7dd31c" providerId="LiveId" clId="{EC111662-01A5-47F8-9532-4EB55786813F}" dt="2023-02-18T06:59:55.380" v="1478" actId="20577"/>
          <ac:spMkLst>
            <pc:docMk/>
            <pc:sldMk cId="2131076130" sldId="270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8T07:00:02.979" v="1482" actId="20577"/>
          <ac:spMkLst>
            <pc:docMk/>
            <pc:sldMk cId="2131076130" sldId="270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8T07:00:06.718" v="1483" actId="20577"/>
          <ac:spMkLst>
            <pc:docMk/>
            <pc:sldMk cId="2131076130" sldId="270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7" creationId="{A3045342-1A10-9EE9-8817-395961E0974C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7" creationId="{D7A89082-831A-2898-6710-9F01F5256797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9" creationId="{3FCC9D00-3BE6-776D-98BF-51F66F94522A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9" creationId="{91D921B2-1F51-E9BF-7FCB-C0AC823D893F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10" creationId="{4A0DA32B-0677-D02D-0B9A-67CAE323595F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2" creationId="{290CBF88-ABE3-2778-4933-66AEB69F910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2" creationId="{45FAA978-CEB4-676E-FB69-7C65002F2ADC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3" creationId="{CC430CBA-CAE7-F8BB-1343-BCD26B5AABB6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5" creationId="{73074AF1-7F16-B27E-A1C5-3296ADBB44B1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5" creationId="{C4B2AAFF-B3C0-57BA-D2B3-3CBF4CD0C19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6" creationId="{1420AC9A-7499-C99D-0554-E038A727AD64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7" creationId="{FAA6F06C-D593-A7F1-6779-9B919154905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8" creationId="{4954A10D-AE06-8062-A830-E9F4C306A23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9" creationId="{3B9C5218-01B6-5CB0-7DE8-2D7F320EC3B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0" creationId="{0259216B-B56B-7797-0F82-7EBA8C8F4BC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1" creationId="{E78A181C-D62C-B830-4C65-4674E9B36484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2" creationId="{F3598625-B0F5-2EDE-2C65-0A3C101720A5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3" creationId="{706AB146-708E-D46A-49B4-262113EE781C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4" creationId="{25673C51-8BC5-749D-B539-C2F901390DC6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5" creationId="{456CD6AD-1A97-102E-F280-3CC5A37EE6AE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6" creationId="{7C393001-5E49-5CB1-6362-744934C6FA31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7" creationId="{551010CA-925C-93B8-605D-46C9E775211A}"/>
          </ac:spMkLst>
        </pc:spChg>
      </pc:sldChg>
      <pc:sldChg chg="modSp add mod">
        <pc:chgData name="Matthew Purland" userId="8d07c89cff7dd31c" providerId="LiveId" clId="{EC111662-01A5-47F8-9532-4EB55786813F}" dt="2023-02-18T07:02:20.042" v="1484" actId="2"/>
        <pc:sldMkLst>
          <pc:docMk/>
          <pc:sldMk cId="1515106673" sldId="271"/>
        </pc:sldMkLst>
        <pc:spChg chg="mod">
          <ac:chgData name="Matthew Purland" userId="8d07c89cff7dd31c" providerId="LiveId" clId="{EC111662-01A5-47F8-9532-4EB55786813F}" dt="2023-02-18T07:02:20.042" v="1484" actId="2"/>
          <ac:spMkLst>
            <pc:docMk/>
            <pc:sldMk cId="1515106673" sldId="271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01:02.418" v="1189" actId="20577"/>
          <ac:spMkLst>
            <pc:docMk/>
            <pc:sldMk cId="1515106673" sldId="271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01:05.214" v="1191" actId="20577"/>
          <ac:spMkLst>
            <pc:docMk/>
            <pc:sldMk cId="1515106673" sldId="271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01:12.644" v="1196" actId="20577"/>
          <ac:spMkLst>
            <pc:docMk/>
            <pc:sldMk cId="1515106673" sldId="271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01:15.833" v="1199" actId="20577"/>
          <ac:spMkLst>
            <pc:docMk/>
            <pc:sldMk cId="1515106673" sldId="271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01:23.784" v="1203" actId="20577"/>
          <ac:spMkLst>
            <pc:docMk/>
            <pc:sldMk cId="1515106673" sldId="271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01:29.417" v="1206" actId="20577"/>
          <ac:spMkLst>
            <pc:docMk/>
            <pc:sldMk cId="1515106673" sldId="271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01:40.538" v="1208" actId="20577"/>
          <ac:spMkLst>
            <pc:docMk/>
            <pc:sldMk cId="1515106673" sldId="271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01:44.285" v="1212" actId="20577"/>
          <ac:spMkLst>
            <pc:docMk/>
            <pc:sldMk cId="1515106673" sldId="271"/>
            <ac:spMk id="24" creationId="{25673C51-8BC5-749D-B539-C2F901390DC6}"/>
          </ac:spMkLst>
        </pc:spChg>
      </pc:sldChg>
      <pc:sldChg chg="modSp add mod">
        <pc:chgData name="Matthew Purland" userId="8d07c89cff7dd31c" providerId="LiveId" clId="{EC111662-01A5-47F8-9532-4EB55786813F}" dt="2023-02-18T07:08:59.499" v="1528" actId="2"/>
        <pc:sldMkLst>
          <pc:docMk/>
          <pc:sldMk cId="3381795854" sldId="272"/>
        </pc:sldMkLst>
        <pc:spChg chg="mod">
          <ac:chgData name="Matthew Purland" userId="8d07c89cff7dd31c" providerId="LiveId" clId="{EC111662-01A5-47F8-9532-4EB55786813F}" dt="2023-02-18T07:08:59.499" v="1528" actId="2"/>
          <ac:spMkLst>
            <pc:docMk/>
            <pc:sldMk cId="3381795854" sldId="272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13:01.607" v="1421" actId="20577"/>
          <ac:spMkLst>
            <pc:docMk/>
            <pc:sldMk cId="3381795854" sldId="272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13:05.211" v="1424" actId="20577"/>
          <ac:spMkLst>
            <pc:docMk/>
            <pc:sldMk cId="3381795854" sldId="272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13:12.520" v="1429" actId="20577"/>
          <ac:spMkLst>
            <pc:docMk/>
            <pc:sldMk cId="3381795854" sldId="272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13:15.758" v="1432" actId="20577"/>
          <ac:spMkLst>
            <pc:docMk/>
            <pc:sldMk cId="3381795854" sldId="272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13:22.487" v="1435" actId="20577"/>
          <ac:spMkLst>
            <pc:docMk/>
            <pc:sldMk cId="3381795854" sldId="272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13:25.649" v="1436" actId="20577"/>
          <ac:spMkLst>
            <pc:docMk/>
            <pc:sldMk cId="3381795854" sldId="272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13:29.674" v="1442" actId="20577"/>
          <ac:spMkLst>
            <pc:docMk/>
            <pc:sldMk cId="3381795854" sldId="272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13:32.728" v="1444" actId="20577"/>
          <ac:spMkLst>
            <pc:docMk/>
            <pc:sldMk cId="3381795854" sldId="272"/>
            <ac:spMk id="24" creationId="{25673C51-8BC5-749D-B539-C2F901390DC6}"/>
          </ac:spMkLst>
        </pc:spChg>
      </pc:sldChg>
      <pc:sldChg chg="addSp delSp modSp add mod">
        <pc:chgData name="Matthew Purland" userId="8d07c89cff7dd31c" providerId="LiveId" clId="{EC111662-01A5-47F8-9532-4EB55786813F}" dt="2023-02-19T15:51:53.666" v="1815" actId="20577"/>
        <pc:sldMkLst>
          <pc:docMk/>
          <pc:sldMk cId="2094613723" sldId="273"/>
        </pc:sldMkLst>
        <pc:spChg chg="del">
          <ac:chgData name="Matthew Purland" userId="8d07c89cff7dd31c" providerId="LiveId" clId="{EC111662-01A5-47F8-9532-4EB55786813F}" dt="2023-02-18T07:10:50.903" v="1563" actId="478"/>
          <ac:spMkLst>
            <pc:docMk/>
            <pc:sldMk cId="2094613723" sldId="273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9T15:28:34.133" v="1613" actId="6549"/>
          <ac:spMkLst>
            <pc:docMk/>
            <pc:sldMk cId="2094613723" sldId="273"/>
            <ac:spMk id="3" creationId="{4A570465-02F6-6C0E-577F-01CB94CC1EA7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9T15:28:38.943" v="1614" actId="20577"/>
          <ac:spMkLst>
            <pc:docMk/>
            <pc:sldMk cId="2094613723" sldId="273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9T15:30:29.802" v="1633" actId="6549"/>
          <ac:spMkLst>
            <pc:docMk/>
            <pc:sldMk cId="2094613723" sldId="273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9T15:32:30.412" v="1646" actId="6549"/>
          <ac:spMkLst>
            <pc:docMk/>
            <pc:sldMk cId="2094613723" sldId="273"/>
            <ac:spMk id="7" creationId="{B57C1714-7A4D-C5C9-2841-55DAFED97FB3}"/>
          </ac:spMkLst>
        </pc:spChg>
        <pc:spChg chg="mod">
          <ac:chgData name="Matthew Purland" userId="8d07c89cff7dd31c" providerId="LiveId" clId="{EC111662-01A5-47F8-9532-4EB55786813F}" dt="2023-02-19T15:30:33.542" v="1634" actId="20577"/>
          <ac:spMkLst>
            <pc:docMk/>
            <pc:sldMk cId="2094613723" sldId="273"/>
            <ac:spMk id="8" creationId="{E013B770-5808-D477-4A59-11794245758E}"/>
          </ac:spMkLst>
        </pc:spChg>
        <pc:spChg chg="add mod">
          <ac:chgData name="Matthew Purland" userId="8d07c89cff7dd31c" providerId="LiveId" clId="{EC111662-01A5-47F8-9532-4EB55786813F}" dt="2023-02-19T15:36:23.404" v="1682" actId="20577"/>
          <ac:spMkLst>
            <pc:docMk/>
            <pc:sldMk cId="2094613723" sldId="273"/>
            <ac:spMk id="9" creationId="{CC29A8A0-DDC5-F247-D577-28758BDC0A8E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0" creationId="{4A0DA32B-0677-D02D-0B9A-67CAE323595F}"/>
          </ac:spMkLst>
        </pc:spChg>
        <pc:spChg chg="mod">
          <ac:chgData name="Matthew Purland" userId="8d07c89cff7dd31c" providerId="LiveId" clId="{EC111662-01A5-47F8-9532-4EB55786813F}" dt="2023-02-18T07:10:46.498" v="1562" actId="20577"/>
          <ac:spMkLst>
            <pc:docMk/>
            <pc:sldMk cId="2094613723" sldId="273"/>
            <ac:spMk id="11" creationId="{E8667CAB-A3D7-ABBF-F6B9-9E5B501C1D6D}"/>
          </ac:spMkLst>
        </pc:spChg>
        <pc:spChg chg="add mod">
          <ac:chgData name="Matthew Purland" userId="8d07c89cff7dd31c" providerId="LiveId" clId="{EC111662-01A5-47F8-9532-4EB55786813F}" dt="2023-02-19T15:36:10.764" v="1678" actId="6549"/>
          <ac:spMkLst>
            <pc:docMk/>
            <pc:sldMk cId="2094613723" sldId="273"/>
            <ac:spMk id="12" creationId="{6E352279-ACEE-C893-65DD-3933D0EFF6E4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3" creationId="{CC430CBA-CAE7-F8BB-1343-BCD26B5AABB6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9T15:36:27.549" v="1684" actId="20577"/>
          <ac:spMkLst>
            <pc:docMk/>
            <pc:sldMk cId="2094613723" sldId="273"/>
            <ac:spMk id="15" creationId="{C8409973-AF0F-0AD1-B346-03361D508537}"/>
          </ac:spMkLst>
        </pc:spChg>
        <pc:spChg chg="add mod">
          <ac:chgData name="Matthew Purland" userId="8d07c89cff7dd31c" providerId="LiveId" clId="{EC111662-01A5-47F8-9532-4EB55786813F}" dt="2023-02-19T15:38:29.597" v="1694" actId="20577"/>
          <ac:spMkLst>
            <pc:docMk/>
            <pc:sldMk cId="2094613723" sldId="273"/>
            <ac:spMk id="16" creationId="{95FDBC08-4941-4E0E-3AA9-8E67D93FE1AD}"/>
          </ac:spMkLst>
        </pc:spChg>
        <pc:spChg chg="add mod">
          <ac:chgData name="Matthew Purland" userId="8d07c89cff7dd31c" providerId="LiveId" clId="{EC111662-01A5-47F8-9532-4EB55786813F}" dt="2023-02-19T15:38:32.377" v="1695" actId="20577"/>
          <ac:spMkLst>
            <pc:docMk/>
            <pc:sldMk cId="2094613723" sldId="273"/>
            <ac:spMk id="17" creationId="{351C82C7-A0C8-D46F-24F4-322BC54F53BB}"/>
          </ac:spMkLst>
        </pc:spChg>
        <pc:spChg chg="add mod">
          <ac:chgData name="Matthew Purland" userId="8d07c89cff7dd31c" providerId="LiveId" clId="{EC111662-01A5-47F8-9532-4EB55786813F}" dt="2023-02-19T15:39:12.572" v="1697" actId="20577"/>
          <ac:spMkLst>
            <pc:docMk/>
            <pc:sldMk cId="2094613723" sldId="273"/>
            <ac:spMk id="18" creationId="{ACA1FD67-30B5-8B8C-1562-4E1935E34609}"/>
          </ac:spMkLst>
        </pc:spChg>
        <pc:spChg chg="add mod">
          <ac:chgData name="Matthew Purland" userId="8d07c89cff7dd31c" providerId="LiveId" clId="{EC111662-01A5-47F8-9532-4EB55786813F}" dt="2023-02-18T07:12:16.610" v="1574" actId="1076"/>
          <ac:spMkLst>
            <pc:docMk/>
            <pc:sldMk cId="2094613723" sldId="273"/>
            <ac:spMk id="19" creationId="{7FD6186B-6C9E-8031-D61C-3042812B6924}"/>
          </ac:spMkLst>
        </pc:spChg>
        <pc:spChg chg="add mod">
          <ac:chgData name="Matthew Purland" userId="8d07c89cff7dd31c" providerId="LiveId" clId="{EC111662-01A5-47F8-9532-4EB55786813F}" dt="2023-02-19T15:35:58.049" v="1676" actId="20577"/>
          <ac:spMkLst>
            <pc:docMk/>
            <pc:sldMk cId="2094613723" sldId="273"/>
            <ac:spMk id="20" creationId="{27C1BB68-BA54-4456-938E-9D6E8860368F}"/>
          </ac:spMkLst>
        </pc:spChg>
        <pc:spChg chg="add mod">
          <ac:chgData name="Matthew Purland" userId="8d07c89cff7dd31c" providerId="LiveId" clId="{EC111662-01A5-47F8-9532-4EB55786813F}" dt="2023-02-18T07:12:00.541" v="1571" actId="1076"/>
          <ac:spMkLst>
            <pc:docMk/>
            <pc:sldMk cId="2094613723" sldId="273"/>
            <ac:spMk id="21" creationId="{C5FE66E8-85BF-1241-03E6-AD3295B1D4CD}"/>
          </ac:spMkLst>
        </pc:spChg>
        <pc:spChg chg="add mod">
          <ac:chgData name="Matthew Purland" userId="8d07c89cff7dd31c" providerId="LiveId" clId="{EC111662-01A5-47F8-9532-4EB55786813F}" dt="2023-02-19T15:51:49.942" v="1814" actId="20577"/>
          <ac:spMkLst>
            <pc:docMk/>
            <pc:sldMk cId="2094613723" sldId="273"/>
            <ac:spMk id="22" creationId="{B07F307C-C381-7C48-4574-BA5125B23C1A}"/>
          </ac:spMkLst>
        </pc:spChg>
        <pc:spChg chg="add mod">
          <ac:chgData name="Matthew Purland" userId="8d07c89cff7dd31c" providerId="LiveId" clId="{EC111662-01A5-47F8-9532-4EB55786813F}" dt="2023-02-19T15:51:53.666" v="1815" actId="20577"/>
          <ac:spMkLst>
            <pc:docMk/>
            <pc:sldMk cId="2094613723" sldId="273"/>
            <ac:spMk id="23" creationId="{FD328BC9-897A-D531-3B47-B88BB98F4BC9}"/>
          </ac:spMkLst>
        </pc:spChg>
        <pc:spChg chg="add mod">
          <ac:chgData name="Matthew Purland" userId="8d07c89cff7dd31c" providerId="LiveId" clId="{EC111662-01A5-47F8-9532-4EB55786813F}" dt="2023-02-19T15:40:43.805" v="1726" actId="6549"/>
          <ac:spMkLst>
            <pc:docMk/>
            <pc:sldMk cId="2094613723" sldId="273"/>
            <ac:spMk id="24" creationId="{9503A067-AC66-EA61-2DE1-D98740AC3B30}"/>
          </ac:spMkLst>
        </pc:spChg>
        <pc:spChg chg="add mod">
          <ac:chgData name="Matthew Purland" userId="8d07c89cff7dd31c" providerId="LiveId" clId="{EC111662-01A5-47F8-9532-4EB55786813F}" dt="2023-02-19T15:40:48.084" v="1727" actId="20577"/>
          <ac:spMkLst>
            <pc:docMk/>
            <pc:sldMk cId="2094613723" sldId="273"/>
            <ac:spMk id="25" creationId="{2C2A4D24-2579-2E65-7D7B-727360B0E887}"/>
          </ac:spMkLst>
        </pc:spChg>
        <pc:spChg chg="add mod">
          <ac:chgData name="Matthew Purland" userId="8d07c89cff7dd31c" providerId="LiveId" clId="{EC111662-01A5-47F8-9532-4EB55786813F}" dt="2023-02-19T15:42:24.990" v="1735" actId="6549"/>
          <ac:spMkLst>
            <pc:docMk/>
            <pc:sldMk cId="2094613723" sldId="273"/>
            <ac:spMk id="26" creationId="{2444A963-7CA3-0BA3-43E9-51DB8B8EEBBB}"/>
          </ac:spMkLst>
        </pc:spChg>
        <pc:spChg chg="add mod">
          <ac:chgData name="Matthew Purland" userId="8d07c89cff7dd31c" providerId="LiveId" clId="{EC111662-01A5-47F8-9532-4EB55786813F}" dt="2023-02-19T15:42:29.455" v="1736" actId="20577"/>
          <ac:spMkLst>
            <pc:docMk/>
            <pc:sldMk cId="2094613723" sldId="273"/>
            <ac:spMk id="27" creationId="{0D8F2249-8563-9E53-E78E-FC829DD038CC}"/>
          </ac:spMkLst>
        </pc:spChg>
        <pc:spChg chg="add mod">
          <ac:chgData name="Matthew Purland" userId="8d07c89cff7dd31c" providerId="LiveId" clId="{EC111662-01A5-47F8-9532-4EB55786813F}" dt="2023-02-19T15:47:59.900" v="1782" actId="20577"/>
          <ac:spMkLst>
            <pc:docMk/>
            <pc:sldMk cId="2094613723" sldId="273"/>
            <ac:spMk id="28" creationId="{C00992FB-9692-40E5-99AC-70576DF71A3D}"/>
          </ac:spMkLst>
        </pc:spChg>
        <pc:spChg chg="add mod">
          <ac:chgData name="Matthew Purland" userId="8d07c89cff7dd31c" providerId="LiveId" clId="{EC111662-01A5-47F8-9532-4EB55786813F}" dt="2023-02-19T15:48:06.894" v="1785" actId="20577"/>
          <ac:spMkLst>
            <pc:docMk/>
            <pc:sldMk cId="2094613723" sldId="273"/>
            <ac:spMk id="29" creationId="{ED65D7C6-3D12-00B5-CE75-0669E5105E82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0" creationId="{55D52F5D-1FE6-A0CD-A4C0-FF34B1D14C7A}"/>
          </ac:spMkLst>
        </pc:spChg>
        <pc:spChg chg="add mod">
          <ac:chgData name="Matthew Purland" userId="8d07c89cff7dd31c" providerId="LiveId" clId="{EC111662-01A5-47F8-9532-4EB55786813F}" dt="2023-02-19T15:47:45.928" v="1778" actId="20577"/>
          <ac:spMkLst>
            <pc:docMk/>
            <pc:sldMk cId="2094613723" sldId="273"/>
            <ac:spMk id="31" creationId="{B9EBCFE6-D563-8723-6DC6-748089B32D48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2" creationId="{2F3F4F3C-91FB-0E0F-088A-CA9B83D3F8A5}"/>
          </ac:spMkLst>
        </pc:spChg>
        <pc:spChg chg="add mod">
          <ac:chgData name="Matthew Purland" userId="8d07c89cff7dd31c" providerId="LiveId" clId="{EC111662-01A5-47F8-9532-4EB55786813F}" dt="2023-02-19T15:47:51.143" v="1781" actId="20577"/>
          <ac:spMkLst>
            <pc:docMk/>
            <pc:sldMk cId="2094613723" sldId="273"/>
            <ac:spMk id="33" creationId="{E0707C56-A101-910A-1736-0E0C88FFC31F}"/>
          </ac:spMkLst>
        </pc:spChg>
        <pc:spChg chg="add mod">
          <ac:chgData name="Matthew Purland" userId="8d07c89cff7dd31c" providerId="LiveId" clId="{EC111662-01A5-47F8-9532-4EB55786813F}" dt="2023-02-19T15:47:26.367" v="1774" actId="20577"/>
          <ac:spMkLst>
            <pc:docMk/>
            <pc:sldMk cId="2094613723" sldId="273"/>
            <ac:spMk id="34" creationId="{B8A00410-0B6D-3580-4506-633C883DC8EF}"/>
          </ac:spMkLst>
        </pc:spChg>
        <pc:spChg chg="add mod">
          <ac:chgData name="Matthew Purland" userId="8d07c89cff7dd31c" providerId="LiveId" clId="{EC111662-01A5-47F8-9532-4EB55786813F}" dt="2023-02-19T15:47:32.720" v="1775" actId="20577"/>
          <ac:spMkLst>
            <pc:docMk/>
            <pc:sldMk cId="2094613723" sldId="273"/>
            <ac:spMk id="35" creationId="{CE0B2CEF-7A42-91F5-679C-83CC5DF30EA9}"/>
          </ac:spMkLst>
        </pc:spChg>
        <pc:spChg chg="add mod">
          <ac:chgData name="Matthew Purland" userId="8d07c89cff7dd31c" providerId="LiveId" clId="{EC111662-01A5-47F8-9532-4EB55786813F}" dt="2023-02-19T15:48:53.834" v="1795" actId="20577"/>
          <ac:spMkLst>
            <pc:docMk/>
            <pc:sldMk cId="2094613723" sldId="273"/>
            <ac:spMk id="36" creationId="{3E0961D1-8213-1C5C-4670-EB58D50BAA29}"/>
          </ac:spMkLst>
        </pc:spChg>
        <pc:spChg chg="add mod">
          <ac:chgData name="Matthew Purland" userId="8d07c89cff7dd31c" providerId="LiveId" clId="{EC111662-01A5-47F8-9532-4EB55786813F}" dt="2023-02-19T15:48:42.822" v="1793" actId="20577"/>
          <ac:spMkLst>
            <pc:docMk/>
            <pc:sldMk cId="2094613723" sldId="273"/>
            <ac:spMk id="37" creationId="{7B4DB28F-9631-DD04-CFFB-288E7609CBAC}"/>
          </ac:spMkLst>
        </pc:spChg>
        <pc:spChg chg="add mod">
          <ac:chgData name="Matthew Purland" userId="8d07c89cff7dd31c" providerId="LiveId" clId="{EC111662-01A5-47F8-9532-4EB55786813F}" dt="2023-02-19T15:28:51.857" v="1623" actId="20577"/>
          <ac:spMkLst>
            <pc:docMk/>
            <pc:sldMk cId="2094613723" sldId="273"/>
            <ac:spMk id="38" creationId="{0390AAB6-93BC-202B-66BC-1DEBFD7D9AFF}"/>
          </ac:spMkLst>
        </pc:spChg>
        <pc:spChg chg="add mod">
          <ac:chgData name="Matthew Purland" userId="8d07c89cff7dd31c" providerId="LiveId" clId="{EC111662-01A5-47F8-9532-4EB55786813F}" dt="2023-02-19T15:30:21.245" v="1632" actId="5793"/>
          <ac:spMkLst>
            <pc:docMk/>
            <pc:sldMk cId="2094613723" sldId="273"/>
            <ac:spMk id="39" creationId="{32CCC41A-C70D-CF4F-3C86-055B4E53EBF8}"/>
          </ac:spMkLst>
        </pc:spChg>
        <pc:spChg chg="add mod">
          <ac:chgData name="Matthew Purland" userId="8d07c89cff7dd31c" providerId="LiveId" clId="{EC111662-01A5-47F8-9532-4EB55786813F}" dt="2023-02-19T15:32:24.317" v="1643" actId="5793"/>
          <ac:spMkLst>
            <pc:docMk/>
            <pc:sldMk cId="2094613723" sldId="273"/>
            <ac:spMk id="40" creationId="{CCCFDE56-E39C-49B1-130F-701280333E90}"/>
          </ac:spMkLst>
        </pc:spChg>
        <pc:spChg chg="add del mod">
          <ac:chgData name="Matthew Purland" userId="8d07c89cff7dd31c" providerId="LiveId" clId="{EC111662-01A5-47F8-9532-4EB55786813F}" dt="2023-02-18T07:15:01.664" v="1594" actId="478"/>
          <ac:spMkLst>
            <pc:docMk/>
            <pc:sldMk cId="2094613723" sldId="273"/>
            <ac:spMk id="41" creationId="{2D9FBDC4-E871-AC16-00ED-30FDEAA782EC}"/>
          </ac:spMkLst>
        </pc:spChg>
        <pc:spChg chg="add mod">
          <ac:chgData name="Matthew Purland" userId="8d07c89cff7dd31c" providerId="LiveId" clId="{EC111662-01A5-47F8-9532-4EB55786813F}" dt="2023-02-19T15:34:56.508" v="1665" actId="20577"/>
          <ac:spMkLst>
            <pc:docMk/>
            <pc:sldMk cId="2094613723" sldId="273"/>
            <ac:spMk id="42" creationId="{CD28CEC7-C88C-D132-D818-E870A1099E1F}"/>
          </ac:spMkLst>
        </pc:spChg>
        <pc:spChg chg="add mod">
          <ac:chgData name="Matthew Purland" userId="8d07c89cff7dd31c" providerId="LiveId" clId="{EC111662-01A5-47F8-9532-4EB55786813F}" dt="2023-02-19T15:35:49.603" v="1674" actId="5793"/>
          <ac:spMkLst>
            <pc:docMk/>
            <pc:sldMk cId="2094613723" sldId="273"/>
            <ac:spMk id="43" creationId="{7AB8A3CB-9955-1135-3D07-F4E0F4A4080F}"/>
          </ac:spMkLst>
        </pc:spChg>
        <pc:spChg chg="add mod">
          <ac:chgData name="Matthew Purland" userId="8d07c89cff7dd31c" providerId="LiveId" clId="{EC111662-01A5-47F8-9532-4EB55786813F}" dt="2023-02-19T15:37:58.080" v="1693" actId="5793"/>
          <ac:spMkLst>
            <pc:docMk/>
            <pc:sldMk cId="2094613723" sldId="273"/>
            <ac:spMk id="44" creationId="{CB45920C-8AAD-7A9B-0755-47C436808346}"/>
          </ac:spMkLst>
        </pc:spChg>
        <pc:spChg chg="add mod">
          <ac:chgData name="Matthew Purland" userId="8d07c89cff7dd31c" providerId="LiveId" clId="{EC111662-01A5-47F8-9532-4EB55786813F}" dt="2023-02-19T15:39:33.913" v="1717" actId="20577"/>
          <ac:spMkLst>
            <pc:docMk/>
            <pc:sldMk cId="2094613723" sldId="273"/>
            <ac:spMk id="45" creationId="{B21FED2A-E229-E909-6B04-1EAD15C691FB}"/>
          </ac:spMkLst>
        </pc:spChg>
        <pc:spChg chg="add mod">
          <ac:chgData name="Matthew Purland" userId="8d07c89cff7dd31c" providerId="LiveId" clId="{EC111662-01A5-47F8-9532-4EB55786813F}" dt="2023-02-19T15:51:17.292" v="1813" actId="20577"/>
          <ac:spMkLst>
            <pc:docMk/>
            <pc:sldMk cId="2094613723" sldId="273"/>
            <ac:spMk id="46" creationId="{3870C17C-B793-AAE1-1774-803F23E93314}"/>
          </ac:spMkLst>
        </pc:spChg>
        <pc:spChg chg="add mod">
          <ac:chgData name="Matthew Purland" userId="8d07c89cff7dd31c" providerId="LiveId" clId="{EC111662-01A5-47F8-9532-4EB55786813F}" dt="2023-02-19T15:40:39.165" v="1724" actId="20577"/>
          <ac:spMkLst>
            <pc:docMk/>
            <pc:sldMk cId="2094613723" sldId="273"/>
            <ac:spMk id="47" creationId="{322D18C5-8568-1986-6DB0-A68943CDD750}"/>
          </ac:spMkLst>
        </pc:spChg>
        <pc:spChg chg="add mod">
          <ac:chgData name="Matthew Purland" userId="8d07c89cff7dd31c" providerId="LiveId" clId="{EC111662-01A5-47F8-9532-4EB55786813F}" dt="2023-02-19T15:42:57.323" v="1745" actId="5793"/>
          <ac:spMkLst>
            <pc:docMk/>
            <pc:sldMk cId="2094613723" sldId="273"/>
            <ac:spMk id="48" creationId="{48636E37-E844-4A04-E2ED-DEAB5DAE4B30}"/>
          </ac:spMkLst>
        </pc:spChg>
        <pc:spChg chg="add mod">
          <ac:chgData name="Matthew Purland" userId="8d07c89cff7dd31c" providerId="LiveId" clId="{EC111662-01A5-47F8-9532-4EB55786813F}" dt="2023-02-19T15:43:00.588" v="1747" actId="5793"/>
          <ac:spMkLst>
            <pc:docMk/>
            <pc:sldMk cId="2094613723" sldId="273"/>
            <ac:spMk id="49" creationId="{AC879DBE-4C66-E3DD-F750-3F33CEC46390}"/>
          </ac:spMkLst>
        </pc:spChg>
        <pc:spChg chg="add mod">
          <ac:chgData name="Matthew Purland" userId="8d07c89cff7dd31c" providerId="LiveId" clId="{EC111662-01A5-47F8-9532-4EB55786813F}" dt="2023-02-19T15:44:07.950" v="1756" actId="20577"/>
          <ac:spMkLst>
            <pc:docMk/>
            <pc:sldMk cId="2094613723" sldId="273"/>
            <ac:spMk id="50" creationId="{F98D7DC5-CF76-9179-3FB3-425FEC4B22FC}"/>
          </ac:spMkLst>
        </pc:spChg>
        <pc:spChg chg="add mod">
          <ac:chgData name="Matthew Purland" userId="8d07c89cff7dd31c" providerId="LiveId" clId="{EC111662-01A5-47F8-9532-4EB55786813F}" dt="2023-02-19T15:46:22.379" v="1764" actId="5793"/>
          <ac:spMkLst>
            <pc:docMk/>
            <pc:sldMk cId="2094613723" sldId="273"/>
            <ac:spMk id="51" creationId="{85C1C0F8-6AC9-2D67-0E65-C83D399BF188}"/>
          </ac:spMkLst>
        </pc:spChg>
        <pc:spChg chg="add mod">
          <ac:chgData name="Matthew Purland" userId="8d07c89cff7dd31c" providerId="LiveId" clId="{EC111662-01A5-47F8-9532-4EB55786813F}" dt="2023-02-19T15:47:19.649" v="1773" actId="5793"/>
          <ac:spMkLst>
            <pc:docMk/>
            <pc:sldMk cId="2094613723" sldId="273"/>
            <ac:spMk id="52" creationId="{3E981C49-22F8-2BF6-BCE6-930B4F6EF816}"/>
          </ac:spMkLst>
        </pc:spChg>
        <pc:spChg chg="add mod">
          <ac:chgData name="Matthew Purland" userId="8d07c89cff7dd31c" providerId="LiveId" clId="{EC111662-01A5-47F8-9532-4EB55786813F}" dt="2023-02-19T15:49:26.611" v="1803" actId="20577"/>
          <ac:spMkLst>
            <pc:docMk/>
            <pc:sldMk cId="2094613723" sldId="273"/>
            <ac:spMk id="53" creationId="{809A6567-9B5B-D7A5-061F-AC47FCD38F0B}"/>
          </ac:spMkLst>
        </pc:spChg>
      </pc:sldChg>
    </pc:docChg>
  </pc:docChgLst>
  <pc:docChgLst>
    <pc:chgData name="Matthew Purland" userId="8d07c89cff7dd31c" providerId="LiveId" clId="{16C3D978-23D1-4529-967D-2AE8B97FFFBD}"/>
    <pc:docChg chg="addSld delSld modSld">
      <pc:chgData name="Matthew Purland" userId="8d07c89cff7dd31c" providerId="LiveId" clId="{16C3D978-23D1-4529-967D-2AE8B97FFFBD}" dt="2023-07-02T08:37:23.417" v="30" actId="20577"/>
      <pc:docMkLst>
        <pc:docMk/>
      </pc:docMkLst>
      <pc:sldChg chg="add del">
        <pc:chgData name="Matthew Purland" userId="8d07c89cff7dd31c" providerId="LiveId" clId="{16C3D978-23D1-4529-967D-2AE8B97FFFBD}" dt="2023-07-02T08:37:01.269" v="1"/>
        <pc:sldMkLst>
          <pc:docMk/>
          <pc:sldMk cId="127422633" sldId="269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990529147" sldId="274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544595463" sldId="275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939387629" sldId="278"/>
        </pc:sldMkLst>
      </pc:sldChg>
      <pc:sldChg chg="add del">
        <pc:chgData name="Matthew Purland" userId="8d07c89cff7dd31c" providerId="LiveId" clId="{16C3D978-23D1-4529-967D-2AE8B97FFFBD}" dt="2023-07-02T08:37:01.269" v="1"/>
        <pc:sldMkLst>
          <pc:docMk/>
          <pc:sldMk cId="576565856" sldId="308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28523366" sldId="310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812536545" sldId="311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540661512" sldId="312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179563890" sldId="313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373598320" sldId="314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188166171" sldId="315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190838208" sldId="316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76027080" sldId="317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780712942" sldId="318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708770087" sldId="319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095877381" sldId="320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663919219" sldId="321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61316357" sldId="322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49547299" sldId="323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02670952" sldId="324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4169800509" sldId="325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372889151" sldId="326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52657192" sldId="327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768487864" sldId="328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646811068" sldId="329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782318569" sldId="330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3563581773" sldId="331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1341394056" sldId="332"/>
        </pc:sldMkLst>
      </pc:sldChg>
      <pc:sldChg chg="del">
        <pc:chgData name="Matthew Purland" userId="8d07c89cff7dd31c" providerId="LiveId" clId="{16C3D978-23D1-4529-967D-2AE8B97FFFBD}" dt="2023-07-02T08:36:47.446" v="0" actId="47"/>
        <pc:sldMkLst>
          <pc:docMk/>
          <pc:sldMk cId="2980208601" sldId="341"/>
        </pc:sldMkLst>
      </pc:sldChg>
      <pc:sldChg chg="add">
        <pc:chgData name="Matthew Purland" userId="8d07c89cff7dd31c" providerId="LiveId" clId="{16C3D978-23D1-4529-967D-2AE8B97FFFBD}" dt="2023-07-02T08:37:01.269" v="1"/>
        <pc:sldMkLst>
          <pc:docMk/>
          <pc:sldMk cId="1051611125" sldId="342"/>
        </pc:sldMkLst>
      </pc:sldChg>
      <pc:sldChg chg="modSp add mod">
        <pc:chgData name="Matthew Purland" userId="8d07c89cff7dd31c" providerId="LiveId" clId="{16C3D978-23D1-4529-967D-2AE8B97FFFBD}" dt="2023-07-02T08:37:23.417" v="30" actId="20577"/>
        <pc:sldMkLst>
          <pc:docMk/>
          <pc:sldMk cId="1926787005" sldId="343"/>
        </pc:sldMkLst>
        <pc:spChg chg="mod">
          <ac:chgData name="Matthew Purland" userId="8d07c89cff7dd31c" providerId="LiveId" clId="{16C3D978-23D1-4529-967D-2AE8B97FFFBD}" dt="2023-07-02T08:37:23.417" v="30" actId="20577"/>
          <ac:spMkLst>
            <pc:docMk/>
            <pc:sldMk cId="1926787005" sldId="343"/>
            <ac:spMk id="2" creationId="{F240269D-6DED-F2E7-DFE0-1FB44C095B75}"/>
          </ac:spMkLst>
        </pc:spChg>
      </pc:sldChg>
      <pc:sldChg chg="add">
        <pc:chgData name="Matthew Purland" userId="8d07c89cff7dd31c" providerId="LiveId" clId="{16C3D978-23D1-4529-967D-2AE8B97FFFBD}" dt="2023-07-02T08:37:01.269" v="1"/>
        <pc:sldMkLst>
          <pc:docMk/>
          <pc:sldMk cId="4245887190" sldId="344"/>
        </pc:sldMkLst>
      </pc:sldChg>
    </pc:docChg>
  </pc:docChgLst>
  <pc:docChgLst>
    <pc:chgData name="Matthew Purland" userId="8d07c89cff7dd31c" providerId="LiveId" clId="{54E084B3-465C-4C68-814F-B9735EC61E6F}"/>
    <pc:docChg chg="undo redo custSel addSld modSld">
      <pc:chgData name="Matthew Purland" userId="8d07c89cff7dd31c" providerId="LiveId" clId="{54E084B3-465C-4C68-814F-B9735EC61E6F}" dt="2022-12-14T16:44:17.483" v="1602" actId="20577"/>
      <pc:docMkLst>
        <pc:docMk/>
      </pc:docMkLst>
      <pc:sldChg chg="addSp delSp modSp mod">
        <pc:chgData name="Matthew Purland" userId="8d07c89cff7dd31c" providerId="LiveId" clId="{54E084B3-465C-4C68-814F-B9735EC61E6F}" dt="2022-12-14T08:42:20.021" v="1349" actId="478"/>
        <pc:sldMkLst>
          <pc:docMk/>
          <pc:sldMk cId="3351374959" sldId="262"/>
        </pc:sldMkLst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2" creationId="{700EAAFC-B097-84FE-7EBA-F52F6492BA2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08:38:21.091" v="1232" actId="20577"/>
          <ac:spMkLst>
            <pc:docMk/>
            <pc:sldMk cId="3351374959" sldId="262"/>
            <ac:spMk id="4" creationId="{848B585F-47CB-D558-0525-85AD3559DDB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" creationId="{5EFF400D-9868-D43A-ECC2-1B070B222B1B}"/>
          </ac:spMkLst>
        </pc:spChg>
        <pc:spChg chg="del mod">
          <ac:chgData name="Matthew Purland" userId="8d07c89cff7dd31c" providerId="LiveId" clId="{54E084B3-465C-4C68-814F-B9735EC61E6F}" dt="2022-12-14T08:37:48.876" v="1223" actId="478"/>
          <ac:spMkLst>
            <pc:docMk/>
            <pc:sldMk cId="3351374959" sldId="262"/>
            <ac:spMk id="6" creationId="{37B19FA3-93E3-BC2D-A7F2-4A956DA406A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08:38:23.470" v="1236" actId="20577"/>
          <ac:spMkLst>
            <pc:docMk/>
            <pc:sldMk cId="3351374959" sldId="262"/>
            <ac:spMk id="8" creationId="{C68C2019-3F77-8237-DB40-7B53998A5A4C}"/>
          </ac:spMkLst>
        </pc:spChg>
        <pc:spChg chg="add mod">
          <ac:chgData name="Matthew Purland" userId="8d07c89cff7dd31c" providerId="LiveId" clId="{54E084B3-465C-4C68-814F-B9735EC61E6F}" dt="2022-12-14T08:38:26.778" v="1239" actId="20577"/>
          <ac:spMkLst>
            <pc:docMk/>
            <pc:sldMk cId="3351374959" sldId="262"/>
            <ac:spMk id="9" creationId="{998E3C5F-F313-75F3-BDC5-5BCE3AB84A0F}"/>
          </ac:spMkLst>
        </pc:spChg>
        <pc:spChg chg="add mod">
          <ac:chgData name="Matthew Purland" userId="8d07c89cff7dd31c" providerId="LiveId" clId="{54E084B3-465C-4C68-814F-B9735EC61E6F}" dt="2022-12-14T08:38:29.214" v="1240" actId="20577"/>
          <ac:spMkLst>
            <pc:docMk/>
            <pc:sldMk cId="3351374959" sldId="262"/>
            <ac:spMk id="10" creationId="{95BCEB94-5E9C-55E5-CAEA-E303C587E125}"/>
          </ac:spMkLst>
        </pc:spChg>
        <pc:spChg chg="add mod">
          <ac:chgData name="Matthew Purland" userId="8d07c89cff7dd31c" providerId="LiveId" clId="{54E084B3-465C-4C68-814F-B9735EC61E6F}" dt="2022-12-14T08:38:33.355" v="1242" actId="20577"/>
          <ac:spMkLst>
            <pc:docMk/>
            <pc:sldMk cId="3351374959" sldId="262"/>
            <ac:spMk id="11" creationId="{D44158E2-BEA8-F4AA-51A5-806FCABDD14D}"/>
          </ac:spMkLst>
        </pc:spChg>
        <pc:spChg chg="add mod">
          <ac:chgData name="Matthew Purland" userId="8d07c89cff7dd31c" providerId="LiveId" clId="{54E084B3-465C-4C68-814F-B9735EC61E6F}" dt="2022-12-14T08:38:36.518" v="1245" actId="20577"/>
          <ac:spMkLst>
            <pc:docMk/>
            <pc:sldMk cId="3351374959" sldId="262"/>
            <ac:spMk id="12" creationId="{F00ECA15-3E7E-CCC5-F18E-FEBFC4750FFD}"/>
          </ac:spMkLst>
        </pc:spChg>
        <pc:spChg chg="add mod">
          <ac:chgData name="Matthew Purland" userId="8d07c89cff7dd31c" providerId="LiveId" clId="{54E084B3-465C-4C68-814F-B9735EC61E6F}" dt="2022-12-14T08:38:40.357" v="1251" actId="20577"/>
          <ac:spMkLst>
            <pc:docMk/>
            <pc:sldMk cId="3351374959" sldId="262"/>
            <ac:spMk id="13" creationId="{C89B2FAE-9AB8-E49F-1B39-95D2F5070289}"/>
          </ac:spMkLst>
        </pc:spChg>
        <pc:spChg chg="del mod">
          <ac:chgData name="Matthew Purland" userId="8d07c89cff7dd31c" providerId="LiveId" clId="{54E084B3-465C-4C68-814F-B9735EC61E6F}" dt="2022-12-14T08:37:53.236" v="1228" actId="478"/>
          <ac:spMkLst>
            <pc:docMk/>
            <pc:sldMk cId="3351374959" sldId="262"/>
            <ac:spMk id="14" creationId="{77134B8D-3CF4-C019-28DB-6B6C5DE32A93}"/>
          </ac:spMkLst>
        </pc:spChg>
        <pc:spChg chg="del mod">
          <ac:chgData name="Matthew Purland" userId="8d07c89cff7dd31c" providerId="LiveId" clId="{54E084B3-465C-4C68-814F-B9735EC61E6F}" dt="2022-12-14T08:37:51.302" v="1226" actId="478"/>
          <ac:spMkLst>
            <pc:docMk/>
            <pc:sldMk cId="3351374959" sldId="262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08:38:44.294" v="1255" actId="20577"/>
          <ac:spMkLst>
            <pc:docMk/>
            <pc:sldMk cId="3351374959" sldId="262"/>
            <ac:spMk id="16" creationId="{EFC2790A-1A11-AE55-094E-490460F59FA3}"/>
          </ac:spMkLst>
        </pc:spChg>
        <pc:spChg chg="del mod">
          <ac:chgData name="Matthew Purland" userId="8d07c89cff7dd31c" providerId="LiveId" clId="{54E084B3-465C-4C68-814F-B9735EC61E6F}" dt="2022-12-14T08:37:52.124" v="1227" actId="478"/>
          <ac:spMkLst>
            <pc:docMk/>
            <pc:sldMk cId="3351374959" sldId="262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08:37:26.077" v="1218" actId="1076"/>
          <ac:spMkLst>
            <pc:docMk/>
            <pc:sldMk cId="3351374959" sldId="262"/>
            <ac:spMk id="18" creationId="{9EC98C0B-8F4E-250F-12C5-F9D6A20B029B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19" creationId="{C61B4975-B5EC-5522-4D61-3F328F8597D1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20" creationId="{C8629079-A8E6-C910-F5E6-141B66F1091C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1" creationId="{5F75F616-1D2C-D837-0EED-B596B28C162D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2" creationId="{50EF4798-0DC9-6278-6B9E-11FE30D60270}"/>
          </ac:spMkLst>
        </pc:spChg>
        <pc:spChg chg="add mod">
          <ac:chgData name="Matthew Purland" userId="8d07c89cff7dd31c" providerId="LiveId" clId="{54E084B3-465C-4C68-814F-B9735EC61E6F}" dt="2022-12-14T08:38:16.362" v="1230" actId="1076"/>
          <ac:spMkLst>
            <pc:docMk/>
            <pc:sldMk cId="3351374959" sldId="262"/>
            <ac:spMk id="23" creationId="{CBF0C908-18D7-3FE8-CD67-94F5BF68B520}"/>
          </ac:spMkLst>
        </pc:spChg>
        <pc:spChg chg="add mod">
          <ac:chgData name="Matthew Purland" userId="8d07c89cff7dd31c" providerId="LiveId" clId="{54E084B3-465C-4C68-814F-B9735EC61E6F}" dt="2022-12-14T08:39:10.660" v="1261" actId="20577"/>
          <ac:spMkLst>
            <pc:docMk/>
            <pc:sldMk cId="3351374959" sldId="262"/>
            <ac:spMk id="24" creationId="{86EA114E-6255-05DD-E2D2-4D8A4E077B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25" creationId="{BC39BE55-8E65-A357-F16E-E2969B72B872}"/>
          </ac:spMkLst>
        </pc:spChg>
        <pc:spChg chg="del mod">
          <ac:chgData name="Matthew Purland" userId="8d07c89cff7dd31c" providerId="LiveId" clId="{54E084B3-465C-4C68-814F-B9735EC61E6F}" dt="2022-12-14T08:37:50.606" v="1225" actId="478"/>
          <ac:spMkLst>
            <pc:docMk/>
            <pc:sldMk cId="3351374959" sldId="262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08:39:12.754" v="1262" actId="20577"/>
          <ac:spMkLst>
            <pc:docMk/>
            <pc:sldMk cId="3351374959" sldId="262"/>
            <ac:spMk id="27" creationId="{ACA6F2D0-9876-DEBF-4257-E4712E161400}"/>
          </ac:spMkLst>
        </pc:spChg>
        <pc:spChg chg="add mod">
          <ac:chgData name="Matthew Purland" userId="8d07c89cff7dd31c" providerId="LiveId" clId="{54E084B3-465C-4C68-814F-B9735EC61E6F}" dt="2022-12-14T08:39:16.455" v="1266" actId="20577"/>
          <ac:spMkLst>
            <pc:docMk/>
            <pc:sldMk cId="3351374959" sldId="262"/>
            <ac:spMk id="28" creationId="{4B5B3E1A-6CCA-7C9E-7F30-904E675A3185}"/>
          </ac:spMkLst>
        </pc:spChg>
        <pc:spChg chg="add mod">
          <ac:chgData name="Matthew Purland" userId="8d07c89cff7dd31c" providerId="LiveId" clId="{54E084B3-465C-4C68-814F-B9735EC61E6F}" dt="2022-12-14T08:39:19.006" v="1269" actId="20577"/>
          <ac:spMkLst>
            <pc:docMk/>
            <pc:sldMk cId="3351374959" sldId="262"/>
            <ac:spMk id="29" creationId="{69E91565-99DE-6527-6BA2-9CE2DEA2E396}"/>
          </ac:spMkLst>
        </pc:spChg>
        <pc:spChg chg="add mod">
          <ac:chgData name="Matthew Purland" userId="8d07c89cff7dd31c" providerId="LiveId" clId="{54E084B3-465C-4C68-814F-B9735EC61E6F}" dt="2022-12-14T08:39:22.619" v="1275" actId="20577"/>
          <ac:spMkLst>
            <pc:docMk/>
            <pc:sldMk cId="3351374959" sldId="262"/>
            <ac:spMk id="30" creationId="{8035B167-6B4E-2BBA-65A1-0A64711BA500}"/>
          </ac:spMkLst>
        </pc:spChg>
        <pc:spChg chg="del mod">
          <ac:chgData name="Matthew Purland" userId="8d07c89cff7dd31c" providerId="LiveId" clId="{54E084B3-465C-4C68-814F-B9735EC61E6F}" dt="2022-12-14T08:37:49.884" v="1224" actId="478"/>
          <ac:spMkLst>
            <pc:docMk/>
            <pc:sldMk cId="3351374959" sldId="262"/>
            <ac:spMk id="31" creationId="{1B327E6B-1A51-03C7-5050-1D34E73A17D5}"/>
          </ac:spMkLst>
        </pc:spChg>
        <pc:spChg chg="add mod">
          <ac:chgData name="Matthew Purland" userId="8d07c89cff7dd31c" providerId="LiveId" clId="{54E084B3-465C-4C68-814F-B9735EC61E6F}" dt="2022-12-14T08:39:25.640" v="1278" actId="20577"/>
          <ac:spMkLst>
            <pc:docMk/>
            <pc:sldMk cId="3351374959" sldId="262"/>
            <ac:spMk id="32" creationId="{56C30AD5-3877-A004-CCD6-05EB66E45DBA}"/>
          </ac:spMkLst>
        </pc:spChg>
        <pc:spChg chg="add mod">
          <ac:chgData name="Matthew Purland" userId="8d07c89cff7dd31c" providerId="LiveId" clId="{54E084B3-465C-4C68-814F-B9735EC61E6F}" dt="2022-12-14T08:39:28.062" v="1280" actId="20577"/>
          <ac:spMkLst>
            <pc:docMk/>
            <pc:sldMk cId="3351374959" sldId="262"/>
            <ac:spMk id="33" creationId="{68AEC4BA-C809-39C6-BC24-7F88E578FFE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7" creationId="{1AC031E2-1DD1-9DD2-9474-B7FAB57619EE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8" creationId="{6E65B448-AB95-C679-007F-B5C0B2C2003C}"/>
          </ac:spMkLst>
        </pc:spChg>
        <pc:spChg chg="add mod">
          <ac:chgData name="Matthew Purland" userId="8d07c89cff7dd31c" providerId="LiveId" clId="{54E084B3-465C-4C68-814F-B9735EC61E6F}" dt="2022-12-14T08:39:33.153" v="1285" actId="6549"/>
          <ac:spMkLst>
            <pc:docMk/>
            <pc:sldMk cId="3351374959" sldId="262"/>
            <ac:spMk id="39" creationId="{48C8B661-A59B-0BF2-9E00-0AB8A67E950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4" creationId="{3F5862E3-35FB-E07D-BFCF-F5CC2BA88AF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5" creationId="{9D7D520F-B766-AB24-7FBE-32EC7F01E29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6" creationId="{3109E31F-2970-5AF0-C0D4-075703F5F00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7" creationId="{1E419D7D-EADD-EB55-F8B6-E5290F94A1A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2" creationId="{3914FB08-EE23-CC9F-FCD8-1D0753DEE00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3" creationId="{0879FF9D-081C-AFFA-681C-1D2AF7740DB8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4" creationId="{9AADFE39-C058-124C-A869-C1B75796DF69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4E084B3-465C-4C68-814F-B9735EC61E6F}" dt="2022-12-14T08:37:04.363" v="1214" actId="1076"/>
          <ac:spMkLst>
            <pc:docMk/>
            <pc:sldMk cId="3351374959" sldId="262"/>
            <ac:spMk id="56" creationId="{7FAFAA73-84E5-F618-E4F3-1C7343DB4A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7" creationId="{E2C89AD5-0B88-C9BD-3653-122086059E1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8" creationId="{E06E67CE-B70A-B857-635D-43992E2AF6D1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9" creationId="{5357D11F-A26E-AB8C-8C59-95A23A46679C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0" creationId="{7723398A-9295-092F-0B92-D8839C3BAD61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1" creationId="{3145E6F3-5FA3-1D16-C082-267962A3C48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2" creationId="{BEFE593E-47BC-E183-2962-263EA5E1DEB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3" creationId="{024ACEC7-2257-ACB1-5771-0F894C0C589F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4" creationId="{2F70E11D-8289-1DB0-5E21-394B6A6A6539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65" creationId="{B3B1B403-AB1B-B54C-8FE1-ED73D56BE25F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6" creationId="{FEB6B5C5-8211-2CF5-B0E2-86C48EA3F062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7" creationId="{10870982-074E-02D6-540E-F454EEA0E14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8" creationId="{E2036A54-F514-B184-B0A8-3132608603D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9" creationId="{3D93A8BE-CCF2-60E1-1E5F-AC1B1D711405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0" creationId="{C0D89C60-F25E-00DD-D721-0C733934B49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1" creationId="{0F4BD531-380C-FFFA-D37C-3EEC4FDED7B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2" creationId="{C9E87AE9-F86E-8D6A-D39E-9DCEE4829C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3" creationId="{611ACF6C-A441-6AA1-3EDE-CD99D8F3644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4" creationId="{29FFA328-887D-92D5-AC02-A266C3816A70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5" creationId="{7F2F9F33-6761-1CD5-A273-17AE93F1E5D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6" creationId="{557923E6-DBFE-1483-C46C-7AE5828F73BC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7" creationId="{785AF76D-A235-80C5-6B9B-930A0C52356E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8" creationId="{D25FCF62-1A13-08ED-1E9F-B52505835161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9" creationId="{17AB2241-42F4-BE7C-5E93-C383D0E943C8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0" creationId="{1D5AA60B-70D6-4A58-F758-D4CBAD4315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1" creationId="{2BB2AF81-D353-2704-AA97-FD4D637F900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2" creationId="{DBC5A968-7DC4-5924-0CCE-AFB50B37DA78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3" creationId="{83423FEB-CD26-413B-CF79-B54D3356E73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4" creationId="{AA6955FB-16E1-2716-B0E8-A5B5BB68537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5" creationId="{2D2BD47A-BA6A-8643-19D9-7A5CDD56592A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6" creationId="{AA48F0F2-44B6-FD0A-A168-D6C019DA031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7" creationId="{525B39C1-6896-E381-E97F-444EA9F15250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8" creationId="{7EC0C560-F9FC-D36E-26DD-2603B9F107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9" creationId="{D351D195-A536-3A5E-9173-5539BFD2344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0" creationId="{7B82924F-A6BC-A48D-3031-47CDDB3948D3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1" creationId="{DB0B7D6C-C95B-9F64-4212-850438F9C11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2" creationId="{E72BD78C-4655-00AD-20D3-1A4B9081B0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3" creationId="{58B151FB-2132-7E10-A776-0BECB124A795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4" creationId="{FB7959DA-B342-CEB9-313A-2EF39CCE597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5" creationId="{2109D3BF-5CAA-6D6C-41CE-89314331C05F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6" creationId="{370D3790-8C16-7008-8EC5-D85B27927174}"/>
          </ac:spMkLst>
        </pc:spChg>
        <pc:spChg chg="add mod">
          <ac:chgData name="Matthew Purland" userId="8d07c89cff7dd31c" providerId="LiveId" clId="{54E084B3-465C-4C68-814F-B9735EC61E6F}" dt="2022-12-14T08:41:01.802" v="1296" actId="20577"/>
          <ac:spMkLst>
            <pc:docMk/>
            <pc:sldMk cId="3351374959" sldId="262"/>
            <ac:spMk id="97" creationId="{7DDD5468-45E3-6257-D7B4-F60AECB4414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98" creationId="{42066D5D-2336-BCDB-E458-E2F8C4AFEE35}"/>
          </ac:spMkLst>
        </pc:spChg>
        <pc:spChg chg="add mod">
          <ac:chgData name="Matthew Purland" userId="8d07c89cff7dd31c" providerId="LiveId" clId="{54E084B3-465C-4C68-814F-B9735EC61E6F}" dt="2022-12-14T08:41:05.050" v="1300" actId="20577"/>
          <ac:spMkLst>
            <pc:docMk/>
            <pc:sldMk cId="3351374959" sldId="262"/>
            <ac:spMk id="99" creationId="{2CE99AF9-5FA0-166C-741B-1C7F0A30EC43}"/>
          </ac:spMkLst>
        </pc:spChg>
        <pc:spChg chg="add mod">
          <ac:chgData name="Matthew Purland" userId="8d07c89cff7dd31c" providerId="LiveId" clId="{54E084B3-465C-4C68-814F-B9735EC61E6F}" dt="2022-12-14T08:41:09.053" v="1302" actId="20577"/>
          <ac:spMkLst>
            <pc:docMk/>
            <pc:sldMk cId="3351374959" sldId="262"/>
            <ac:spMk id="100" creationId="{3649994C-1C90-45AA-154F-16092A66EC99}"/>
          </ac:spMkLst>
        </pc:spChg>
        <pc:spChg chg="add mod">
          <ac:chgData name="Matthew Purland" userId="8d07c89cff7dd31c" providerId="LiveId" clId="{54E084B3-465C-4C68-814F-B9735EC61E6F}" dt="2022-12-14T08:41:11.692" v="1305" actId="20577"/>
          <ac:spMkLst>
            <pc:docMk/>
            <pc:sldMk cId="3351374959" sldId="262"/>
            <ac:spMk id="101" creationId="{CEB2D26D-E8F9-FC01-46AC-9A54C26E5946}"/>
          </ac:spMkLst>
        </pc:spChg>
        <pc:spChg chg="add mod">
          <ac:chgData name="Matthew Purland" userId="8d07c89cff7dd31c" providerId="LiveId" clId="{54E084B3-465C-4C68-814F-B9735EC61E6F}" dt="2022-12-14T08:41:15.146" v="1309" actId="20577"/>
          <ac:spMkLst>
            <pc:docMk/>
            <pc:sldMk cId="3351374959" sldId="262"/>
            <ac:spMk id="102" creationId="{CFC18107-3EA1-1434-A194-ED58195890E0}"/>
          </ac:spMkLst>
        </pc:spChg>
        <pc:spChg chg="add mod">
          <ac:chgData name="Matthew Purland" userId="8d07c89cff7dd31c" providerId="LiveId" clId="{54E084B3-465C-4C68-814F-B9735EC61E6F}" dt="2022-12-14T08:41:18.569" v="1311" actId="20577"/>
          <ac:spMkLst>
            <pc:docMk/>
            <pc:sldMk cId="3351374959" sldId="262"/>
            <ac:spMk id="103" creationId="{570E1391-9F2D-1E08-1A64-6BB155DCDF95}"/>
          </ac:spMkLst>
        </pc:spChg>
        <pc:spChg chg="add mod">
          <ac:chgData name="Matthew Purland" userId="8d07c89cff7dd31c" providerId="LiveId" clId="{54E084B3-465C-4C68-814F-B9735EC61E6F}" dt="2022-12-14T08:41:21.908" v="1316" actId="20577"/>
          <ac:spMkLst>
            <pc:docMk/>
            <pc:sldMk cId="3351374959" sldId="262"/>
            <ac:spMk id="104" creationId="{A70DC5E3-9446-4EA2-2B4F-0565156CC7D0}"/>
          </ac:spMkLst>
        </pc:spChg>
        <pc:spChg chg="add del mod">
          <ac:chgData name="Matthew Purland" userId="8d07c89cff7dd31c" providerId="LiveId" clId="{54E084B3-465C-4C68-814F-B9735EC61E6F}" dt="2022-12-14T08:41:25.281" v="1317" actId="478"/>
          <ac:spMkLst>
            <pc:docMk/>
            <pc:sldMk cId="3351374959" sldId="262"/>
            <ac:spMk id="105" creationId="{EC819196-9B48-7384-1301-30AFB68F6C3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6" creationId="{CA3282A3-583B-CB12-6983-290AF9F3919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7" creationId="{87CAC6C7-84DE-7907-1AF4-FE13740A6A2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8" creationId="{C7E25255-2A1F-6CEF-E0E5-DE717B83B4D5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9" creationId="{78248A6B-627D-9AA8-1BB2-80F80E972DB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0" creationId="{F808A2C7-E6BD-B2B2-935B-9E55B41A66C6}"/>
          </ac:spMkLst>
        </pc:spChg>
        <pc:spChg chg="add del mod">
          <ac:chgData name="Matthew Purland" userId="8d07c89cff7dd31c" providerId="LiveId" clId="{54E084B3-465C-4C68-814F-B9735EC61E6F}" dt="2022-12-14T08:41:26.172" v="1318" actId="478"/>
          <ac:spMkLst>
            <pc:docMk/>
            <pc:sldMk cId="3351374959" sldId="262"/>
            <ac:spMk id="111" creationId="{92295B01-2CC3-44FF-69C3-8BBAB4FCCC0B}"/>
          </ac:spMkLst>
        </pc:spChg>
        <pc:spChg chg="add mod">
          <ac:chgData name="Matthew Purland" userId="8d07c89cff7dd31c" providerId="LiveId" clId="{54E084B3-465C-4C68-814F-B9735EC61E6F}" dt="2022-12-14T08:41:54.200" v="1320" actId="20577"/>
          <ac:spMkLst>
            <pc:docMk/>
            <pc:sldMk cId="3351374959" sldId="262"/>
            <ac:spMk id="112" creationId="{45BC1E37-FB53-9603-FB47-717EAB9B700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3" creationId="{0DE0AF60-7C87-F543-D51C-BC536C8A34D7}"/>
          </ac:spMkLst>
        </pc:spChg>
        <pc:spChg chg="add mod">
          <ac:chgData name="Matthew Purland" userId="8d07c89cff7dd31c" providerId="LiveId" clId="{54E084B3-465C-4C68-814F-B9735EC61E6F}" dt="2022-12-14T08:41:59.008" v="1325" actId="20577"/>
          <ac:spMkLst>
            <pc:docMk/>
            <pc:sldMk cId="3351374959" sldId="262"/>
            <ac:spMk id="114" creationId="{DC5C256D-79D6-23A1-5FDD-6602F62ACC9F}"/>
          </ac:spMkLst>
        </pc:spChg>
        <pc:spChg chg="add mod">
          <ac:chgData name="Matthew Purland" userId="8d07c89cff7dd31c" providerId="LiveId" clId="{54E084B3-465C-4C68-814F-B9735EC61E6F}" dt="2022-12-14T08:42:01.219" v="1328" actId="20577"/>
          <ac:spMkLst>
            <pc:docMk/>
            <pc:sldMk cId="3351374959" sldId="262"/>
            <ac:spMk id="115" creationId="{943537CD-3FED-A1FF-48B9-3D9399DEA8AA}"/>
          </ac:spMkLst>
        </pc:spChg>
        <pc:spChg chg="add mod">
          <ac:chgData name="Matthew Purland" userId="8d07c89cff7dd31c" providerId="LiveId" clId="{54E084B3-465C-4C68-814F-B9735EC61E6F}" dt="2022-12-14T08:42:10.657" v="1338" actId="20577"/>
          <ac:spMkLst>
            <pc:docMk/>
            <pc:sldMk cId="3351374959" sldId="262"/>
            <ac:spMk id="116" creationId="{92890D3A-A1C7-93AA-4DE3-4253FD056AC0}"/>
          </ac:spMkLst>
        </pc:spChg>
        <pc:spChg chg="add mod">
          <ac:chgData name="Matthew Purland" userId="8d07c89cff7dd31c" providerId="LiveId" clId="{54E084B3-465C-4C68-814F-B9735EC61E6F}" dt="2022-12-14T08:42:07.549" v="1337" actId="20577"/>
          <ac:spMkLst>
            <pc:docMk/>
            <pc:sldMk cId="3351374959" sldId="262"/>
            <ac:spMk id="117" creationId="{ADB72486-A0D0-0BE3-69FF-A8FCF7A6AD2A}"/>
          </ac:spMkLst>
        </pc:spChg>
        <pc:spChg chg="add mod">
          <ac:chgData name="Matthew Purland" userId="8d07c89cff7dd31c" providerId="LiveId" clId="{54E084B3-465C-4C68-814F-B9735EC61E6F}" dt="2022-12-14T08:42:14.413" v="1342" actId="20577"/>
          <ac:spMkLst>
            <pc:docMk/>
            <pc:sldMk cId="3351374959" sldId="262"/>
            <ac:spMk id="118" creationId="{144D2306-C52F-2A8C-1C3A-ABE77862E035}"/>
          </ac:spMkLst>
        </pc:spChg>
        <pc:spChg chg="add mod">
          <ac:chgData name="Matthew Purland" userId="8d07c89cff7dd31c" providerId="LiveId" clId="{54E084B3-465C-4C68-814F-B9735EC61E6F}" dt="2022-12-14T08:42:17.399" v="1347" actId="20577"/>
          <ac:spMkLst>
            <pc:docMk/>
            <pc:sldMk cId="3351374959" sldId="262"/>
            <ac:spMk id="119" creationId="{ED970689-249B-2991-919B-281059F94118}"/>
          </ac:spMkLst>
        </pc:spChg>
        <pc:spChg chg="add del mod">
          <ac:chgData name="Matthew Purland" userId="8d07c89cff7dd31c" providerId="LiveId" clId="{54E084B3-465C-4C68-814F-B9735EC61E6F}" dt="2022-12-14T08:42:19.137" v="1348" actId="478"/>
          <ac:spMkLst>
            <pc:docMk/>
            <pc:sldMk cId="3351374959" sldId="262"/>
            <ac:spMk id="120" creationId="{F151CA80-0B5C-68CC-8F94-15784043E93E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1" creationId="{C3E1866F-F653-5FE3-87FB-6431DE562364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2" creationId="{4CA6F779-52BF-8AF1-E096-7164FE0D826F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3" creationId="{2199680C-4B0B-6972-88FA-DE6B0422966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4" creationId="{6F16C56E-4E55-49EA-8139-0824E9CA4EAA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5" creationId="{F7A86F61-DF2B-AB53-C5C9-4581C024A35B}"/>
          </ac:spMkLst>
        </pc:spChg>
        <pc:spChg chg="add del mod">
          <ac:chgData name="Matthew Purland" userId="8d07c89cff7dd31c" providerId="LiveId" clId="{54E084B3-465C-4C68-814F-B9735EC61E6F}" dt="2022-12-14T08:42:20.021" v="1349" actId="478"/>
          <ac:spMkLst>
            <pc:docMk/>
            <pc:sldMk cId="3351374959" sldId="262"/>
            <ac:spMk id="126" creationId="{E703BAF1-62C2-7A90-C8A8-C92C484DC995}"/>
          </ac:spMkLst>
        </pc:spChg>
      </pc:sldChg>
      <pc:sldChg chg="addSp delSp modSp mod">
        <pc:chgData name="Matthew Purland" userId="8d07c89cff7dd31c" providerId="LiveId" clId="{54E084B3-465C-4C68-814F-B9735EC61E6F}" dt="2022-12-13T18:48:29.527" v="499" actId="20577"/>
        <pc:sldMkLst>
          <pc:docMk/>
          <pc:sldMk cId="2792148978" sldId="263"/>
        </pc:sldMkLst>
        <pc:spChg chg="add mod">
          <ac:chgData name="Matthew Purland" userId="8d07c89cff7dd31c" providerId="LiveId" clId="{54E084B3-465C-4C68-814F-B9735EC61E6F}" dt="2022-12-13T18:47:21.367" v="479" actId="207"/>
          <ac:spMkLst>
            <pc:docMk/>
            <pc:sldMk cId="2792148978" sldId="263"/>
            <ac:spMk id="2" creationId="{20FA59D4-8CC4-457B-C09D-4B02D69969D8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3" creationId="{4FFCD984-678D-89DF-A7F7-C8A9E10D63D2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4" creationId="{94B4FB54-03E0-902A-538F-AC18DE8ADD5F}"/>
          </ac:spMkLst>
        </pc:spChg>
        <pc:spChg chg="add mod">
          <ac:chgData name="Matthew Purland" userId="8d07c89cff7dd31c" providerId="LiveId" clId="{54E084B3-465C-4C68-814F-B9735EC61E6F}" dt="2022-12-13T18:48:29.527" v="499" actId="20577"/>
          <ac:spMkLst>
            <pc:docMk/>
            <pc:sldMk cId="2792148978" sldId="263"/>
            <ac:spMk id="5" creationId="{96C645EC-8A4D-B4AE-7C06-A6602EBDA285}"/>
          </ac:spMkLst>
        </pc:spChg>
        <pc:spChg chg="mod">
          <ac:chgData name="Matthew Purland" userId="8d07c89cff7dd31c" providerId="LiveId" clId="{54E084B3-465C-4C68-814F-B9735EC61E6F}" dt="2022-12-13T18:47:54.255" v="480" actId="207"/>
          <ac:spMkLst>
            <pc:docMk/>
            <pc:sldMk cId="2792148978" sldId="263"/>
            <ac:spMk id="9" creationId="{C0F3F166-200B-F24F-BA62-3222DFE7F0F7}"/>
          </ac:spMkLst>
        </pc:spChg>
        <pc:spChg chg="del">
          <ac:chgData name="Matthew Purland" userId="8d07c89cff7dd31c" providerId="LiveId" clId="{54E084B3-465C-4C68-814F-B9735EC61E6F}" dt="2022-12-13T18:31:19.975" v="3" actId="478"/>
          <ac:spMkLst>
            <pc:docMk/>
            <pc:sldMk cId="2792148978" sldId="263"/>
            <ac:spMk id="10" creationId="{D794988B-BB0E-B161-01AD-1DB410209121}"/>
          </ac:spMkLst>
        </pc:spChg>
        <pc:spChg chg="del mod">
          <ac:chgData name="Matthew Purland" userId="8d07c89cff7dd31c" providerId="LiveId" clId="{54E084B3-465C-4C68-814F-B9735EC61E6F}" dt="2022-12-13T18:31:18.533" v="2" actId="478"/>
          <ac:spMkLst>
            <pc:docMk/>
            <pc:sldMk cId="2792148978" sldId="263"/>
            <ac:spMk id="77" creationId="{ABA1E706-81E3-6191-2D38-2D7F617531F7}"/>
          </ac:spMkLst>
        </pc:spChg>
      </pc:sldChg>
      <pc:sldChg chg="delSp modSp add mod">
        <pc:chgData name="Matthew Purland" userId="8d07c89cff7dd31c" providerId="LiveId" clId="{54E084B3-465C-4C68-814F-B9735EC61E6F}" dt="2022-12-13T18:41:40.002" v="310" actId="1076"/>
        <pc:sldMkLst>
          <pc:docMk/>
          <pc:sldMk cId="2305357325" sldId="265"/>
        </pc:sldMkLst>
        <pc:spChg chg="del">
          <ac:chgData name="Matthew Purland" userId="8d07c89cff7dd31c" providerId="LiveId" clId="{54E084B3-465C-4C68-814F-B9735EC61E6F}" dt="2022-12-13T18:41:19.739" v="307" actId="478"/>
          <ac:spMkLst>
            <pc:docMk/>
            <pc:sldMk cId="2305357325" sldId="265"/>
            <ac:spMk id="9" creationId="{C0F3F166-200B-F24F-BA62-3222DFE7F0F7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10" creationId="{D794988B-BB0E-B161-01AD-1DB410209121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54E084B3-465C-4C68-814F-B9735EC61E6F}" dt="2022-12-14T07:25:46.625" v="1198" actId="20577"/>
        <pc:sldMkLst>
          <pc:docMk/>
          <pc:sldMk cId="4155327746" sldId="266"/>
        </pc:sldMkLst>
        <pc:spChg chg="mod">
          <ac:chgData name="Matthew Purland" userId="8d07c89cff7dd31c" providerId="LiveId" clId="{54E084B3-465C-4C68-814F-B9735EC61E6F}" dt="2022-12-13T19:21:32.522" v="1065" actId="20577"/>
          <ac:spMkLst>
            <pc:docMk/>
            <pc:sldMk cId="4155327746" sldId="266"/>
            <ac:spMk id="2" creationId="{20FA59D4-8CC4-457B-C09D-4B02D69969D8}"/>
          </ac:spMkLst>
        </pc:spChg>
        <pc:spChg chg="mod">
          <ac:chgData name="Matthew Purland" userId="8d07c89cff7dd31c" providerId="LiveId" clId="{54E084B3-465C-4C68-814F-B9735EC61E6F}" dt="2022-12-14T07:21:49.921" v="1181" actId="2057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54E084B3-465C-4C68-814F-B9735EC61E6F}" dt="2022-12-14T07:15:06.903" v="1098" actId="20577"/>
          <ac:spMkLst>
            <pc:docMk/>
            <pc:sldMk cId="4155327746" sldId="266"/>
            <ac:spMk id="4" creationId="{94B4FB54-03E0-902A-538F-AC18DE8ADD5F}"/>
          </ac:spMkLst>
        </pc:spChg>
        <pc:spChg chg="del mod">
          <ac:chgData name="Matthew Purland" userId="8d07c89cff7dd31c" providerId="LiveId" clId="{54E084B3-465C-4C68-814F-B9735EC61E6F}" dt="2022-12-13T19:06:07.709" v="929" actId="478"/>
          <ac:spMkLst>
            <pc:docMk/>
            <pc:sldMk cId="4155327746" sldId="266"/>
            <ac:spMk id="5" creationId="{96C645EC-8A4D-B4AE-7C06-A6602EBDA285}"/>
          </ac:spMkLst>
        </pc:spChg>
        <pc:spChg chg="add mod">
          <ac:chgData name="Matthew Purland" userId="8d07c89cff7dd31c" providerId="LiveId" clId="{54E084B3-465C-4C68-814F-B9735EC61E6F}" dt="2022-12-14T07:25:46.625" v="1198" actId="2057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54E084B3-465C-4C68-814F-B9735EC61E6F}" dt="2022-12-14T07:09:41.226" v="1066" actId="207"/>
          <ac:spMkLst>
            <pc:docMk/>
            <pc:sldMk cId="4155327746" sldId="266"/>
            <ac:spMk id="9" creationId="{C0F3F166-200B-F24F-BA62-3222DFE7F0F7}"/>
          </ac:spMkLst>
        </pc:spChg>
      </pc:sldChg>
      <pc:sldChg chg="addSp delSp modSp add mod">
        <pc:chgData name="Matthew Purland" userId="8d07c89cff7dd31c" providerId="LiveId" clId="{54E084B3-465C-4C68-814F-B9735EC61E6F}" dt="2022-12-14T16:44:17.483" v="1602" actId="20577"/>
        <pc:sldMkLst>
          <pc:docMk/>
          <pc:sldMk cId="867596080" sldId="267"/>
        </pc:sldMkLst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" creationId="{700EAAFC-B097-84FE-7EBA-F52F6492BA2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" creationId="{848B585F-47CB-D558-0525-85AD3559DDB8}"/>
          </ac:spMkLst>
        </pc:spChg>
        <pc:spChg chg="add mod">
          <ac:chgData name="Matthew Purland" userId="8d07c89cff7dd31c" providerId="LiveId" clId="{54E084B3-465C-4C68-814F-B9735EC61E6F}" dt="2022-12-14T13:45:37.015" v="1413" actId="571"/>
          <ac:spMkLst>
            <pc:docMk/>
            <pc:sldMk cId="867596080" sldId="267"/>
            <ac:spMk id="5" creationId="{F3EDC723-23E9-EB77-2E82-35B7191D6A4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6" creationId="{37B19FA3-93E3-BC2D-A7F2-4A956DA406A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8" creationId="{C91EC32D-DA1C-0961-D089-707B2DBC5BF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9" creationId="{E50744DD-2F05-B4EA-9FCC-D7A517E5CC6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0" creationId="{8295928F-F4D5-6560-73A7-481B3FDEDFA2}"/>
          </ac:spMkLst>
        </pc:spChg>
        <pc:spChg chg="mod">
          <ac:chgData name="Matthew Purland" userId="8d07c89cff7dd31c" providerId="LiveId" clId="{54E084B3-465C-4C68-814F-B9735EC61E6F}" dt="2022-12-14T13:52:05.256" v="1572" actId="1076"/>
          <ac:spMkLst>
            <pc:docMk/>
            <pc:sldMk cId="867596080" sldId="267"/>
            <ac:spMk id="11" creationId="{E8667CAB-A3D7-ABBF-F6B9-9E5B501C1D6D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2" creationId="{5B63EBED-BD76-226B-E255-DAA0328E8442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3" creationId="{E90E6CD7-271A-841A-1B7E-BE3949CC6341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4" creationId="{77134B8D-3CF4-C019-28DB-6B6C5DE32A93}"/>
          </ac:spMkLst>
        </pc:spChg>
        <pc:spChg chg="mod">
          <ac:chgData name="Matthew Purland" userId="8d07c89cff7dd31c" providerId="LiveId" clId="{54E084B3-465C-4C68-814F-B9735EC61E6F}" dt="2022-12-14T16:43:44.547" v="1599" actId="1076"/>
          <ac:spMkLst>
            <pc:docMk/>
            <pc:sldMk cId="867596080" sldId="267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6" creationId="{06CF14B2-43DE-CE84-1A83-F6DD732A3D27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8" creationId="{C4C9F023-8C45-CFFE-DA6D-5B26F31AE5A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9" creationId="{8F5103D3-C765-7640-80FE-17125D2051B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0" creationId="{D8326B3B-E594-685E-D9BD-E9068C261378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1" creationId="{BA8F369E-81C2-B153-2723-B8CF539AA675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2" creationId="{F548B342-FBC6-EA8E-9961-E0F711396A06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3" creationId="{9122736D-195B-ED7B-A9E4-DABBF34467A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4" creationId="{2C1B6198-7B6D-7E53-1F4C-2EB37A3146A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5" creationId="{11986058-39B9-8CB0-DC9A-D443FAE78334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16:43:31.289" v="1597" actId="1076"/>
          <ac:spMkLst>
            <pc:docMk/>
            <pc:sldMk cId="867596080" sldId="267"/>
            <ac:spMk id="29" creationId="{5189D2CF-2A94-BD67-EFCD-E3BF1F405059}"/>
          </ac:spMkLst>
        </pc:spChg>
        <pc:spChg chg="add mod">
          <ac:chgData name="Matthew Purland" userId="8d07c89cff7dd31c" providerId="LiveId" clId="{54E084B3-465C-4C68-814F-B9735EC61E6F}" dt="2022-12-14T16:44:17.483" v="1602" actId="20577"/>
          <ac:spMkLst>
            <pc:docMk/>
            <pc:sldMk cId="867596080" sldId="267"/>
            <ac:spMk id="30" creationId="{2782E764-86E6-EC3B-307B-4D1343803206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1" creationId="{1B327E6B-1A51-03C7-5050-1D34E73A17D5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7" creationId="{1AC031E2-1DD1-9DD2-9474-B7FAB57619EE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8" creationId="{6E65B448-AB95-C679-007F-B5C0B2C2003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4" creationId="{3F5862E3-35FB-E07D-BFCF-F5CC2BA88AF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5" creationId="{9D7D520F-B766-AB24-7FBE-32EC7F01E29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6" creationId="{3109E31F-2970-5AF0-C0D4-075703F5F00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7" creationId="{1E419D7D-EADD-EB55-F8B6-E5290F94A1A8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2" creationId="{3914FB08-EE23-CC9F-FCD8-1D0753DEE00A}"/>
          </ac:spMkLst>
        </pc:spChg>
        <pc:cxnChg chg="add mod">
          <ac:chgData name="Matthew Purland" userId="8d07c89cff7dd31c" providerId="LiveId" clId="{54E084B3-465C-4C68-814F-B9735EC61E6F}" dt="2022-12-14T16:42:54.114" v="1581" actId="1076"/>
          <ac:cxnSpMkLst>
            <pc:docMk/>
            <pc:sldMk cId="867596080" sldId="267"/>
            <ac:cxnSpMk id="28" creationId="{CED84080-5A17-177B-5ECE-421ED081DD21}"/>
          </ac:cxnSpMkLst>
        </pc:cxnChg>
      </pc:sldChg>
    </pc:docChg>
  </pc:docChgLst>
  <pc:docChgLst>
    <pc:chgData name="Matthew Purland" userId="8d07c89cff7dd31c" providerId="LiveId" clId="{B055974A-A286-415C-A93F-6E355F68AB51}"/>
    <pc:docChg chg="undo redo custSel addSld delSld modSld sldOrd">
      <pc:chgData name="Matthew Purland" userId="8d07c89cff7dd31c" providerId="LiveId" clId="{B055974A-A286-415C-A93F-6E355F68AB51}" dt="2023-03-03T06:45:52.186" v="3983" actId="20577"/>
      <pc:docMkLst>
        <pc:docMk/>
      </pc:docMkLst>
      <pc:sldChg chg="del">
        <pc:chgData name="Matthew Purland" userId="8d07c89cff7dd31c" providerId="LiveId" clId="{B055974A-A286-415C-A93F-6E355F68AB51}" dt="2023-02-22T11:14:36.446" v="132" actId="47"/>
        <pc:sldMkLst>
          <pc:docMk/>
          <pc:sldMk cId="2559708413" sldId="26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51374959" sldId="26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792148978" sldId="263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103813392" sldId="264"/>
        </pc:sldMkLst>
      </pc:sldChg>
      <pc:sldChg chg="delSp modSp del mod">
        <pc:chgData name="Matthew Purland" userId="8d07c89cff7dd31c" providerId="LiveId" clId="{B055974A-A286-415C-A93F-6E355F68AB51}" dt="2023-02-22T11:16:15.099" v="151" actId="47"/>
        <pc:sldMkLst>
          <pc:docMk/>
          <pc:sldMk cId="2305357325" sldId="265"/>
        </pc:sldMkLst>
        <pc:spChg chg="del mod">
          <ac:chgData name="Matthew Purland" userId="8d07c89cff7dd31c" providerId="LiveId" clId="{B055974A-A286-415C-A93F-6E355F68AB51}" dt="2023-02-22T11:14:30.958" v="131" actId="478"/>
          <ac:spMkLst>
            <pc:docMk/>
            <pc:sldMk cId="2305357325" sldId="265"/>
            <ac:spMk id="10" creationId="{D794988B-BB0E-B161-01AD-1DB410209121}"/>
          </ac:spMkLst>
        </pc:spChg>
        <pc:spChg chg="del">
          <ac:chgData name="Matthew Purland" userId="8d07c89cff7dd31c" providerId="LiveId" clId="{B055974A-A286-415C-A93F-6E355F68AB51}" dt="2023-02-22T11:16:12.380" v="150" actId="478"/>
          <ac:spMkLst>
            <pc:docMk/>
            <pc:sldMk cId="2305357325" sldId="265"/>
            <ac:spMk id="77" creationId="{ABA1E706-81E3-6191-2D38-2D7F617531F7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4155327746" sldId="266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606200966" sldId="267"/>
        </pc:sldMkLst>
      </pc:sldChg>
      <pc:sldChg chg="modSp mod">
        <pc:chgData name="Matthew Purland" userId="8d07c89cff7dd31c" providerId="LiveId" clId="{B055974A-A286-415C-A93F-6E355F68AB51}" dt="2023-02-22T11:12:20.597" v="24" actId="255"/>
        <pc:sldMkLst>
          <pc:docMk/>
          <pc:sldMk cId="3687110327" sldId="268"/>
        </pc:sldMkLst>
        <pc:spChg chg="mod">
          <ac:chgData name="Matthew Purland" userId="8d07c89cff7dd31c" providerId="LiveId" clId="{B055974A-A286-415C-A93F-6E355F68AB51}" dt="2023-02-22T11:12:20.597" v="24" actId="255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B055974A-A286-415C-A93F-6E355F68AB51}" dt="2023-02-22T11:15:51.487" v="149" actId="113"/>
        <pc:sldMkLst>
          <pc:docMk/>
          <pc:sldMk cId="127422633" sldId="269"/>
        </pc:sldMkLst>
        <pc:spChg chg="mod">
          <ac:chgData name="Matthew Purland" userId="8d07c89cff7dd31c" providerId="LiveId" clId="{B055974A-A286-415C-A93F-6E355F68AB51}" dt="2023-02-22T11:15:51.487" v="149" actId="113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131076130" sldId="270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515106673" sldId="27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81795854" sldId="27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094613723" sldId="273"/>
        </pc:sldMkLst>
      </pc:sldChg>
      <pc:sldChg chg="addSp modSp add mod">
        <pc:chgData name="Matthew Purland" userId="8d07c89cff7dd31c" providerId="LiveId" clId="{B055974A-A286-415C-A93F-6E355F68AB51}" dt="2023-02-26T11:09:54.138" v="3764" actId="1076"/>
        <pc:sldMkLst>
          <pc:docMk/>
          <pc:sldMk cId="990529147" sldId="274"/>
        </pc:sldMkLst>
        <pc:spChg chg="add mod">
          <ac:chgData name="Matthew Purland" userId="8d07c89cff7dd31c" providerId="LiveId" clId="{B055974A-A286-415C-A93F-6E355F68AB51}" dt="2023-02-26T11:09:54.138" v="3764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B055974A-A286-415C-A93F-6E355F68AB51}" dt="2023-02-22T11:15:43.559" v="148" actId="113"/>
          <ac:spMkLst>
            <pc:docMk/>
            <pc:sldMk cId="990529147" sldId="27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B055974A-A286-415C-A93F-6E355F68AB51}" dt="2023-02-26T11:10:41.728" v="3768" actId="1076"/>
        <pc:sldMkLst>
          <pc:docMk/>
          <pc:sldMk cId="1544595463" sldId="275"/>
        </pc:sldMkLst>
        <pc:spChg chg="add mod">
          <ac:chgData name="Matthew Purland" userId="8d07c89cff7dd31c" providerId="LiveId" clId="{B055974A-A286-415C-A93F-6E355F68AB51}" dt="2023-02-26T11:10:41.728" v="3768" actId="1076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B055974A-A286-415C-A93F-6E355F68AB51}" dt="2023-02-26T11:10:34.412" v="3767" actId="20577"/>
          <ac:spMkLst>
            <pc:docMk/>
            <pc:sldMk cId="1544595463" sldId="2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2T11:19:29.743" v="309" actId="20577"/>
        <pc:sldMkLst>
          <pc:docMk/>
          <pc:sldMk cId="3132766640" sldId="276"/>
        </pc:sldMkLst>
        <pc:spChg chg="mod">
          <ac:chgData name="Matthew Purland" userId="8d07c89cff7dd31c" providerId="LiveId" clId="{B055974A-A286-415C-A93F-6E355F68AB51}" dt="2023-02-22T11:19:29.743" v="309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20:42.573" v="314" actId="47"/>
        <pc:sldMkLst>
          <pc:docMk/>
          <pc:sldMk cId="1673643759" sldId="277"/>
        </pc:sldMkLst>
      </pc:sldChg>
      <pc:sldChg chg="modSp add mod">
        <pc:chgData name="Matthew Purland" userId="8d07c89cff7dd31c" providerId="LiveId" clId="{B055974A-A286-415C-A93F-6E355F68AB51}" dt="2023-02-22T11:20:23.840" v="313" actId="113"/>
        <pc:sldMkLst>
          <pc:docMk/>
          <pc:sldMk cId="1939387629" sldId="278"/>
        </pc:sldMkLst>
        <pc:spChg chg="mod">
          <ac:chgData name="Matthew Purland" userId="8d07c89cff7dd31c" providerId="LiveId" clId="{B055974A-A286-415C-A93F-6E355F68AB51}" dt="2023-02-22T11:20:23.840" v="313" actId="113"/>
          <ac:spMkLst>
            <pc:docMk/>
            <pc:sldMk cId="1939387629" sldId="278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6:05:26.065" v="2363" actId="47"/>
        <pc:sldMkLst>
          <pc:docMk/>
          <pc:sldMk cId="1132475538" sldId="279"/>
        </pc:sldMkLst>
      </pc:sldChg>
      <pc:sldChg chg="modSp add mod">
        <pc:chgData name="Matthew Purland" userId="8d07c89cff7dd31c" providerId="LiveId" clId="{B055974A-A286-415C-A93F-6E355F68AB51}" dt="2023-02-22T12:14:15.004" v="1278" actId="20577"/>
        <pc:sldMkLst>
          <pc:docMk/>
          <pc:sldMk cId="3508612675" sldId="280"/>
        </pc:sldMkLst>
        <pc:spChg chg="mod">
          <ac:chgData name="Matthew Purland" userId="8d07c89cff7dd31c" providerId="LiveId" clId="{B055974A-A286-415C-A93F-6E355F68AB51}" dt="2023-02-22T12:14:15.004" v="1278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5:52.681" v="425" actId="22"/>
        <pc:sldMkLst>
          <pc:docMk/>
          <pc:sldMk cId="4168426192" sldId="281"/>
        </pc:sldMkLst>
        <pc:spChg chg="mod">
          <ac:chgData name="Matthew Purland" userId="8d07c89cff7dd31c" providerId="LiveId" clId="{B055974A-A286-415C-A93F-6E355F68AB51}" dt="2023-02-22T11:25:25.132" v="423" actId="313"/>
          <ac:spMkLst>
            <pc:docMk/>
            <pc:sldMk cId="4168426192" sldId="281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5:52.681" v="425" actId="22"/>
          <ac:spMkLst>
            <pc:docMk/>
            <pc:sldMk cId="4168426192" sldId="281"/>
            <ac:spMk id="4" creationId="{E887A9B8-FF30-6F27-93AB-DCF8B32259E4}"/>
          </ac:spMkLst>
        </pc:spChg>
      </pc:sldChg>
      <pc:sldChg chg="modSp add mod">
        <pc:chgData name="Matthew Purland" userId="8d07c89cff7dd31c" providerId="LiveId" clId="{B055974A-A286-415C-A93F-6E355F68AB51}" dt="2023-02-22T12:16:29.027" v="1283" actId="20577"/>
        <pc:sldMkLst>
          <pc:docMk/>
          <pc:sldMk cId="1673797622" sldId="282"/>
        </pc:sldMkLst>
        <pc:spChg chg="mod">
          <ac:chgData name="Matthew Purland" userId="8d07c89cff7dd31c" providerId="LiveId" clId="{B055974A-A286-415C-A93F-6E355F68AB51}" dt="2023-02-22T12:16:29.027" v="1283" actId="20577"/>
          <ac:spMkLst>
            <pc:docMk/>
            <pc:sldMk cId="1673797622" sldId="28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9:36.020" v="551" actId="22"/>
        <pc:sldMkLst>
          <pc:docMk/>
          <pc:sldMk cId="379454693" sldId="283"/>
        </pc:sldMkLst>
        <pc:spChg chg="mod">
          <ac:chgData name="Matthew Purland" userId="8d07c89cff7dd31c" providerId="LiveId" clId="{B055974A-A286-415C-A93F-6E355F68AB51}" dt="2023-02-22T11:29:18.719" v="549" actId="113"/>
          <ac:spMkLst>
            <pc:docMk/>
            <pc:sldMk cId="379454693" sldId="283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9:36.020" v="551" actId="22"/>
          <ac:spMkLst>
            <pc:docMk/>
            <pc:sldMk cId="379454693" sldId="283"/>
            <ac:spMk id="4" creationId="{DA868A20-3747-715B-B004-51245D776346}"/>
          </ac:spMkLst>
        </pc:spChg>
      </pc:sldChg>
      <pc:sldChg chg="modSp add mod">
        <pc:chgData name="Matthew Purland" userId="8d07c89cff7dd31c" providerId="LiveId" clId="{B055974A-A286-415C-A93F-6E355F68AB51}" dt="2023-02-22T11:29:58.806" v="553"/>
        <pc:sldMkLst>
          <pc:docMk/>
          <pc:sldMk cId="3587924266" sldId="284"/>
        </pc:sldMkLst>
        <pc:spChg chg="mod">
          <ac:chgData name="Matthew Purland" userId="8d07c89cff7dd31c" providerId="LiveId" clId="{B055974A-A286-415C-A93F-6E355F68AB51}" dt="2023-02-22T11:29:58.806" v="553"/>
          <ac:spMkLst>
            <pc:docMk/>
            <pc:sldMk cId="3587924266" sldId="2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4:42:05.022" v="3855" actId="2"/>
        <pc:sldMkLst>
          <pc:docMk/>
          <pc:sldMk cId="857008823" sldId="285"/>
        </pc:sldMkLst>
        <pc:spChg chg="mod">
          <ac:chgData name="Matthew Purland" userId="8d07c89cff7dd31c" providerId="LiveId" clId="{B055974A-A286-415C-A93F-6E355F68AB51}" dt="2023-02-26T14:42:05.022" v="3855" actId="2"/>
          <ac:spMkLst>
            <pc:docMk/>
            <pc:sldMk cId="857008823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11.025" v="3771" actId="207"/>
        <pc:sldMkLst>
          <pc:docMk/>
          <pc:sldMk cId="2825569505" sldId="286"/>
        </pc:sldMkLst>
        <pc:spChg chg="mod">
          <ac:chgData name="Matthew Purland" userId="8d07c89cff7dd31c" providerId="LiveId" clId="{B055974A-A286-415C-A93F-6E355F68AB51}" dt="2023-02-26T11:12:11.025" v="3771" actId="207"/>
          <ac:spMkLst>
            <pc:docMk/>
            <pc:sldMk cId="2825569505" sldId="2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54.532" v="3775" actId="207"/>
        <pc:sldMkLst>
          <pc:docMk/>
          <pc:sldMk cId="2494388935" sldId="287"/>
        </pc:sldMkLst>
        <pc:spChg chg="mod">
          <ac:chgData name="Matthew Purland" userId="8d07c89cff7dd31c" providerId="LiveId" clId="{B055974A-A286-415C-A93F-6E355F68AB51}" dt="2023-02-26T11:12:54.532" v="3775" actId="207"/>
          <ac:spMkLst>
            <pc:docMk/>
            <pc:sldMk cId="2494388935" sldId="287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36:14.499" v="702" actId="47"/>
        <pc:sldMkLst>
          <pc:docMk/>
          <pc:sldMk cId="3505573293" sldId="287"/>
        </pc:sldMkLst>
      </pc:sldChg>
      <pc:sldChg chg="modSp add mod">
        <pc:chgData name="Matthew Purland" userId="8d07c89cff7dd31c" providerId="LiveId" clId="{B055974A-A286-415C-A93F-6E355F68AB51}" dt="2023-02-22T12:28:31.668" v="1565" actId="20577"/>
        <pc:sldMkLst>
          <pc:docMk/>
          <pc:sldMk cId="2311199909" sldId="288"/>
        </pc:sldMkLst>
        <pc:spChg chg="mod">
          <ac:chgData name="Matthew Purland" userId="8d07c89cff7dd31c" providerId="LiveId" clId="{B055974A-A286-415C-A93F-6E355F68AB51}" dt="2023-02-22T12:28:31.668" v="1565" actId="20577"/>
          <ac:spMkLst>
            <pc:docMk/>
            <pc:sldMk cId="2311199909" sldId="288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B055974A-A286-415C-A93F-6E355F68AB51}" dt="2023-02-26T11:14:31.225" v="3802" actId="20577"/>
        <pc:sldMkLst>
          <pc:docMk/>
          <pc:sldMk cId="3722190719" sldId="289"/>
        </pc:sldMkLst>
        <pc:spChg chg="mod">
          <ac:chgData name="Matthew Purland" userId="8d07c89cff7dd31c" providerId="LiveId" clId="{B055974A-A286-415C-A93F-6E355F68AB51}" dt="2023-02-26T11:14:31.225" v="3802" actId="20577"/>
          <ac:spMkLst>
            <pc:docMk/>
            <pc:sldMk cId="3722190719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3-03T06:45:52.186" v="3983" actId="20577"/>
        <pc:sldMkLst>
          <pc:docMk/>
          <pc:sldMk cId="2358188051" sldId="290"/>
        </pc:sldMkLst>
        <pc:spChg chg="mod">
          <ac:chgData name="Matthew Purland" userId="8d07c89cff7dd31c" providerId="LiveId" clId="{B055974A-A286-415C-A93F-6E355F68AB51}" dt="2023-03-03T06:45:52.186" v="3983" actId="20577"/>
          <ac:spMkLst>
            <pc:docMk/>
            <pc:sldMk cId="2358188051" sldId="29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3T09:42:42.930" v="3059" actId="478"/>
        <pc:sldMkLst>
          <pc:docMk/>
          <pc:sldMk cId="2946746104" sldId="291"/>
        </pc:sldMkLst>
        <pc:spChg chg="mod">
          <ac:chgData name="Matthew Purland" userId="8d07c89cff7dd31c" providerId="LiveId" clId="{B055974A-A286-415C-A93F-6E355F68AB51}" dt="2023-02-23T06:47:38.915" v="2595" actId="20577"/>
          <ac:spMkLst>
            <pc:docMk/>
            <pc:sldMk cId="2946746104" sldId="291"/>
            <ac:spMk id="3" creationId="{E352E269-F028-A26B-A8CF-EA1FC264DC9E}"/>
          </ac:spMkLst>
        </pc:spChg>
        <pc:graphicFrameChg chg="add del mod">
          <ac:chgData name="Matthew Purland" userId="8d07c89cff7dd31c" providerId="LiveId" clId="{B055974A-A286-415C-A93F-6E355F68AB51}" dt="2023-02-23T09:42:42.930" v="3059" actId="478"/>
          <ac:graphicFrameMkLst>
            <pc:docMk/>
            <pc:sldMk cId="2946746104" sldId="291"/>
            <ac:graphicFrameMk id="2" creationId="{E55624BA-969E-28BA-3972-3017F9318BE7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52.549" v="3947" actId="20577"/>
        <pc:sldMkLst>
          <pc:docMk/>
          <pc:sldMk cId="669373477" sldId="292"/>
        </pc:sldMkLst>
        <pc:spChg chg="add del mod">
          <ac:chgData name="Matthew Purland" userId="8d07c89cff7dd31c" providerId="LiveId" clId="{B055974A-A286-415C-A93F-6E355F68AB51}" dt="2023-02-22T16:00:51.813" v="2213" actId="478"/>
          <ac:spMkLst>
            <pc:docMk/>
            <pc:sldMk cId="669373477" sldId="292"/>
            <ac:spMk id="2" creationId="{F604E39B-7089-4437-3DBC-41B95EFA11B5}"/>
          </ac:spMkLst>
        </pc:spChg>
        <pc:spChg chg="mod">
          <ac:chgData name="Matthew Purland" userId="8d07c89cff7dd31c" providerId="LiveId" clId="{B055974A-A286-415C-A93F-6E355F68AB51}" dt="2023-02-24T15:15:31.872" v="3100" actId="20577"/>
          <ac:spMkLst>
            <pc:docMk/>
            <pc:sldMk cId="669373477" sldId="292"/>
            <ac:spMk id="3" creationId="{E352E269-F028-A26B-A8CF-EA1FC264DC9E}"/>
          </ac:spMkLst>
        </pc:spChg>
        <pc:spChg chg="add del mod">
          <ac:chgData name="Matthew Purland" userId="8d07c89cff7dd31c" providerId="LiveId" clId="{B055974A-A286-415C-A93F-6E355F68AB51}" dt="2023-02-22T16:00:50.653" v="2212" actId="478"/>
          <ac:spMkLst>
            <pc:docMk/>
            <pc:sldMk cId="669373477" sldId="292"/>
            <ac:spMk id="4" creationId="{C26EE1EA-7E30-8257-9084-6B99DBC9488A}"/>
          </ac:spMkLst>
        </pc:spChg>
        <pc:spChg chg="add del mod">
          <ac:chgData name="Matthew Purland" userId="8d07c89cff7dd31c" providerId="LiveId" clId="{B055974A-A286-415C-A93F-6E355F68AB51}" dt="2023-02-22T16:00:49.765" v="2211" actId="478"/>
          <ac:spMkLst>
            <pc:docMk/>
            <pc:sldMk cId="669373477" sldId="292"/>
            <ac:spMk id="5" creationId="{B47D02B1-7248-0FB7-1190-45DACB7A2C05}"/>
          </ac:spMkLst>
        </pc:spChg>
        <pc:spChg chg="add del mod">
          <ac:chgData name="Matthew Purland" userId="8d07c89cff7dd31c" providerId="LiveId" clId="{B055974A-A286-415C-A93F-6E355F68AB51}" dt="2023-02-22T16:00:49.061" v="2210" actId="478"/>
          <ac:spMkLst>
            <pc:docMk/>
            <pc:sldMk cId="669373477" sldId="292"/>
            <ac:spMk id="6" creationId="{504A638E-1A15-53B7-500E-2BB0054BC2EA}"/>
          </ac:spMkLst>
        </pc:spChg>
        <pc:spChg chg="add del mod">
          <ac:chgData name="Matthew Purland" userId="8d07c89cff7dd31c" providerId="LiveId" clId="{B055974A-A286-415C-A93F-6E355F68AB51}" dt="2023-02-22T16:00:47.908" v="2209" actId="478"/>
          <ac:spMkLst>
            <pc:docMk/>
            <pc:sldMk cId="669373477" sldId="292"/>
            <ac:spMk id="7" creationId="{9288FEAB-2E5F-869B-490E-A955541BEF56}"/>
          </ac:spMkLst>
        </pc:spChg>
        <pc:spChg chg="add del mod">
          <ac:chgData name="Matthew Purland" userId="8d07c89cff7dd31c" providerId="LiveId" clId="{B055974A-A286-415C-A93F-6E355F68AB51}" dt="2023-02-22T16:00:46.200" v="2207" actId="478"/>
          <ac:spMkLst>
            <pc:docMk/>
            <pc:sldMk cId="669373477" sldId="292"/>
            <ac:spMk id="8" creationId="{6C04E74D-C089-93C3-3870-8D48473B2A14}"/>
          </ac:spMkLst>
        </pc:spChg>
        <pc:spChg chg="add del mod">
          <ac:chgData name="Matthew Purland" userId="8d07c89cff7dd31c" providerId="LiveId" clId="{B055974A-A286-415C-A93F-6E355F68AB51}" dt="2023-02-22T16:00:47.076" v="2208" actId="478"/>
          <ac:spMkLst>
            <pc:docMk/>
            <pc:sldMk cId="669373477" sldId="292"/>
            <ac:spMk id="9" creationId="{1EEC4192-ABC1-94CE-9E6A-226DBC3DCBB9}"/>
          </ac:spMkLst>
        </pc:spChg>
        <pc:spChg chg="add del mod">
          <ac:chgData name="Matthew Purland" userId="8d07c89cff7dd31c" providerId="LiveId" clId="{B055974A-A286-415C-A93F-6E355F68AB51}" dt="2023-02-22T16:00:45.274" v="2206" actId="478"/>
          <ac:spMkLst>
            <pc:docMk/>
            <pc:sldMk cId="669373477" sldId="292"/>
            <ac:spMk id="10" creationId="{FC40ECA5-F778-DCBB-F3FF-6F19414BE3C4}"/>
          </ac:spMkLst>
        </pc:spChg>
        <pc:spChg chg="add del mod">
          <ac:chgData name="Matthew Purland" userId="8d07c89cff7dd31c" providerId="LiveId" clId="{B055974A-A286-415C-A93F-6E355F68AB51}" dt="2023-02-23T08:30:56.905" v="2732" actId="207"/>
          <ac:spMkLst>
            <pc:docMk/>
            <pc:sldMk cId="669373477" sldId="292"/>
            <ac:spMk id="11" creationId="{F0D147C9-7FF8-1D1B-ADE4-B90A683EC756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2" creationId="{B8BBACFD-27A5-D239-25D1-816DA5D68E2D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3" creationId="{AEC3F97D-8277-A70A-2F1D-D67A344A5C08}"/>
          </ac:spMkLst>
        </pc:spChg>
        <pc:spChg chg="add del mod">
          <ac:chgData name="Matthew Purland" userId="8d07c89cff7dd31c" providerId="LiveId" clId="{B055974A-A286-415C-A93F-6E355F68AB51}" dt="2023-02-22T16:15:08.251" v="2448" actId="1076"/>
          <ac:spMkLst>
            <pc:docMk/>
            <pc:sldMk cId="669373477" sldId="292"/>
            <ac:spMk id="14" creationId="{E6A06EC6-078E-6133-277C-CB734993484D}"/>
          </ac:spMkLst>
        </pc:spChg>
        <pc:spChg chg="add del mod">
          <ac:chgData name="Matthew Purland" userId="8d07c89cff7dd31c" providerId="LiveId" clId="{B055974A-A286-415C-A93F-6E355F68AB51}" dt="2023-02-23T08:31:02.178" v="2733" actId="207"/>
          <ac:spMkLst>
            <pc:docMk/>
            <pc:sldMk cId="669373477" sldId="292"/>
            <ac:spMk id="15" creationId="{C2D72182-C947-EE38-639F-5433124A31D1}"/>
          </ac:spMkLst>
        </pc:spChg>
        <pc:spChg chg="add del mod">
          <ac:chgData name="Matthew Purland" userId="8d07c89cff7dd31c" providerId="LiveId" clId="{B055974A-A286-415C-A93F-6E355F68AB51}" dt="2023-02-22T15:58:01.072" v="2149" actId="478"/>
          <ac:spMkLst>
            <pc:docMk/>
            <pc:sldMk cId="669373477" sldId="292"/>
            <ac:spMk id="18" creationId="{C7638350-DE98-B1C9-3573-57BBEE5CAD39}"/>
          </ac:spMkLst>
        </pc:spChg>
        <pc:spChg chg="add del">
          <ac:chgData name="Matthew Purland" userId="8d07c89cff7dd31c" providerId="LiveId" clId="{B055974A-A286-415C-A93F-6E355F68AB51}" dt="2023-02-22T16:03:08.710" v="2238" actId="22"/>
          <ac:spMkLst>
            <pc:docMk/>
            <pc:sldMk cId="669373477" sldId="292"/>
            <ac:spMk id="21" creationId="{2A61A4C6-9024-1824-A630-1E8216A397E7}"/>
          </ac:spMkLst>
        </pc:spChg>
        <pc:graphicFrameChg chg="add del mod">
          <ac:chgData name="Matthew Purland" userId="8d07c89cff7dd31c" providerId="LiveId" clId="{B055974A-A286-415C-A93F-6E355F68AB51}" dt="2023-02-23T09:29:30.519" v="3027"/>
          <ac:graphicFrameMkLst>
            <pc:docMk/>
            <pc:sldMk cId="669373477" sldId="292"/>
            <ac:graphicFrameMk id="2" creationId="{428D1663-1DA4-B545-4A08-7E0E75C89724}"/>
          </ac:graphicFrameMkLst>
        </pc:graphicFrameChg>
        <pc:graphicFrameChg chg="add del mod">
          <ac:chgData name="Matthew Purland" userId="8d07c89cff7dd31c" providerId="LiveId" clId="{B055974A-A286-415C-A93F-6E355F68AB51}" dt="2023-02-23T09:29:36.289" v="3029"/>
          <ac:graphicFrameMkLst>
            <pc:docMk/>
            <pc:sldMk cId="669373477" sldId="292"/>
            <ac:graphicFrameMk id="4" creationId="{CD7308DE-BCD6-479E-587B-E36DADEE3E4A}"/>
          </ac:graphicFrameMkLst>
        </pc:graphicFrameChg>
        <pc:graphicFrameChg chg="add mod modGraphic">
          <ac:chgData name="Matthew Purland" userId="8d07c89cff7dd31c" providerId="LiveId" clId="{B055974A-A286-415C-A93F-6E355F68AB51}" dt="2023-02-26T18:58:52.549" v="3947" actId="2057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add mod modGraphic">
          <ac:chgData name="Matthew Purland" userId="8d07c89cff7dd31c" providerId="LiveId" clId="{B055974A-A286-415C-A93F-6E355F68AB51}" dt="2023-02-26T15:53:30.947" v="3890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1:21.794" v="3031" actId="21"/>
          <ac:graphicFrameMkLst>
            <pc:docMk/>
            <pc:sldMk cId="669373477" sldId="292"/>
            <ac:graphicFrameMk id="19" creationId="{CCDBF4CC-5CB1-08C2-AA1E-33BA446D0FA0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35.110" v="3946" actId="2084"/>
        <pc:sldMkLst>
          <pc:docMk/>
          <pc:sldMk cId="3283105894" sldId="293"/>
        </pc:sldMkLst>
        <pc:spChg chg="add mod">
          <ac:chgData name="Matthew Purland" userId="8d07c89cff7dd31c" providerId="LiveId" clId="{B055974A-A286-415C-A93F-6E355F68AB51}" dt="2023-02-23T08:44:18.144" v="2818" actId="20577"/>
          <ac:spMkLst>
            <pc:docMk/>
            <pc:sldMk cId="3283105894" sldId="293"/>
            <ac:spMk id="2" creationId="{7216D795-FB72-DB98-4632-36AA29304BBC}"/>
          </ac:spMkLst>
        </pc:spChg>
        <pc:spChg chg="mod">
          <ac:chgData name="Matthew Purland" userId="8d07c89cff7dd31c" providerId="LiveId" clId="{B055974A-A286-415C-A93F-6E355F68AB51}" dt="2023-02-24T15:15:23.459" v="3081" actId="20577"/>
          <ac:spMkLst>
            <pc:docMk/>
            <pc:sldMk cId="3283105894" sldId="293"/>
            <ac:spMk id="3" creationId="{E352E269-F028-A26B-A8CF-EA1FC264DC9E}"/>
          </ac:spMkLst>
        </pc:spChg>
        <pc:spChg chg="mod">
          <ac:chgData name="Matthew Purland" userId="8d07c89cff7dd31c" providerId="LiveId" clId="{B055974A-A286-415C-A93F-6E355F68AB51}" dt="2023-02-23T08:35:04.311" v="2751" actId="207"/>
          <ac:spMkLst>
            <pc:docMk/>
            <pc:sldMk cId="3283105894" sldId="293"/>
            <ac:spMk id="11" creationId="{F0D147C9-7FF8-1D1B-ADE4-B90A683EC756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2" creationId="{B8BBACFD-27A5-D239-25D1-816DA5D68E2D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3" creationId="{AEC3F97D-8277-A70A-2F1D-D67A344A5C08}"/>
          </ac:spMkLst>
        </pc:spChg>
        <pc:spChg chg="mod">
          <ac:chgData name="Matthew Purland" userId="8d07c89cff7dd31c" providerId="LiveId" clId="{B055974A-A286-415C-A93F-6E355F68AB51}" dt="2023-02-22T16:14:34.210" v="2445" actId="14100"/>
          <ac:spMkLst>
            <pc:docMk/>
            <pc:sldMk cId="3283105894" sldId="293"/>
            <ac:spMk id="14" creationId="{E6A06EC6-078E-6133-277C-CB734993484D}"/>
          </ac:spMkLst>
        </pc:spChg>
        <pc:spChg chg="mod">
          <ac:chgData name="Matthew Purland" userId="8d07c89cff7dd31c" providerId="LiveId" clId="{B055974A-A286-415C-A93F-6E355F68AB51}" dt="2023-02-23T08:35:00.429" v="2750" actId="207"/>
          <ac:spMkLst>
            <pc:docMk/>
            <pc:sldMk cId="3283105894" sldId="293"/>
            <ac:spMk id="15" creationId="{C2D72182-C947-EE38-639F-5433124A31D1}"/>
          </ac:spMkLst>
        </pc:spChg>
        <pc:graphicFrameChg chg="add mod modGraphic">
          <ac:chgData name="Matthew Purland" userId="8d07c89cff7dd31c" providerId="LiveId" clId="{B055974A-A286-415C-A93F-6E355F68AB51}" dt="2023-02-26T18:58:35.110" v="3946" actId="2084"/>
          <ac:graphicFrameMkLst>
            <pc:docMk/>
            <pc:sldMk cId="3283105894" sldId="293"/>
            <ac:graphicFrameMk id="4" creationId="{588D4492-B041-6DD2-562B-FEDBDD0E3F79}"/>
          </ac:graphicFrameMkLst>
        </pc:graphicFrameChg>
        <pc:graphicFrameChg chg="mod modGraphic">
          <ac:chgData name="Matthew Purland" userId="8d07c89cff7dd31c" providerId="LiveId" clId="{B055974A-A286-415C-A93F-6E355F68AB51}" dt="2023-02-26T18:58:17.985" v="3942" actId="2084"/>
          <ac:graphicFrameMkLst>
            <pc:docMk/>
            <pc:sldMk cId="3283105894" sldId="293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2:51.050" v="3039" actId="478"/>
          <ac:graphicFrameMkLst>
            <pc:docMk/>
            <pc:sldMk cId="3283105894" sldId="293"/>
            <ac:graphicFrameMk id="19" creationId="{CCDBF4CC-5CB1-08C2-AA1E-33BA446D0FA0}"/>
          </ac:graphicFrameMkLst>
        </pc:graphicFrameChg>
      </pc:sldChg>
      <pc:sldChg chg="modSp add mod">
        <pc:chgData name="Matthew Purland" userId="8d07c89cff7dd31c" providerId="LiveId" clId="{B055974A-A286-415C-A93F-6E355F68AB51}" dt="2023-02-23T06:50:05.427" v="2712" actId="20577"/>
        <pc:sldMkLst>
          <pc:docMk/>
          <pc:sldMk cId="1967267192" sldId="294"/>
        </pc:sldMkLst>
        <pc:spChg chg="mod">
          <ac:chgData name="Matthew Purland" userId="8d07c89cff7dd31c" providerId="LiveId" clId="{B055974A-A286-415C-A93F-6E355F68AB51}" dt="2023-02-23T06:50:05.427" v="2712" actId="20577"/>
          <ac:spMkLst>
            <pc:docMk/>
            <pc:sldMk cId="196726719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8:59:05.849" v="3948" actId="20577"/>
        <pc:sldMkLst>
          <pc:docMk/>
          <pc:sldMk cId="942835958" sldId="295"/>
        </pc:sldMkLst>
        <pc:spChg chg="mod">
          <ac:chgData name="Matthew Purland" userId="8d07c89cff7dd31c" providerId="LiveId" clId="{B055974A-A286-415C-A93F-6E355F68AB51}" dt="2023-02-26T18:59:05.849" v="3948" actId="20577"/>
          <ac:spMkLst>
            <pc:docMk/>
            <pc:sldMk cId="942835958" sldId="295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4T15:15:10.635" v="3061"/>
        <pc:sldMkLst>
          <pc:docMk/>
          <pc:sldMk cId="2982967477" sldId="295"/>
        </pc:sldMkLst>
      </pc:sldChg>
      <pc:sldChg chg="delSp modSp add del mod">
        <pc:chgData name="Matthew Purland" userId="8d07c89cff7dd31c" providerId="LiveId" clId="{B055974A-A286-415C-A93F-6E355F68AB51}" dt="2023-02-23T09:32:36.877" v="3038" actId="2696"/>
        <pc:sldMkLst>
          <pc:docMk/>
          <pc:sldMk cId="3068390930" sldId="295"/>
        </pc:sldMkLst>
        <pc:graphicFrameChg chg="del mod modGraphic">
          <ac:chgData name="Matthew Purland" userId="8d07c89cff7dd31c" providerId="LiveId" clId="{B055974A-A286-415C-A93F-6E355F68AB51}" dt="2023-02-23T09:32:25.034" v="3037" actId="478"/>
          <ac:graphicFrameMkLst>
            <pc:docMk/>
            <pc:sldMk cId="3068390930" sldId="295"/>
            <ac:graphicFrameMk id="16" creationId="{653C8CF6-CC83-6AB3-7A6D-5628966D781D}"/>
          </ac:graphicFrameMkLst>
        </pc:graphicFrameChg>
        <pc:graphicFrameChg chg="del mod modGraphic">
          <ac:chgData name="Matthew Purland" userId="8d07c89cff7dd31c" providerId="LiveId" clId="{B055974A-A286-415C-A93F-6E355F68AB51}" dt="2023-02-23T09:29:09.648" v="3024" actId="478"/>
          <ac:graphicFrameMkLst>
            <pc:docMk/>
            <pc:sldMk cId="3068390930" sldId="295"/>
            <ac:graphicFrameMk id="19" creationId="{CCDBF4CC-5CB1-08C2-AA1E-33BA446D0FA0}"/>
          </ac:graphicFrameMkLst>
        </pc:graphicFrameChg>
      </pc:sldChg>
    </pc:docChg>
  </pc:docChgLst>
  <pc:docChgLst>
    <pc:chgData name="Matthew Purland" userId="8d07c89cff7dd31c" providerId="LiveId" clId="{CAEC5705-43AD-4536-93C0-3D55E0A80CA6}"/>
    <pc:docChg chg="custSel addSld modSld">
      <pc:chgData name="Matthew Purland" userId="8d07c89cff7dd31c" providerId="LiveId" clId="{CAEC5705-43AD-4536-93C0-3D55E0A80CA6}" dt="2023-04-07T15:19:56.320" v="827" actId="13926"/>
      <pc:docMkLst>
        <pc:docMk/>
      </pc:docMkLst>
      <pc:sldChg chg="modSp mod">
        <pc:chgData name="Matthew Purland" userId="8d07c89cff7dd31c" providerId="LiveId" clId="{CAEC5705-43AD-4536-93C0-3D55E0A80CA6}" dt="2023-04-07T14:19:14.666" v="1" actId="20577"/>
        <pc:sldMkLst>
          <pc:docMk/>
          <pc:sldMk cId="3687110327" sldId="268"/>
        </pc:sldMkLst>
        <pc:spChg chg="mod">
          <ac:chgData name="Matthew Purland" userId="8d07c89cff7dd31c" providerId="LiveId" clId="{CAEC5705-43AD-4536-93C0-3D55E0A80CA6}" dt="2023-04-07T14:19:14.666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CAEC5705-43AD-4536-93C0-3D55E0A80CA6}" dt="2023-04-07T15:06:32.580" v="522" actId="20577"/>
        <pc:sldMkLst>
          <pc:docMk/>
          <pc:sldMk cId="1343075551" sldId="306"/>
        </pc:sldMkLst>
        <pc:spChg chg="mod">
          <ac:chgData name="Matthew Purland" userId="8d07c89cff7dd31c" providerId="LiveId" clId="{CAEC5705-43AD-4536-93C0-3D55E0A80CA6}" dt="2023-04-07T15:06:32.580" v="522" actId="20577"/>
          <ac:spMkLst>
            <pc:docMk/>
            <pc:sldMk cId="1343075551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CAEC5705-43AD-4536-93C0-3D55E0A80CA6}" dt="2023-04-07T15:19:56.320" v="827" actId="13926"/>
        <pc:sldMkLst>
          <pc:docMk/>
          <pc:sldMk cId="585507835" sldId="307"/>
        </pc:sldMkLst>
        <pc:spChg chg="mod">
          <ac:chgData name="Matthew Purland" userId="8d07c89cff7dd31c" providerId="LiveId" clId="{CAEC5705-43AD-4536-93C0-3D55E0A80CA6}" dt="2023-04-07T15:19:56.320" v="827" actId="13926"/>
          <ac:spMkLst>
            <pc:docMk/>
            <pc:sldMk cId="585507835" sldId="307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973649B8-4EC1-470E-8D0B-4FF8C592C698}"/>
    <pc:docChg chg="undo custSel addSld delSld modSld">
      <pc:chgData name="Matthew Purland" userId="8d07c89cff7dd31c" providerId="LiveId" clId="{973649B8-4EC1-470E-8D0B-4FF8C592C698}" dt="2023-01-08T07:49:49.158" v="301"/>
      <pc:docMkLst>
        <pc:docMk/>
      </pc:docMkLst>
      <pc:sldChg chg="addSp delSp modSp add del mod">
        <pc:chgData name="Matthew Purland" userId="8d07c89cff7dd31c" providerId="LiveId" clId="{973649B8-4EC1-470E-8D0B-4FF8C592C698}" dt="2023-01-08T07:47:45.139" v="277" actId="478"/>
        <pc:sldMkLst>
          <pc:docMk/>
          <pc:sldMk cId="2632296941" sldId="260"/>
        </pc:sldMkLst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2" creationId="{21DA9D52-E282-0271-20D8-D2E4C8D731B0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3" creationId="{72E2CF3F-E676-50AC-6BBB-C8C461D83FCA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4" creationId="{3C8E35B2-5728-7C6F-1E10-D49AEDB46047}"/>
          </ac:spMkLst>
        </pc:spChg>
        <pc:spChg chg="add del mod">
          <ac:chgData name="Matthew Purland" userId="8d07c89cff7dd31c" providerId="LiveId" clId="{973649B8-4EC1-470E-8D0B-4FF8C592C698}" dt="2023-01-08T07:47:45.139" v="277" actId="478"/>
          <ac:spMkLst>
            <pc:docMk/>
            <pc:sldMk cId="2632296941" sldId="260"/>
            <ac:spMk id="5" creationId="{5CC30E49-72E3-7C9E-9DBC-553942854C1D}"/>
          </ac:spMkLst>
        </pc:spChg>
        <pc:spChg chg="add mod">
          <ac:chgData name="Matthew Purland" userId="8d07c89cff7dd31c" providerId="LiveId" clId="{973649B8-4EC1-470E-8D0B-4FF8C592C698}" dt="2023-01-08T07:47:40.617" v="276" actId="571"/>
          <ac:spMkLst>
            <pc:docMk/>
            <pc:sldMk cId="2632296941" sldId="260"/>
            <ac:spMk id="6" creationId="{801A75AD-D8F0-5CF8-301F-86187E5702A7}"/>
          </ac:spMkLst>
        </pc:spChg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559708413" sldId="261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351374959" sldId="262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792148978" sldId="263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103813392" sldId="264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305357325" sldId="265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4155327746" sldId="266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606200966" sldId="267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687110327" sldId="268"/>
        </pc:sldMkLst>
      </pc:sldChg>
      <pc:sldChg chg="addSp delSp modSp add del mod">
        <pc:chgData name="Matthew Purland" userId="8d07c89cff7dd31c" providerId="LiveId" clId="{973649B8-4EC1-470E-8D0B-4FF8C592C698}" dt="2023-01-08T07:48:04.314" v="278"/>
        <pc:sldMkLst>
          <pc:docMk/>
          <pc:sldMk cId="1479180743" sldId="269"/>
        </pc:sldMkLst>
        <pc:spChg chg="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8:51.163" v="133" actId="478"/>
          <ac:spMkLst>
            <pc:docMk/>
            <pc:sldMk cId="1479180743" sldId="269"/>
            <ac:spMk id="3" creationId="{A157F236-09C8-E026-9D6B-65EA49C71770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4" creationId="{91F4D7A1-C3BF-ED0E-5F34-E7FA69681709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5" creationId="{68546B81-2248-A505-A0D9-C8DA7508FE77}"/>
          </ac:spMkLst>
        </pc:spChg>
        <pc:spChg chg="add mod">
          <ac:chgData name="Matthew Purland" userId="8d07c89cff7dd31c" providerId="LiveId" clId="{973649B8-4EC1-470E-8D0B-4FF8C592C698}" dt="2023-01-08T07:42:37.109" v="177" actId="20577"/>
          <ac:spMkLst>
            <pc:docMk/>
            <pc:sldMk cId="1479180743" sldId="269"/>
            <ac:spMk id="6" creationId="{0AE62EC5-6298-7437-BB0B-B95C59D8D729}"/>
          </ac:spMkLst>
        </pc:spChg>
        <pc:spChg chg="add del mod">
          <ac:chgData name="Matthew Purland" userId="8d07c89cff7dd31c" providerId="LiveId" clId="{973649B8-4EC1-470E-8D0B-4FF8C592C698}" dt="2023-01-08T07:42:59.567" v="179" actId="478"/>
          <ac:spMkLst>
            <pc:docMk/>
            <pc:sldMk cId="1479180743" sldId="269"/>
            <ac:spMk id="7" creationId="{72ABACA1-E231-ECD5-9AEA-006C5FC8D08D}"/>
          </ac:spMkLst>
        </pc:spChg>
        <pc:spChg chg="add mod">
          <ac:chgData name="Matthew Purland" userId="8d07c89cff7dd31c" providerId="LiveId" clId="{973649B8-4EC1-470E-8D0B-4FF8C592C698}" dt="2023-01-08T07:42:28.329" v="173"/>
          <ac:spMkLst>
            <pc:docMk/>
            <pc:sldMk cId="1479180743" sldId="269"/>
            <ac:spMk id="8" creationId="{D6D40DFA-A538-9FCD-0599-ED7C8052C2CE}"/>
          </ac:spMkLst>
        </pc:spChg>
        <pc:spChg chg="add mod">
          <ac:chgData name="Matthew Purland" userId="8d07c89cff7dd31c" providerId="LiveId" clId="{973649B8-4EC1-470E-8D0B-4FF8C592C698}" dt="2023-01-08T07:42:53.698" v="178" actId="571"/>
          <ac:spMkLst>
            <pc:docMk/>
            <pc:sldMk cId="1479180743" sldId="269"/>
            <ac:spMk id="9" creationId="{5E277A99-4CB0-130D-CF26-1EA9B1FFA4A3}"/>
          </ac:spMkLst>
        </pc:spChg>
        <pc:spChg chg="add mod">
          <ac:chgData name="Matthew Purland" userId="8d07c89cff7dd31c" providerId="LiveId" clId="{973649B8-4EC1-470E-8D0B-4FF8C592C698}" dt="2023-01-08T07:48:04.314" v="278"/>
          <ac:spMkLst>
            <pc:docMk/>
            <pc:sldMk cId="1479180743" sldId="269"/>
            <ac:spMk id="10" creationId="{01E1FE8C-AB9B-284E-5575-EA5B91209A1E}"/>
          </ac:spMkLst>
        </pc:spChg>
      </pc:sldChg>
      <pc:sldChg chg="addSp delSp modSp add del mod">
        <pc:chgData name="Matthew Purland" userId="8d07c89cff7dd31c" providerId="LiveId" clId="{973649B8-4EC1-470E-8D0B-4FF8C592C698}" dt="2023-01-08T07:48:05.517" v="279"/>
        <pc:sldMkLst>
          <pc:docMk/>
          <pc:sldMk cId="3528005933" sldId="270"/>
        </pc:sldMkLst>
        <pc:spChg chg="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9:12.686" v="139" actId="478"/>
          <ac:spMkLst>
            <pc:docMk/>
            <pc:sldMk cId="3528005933" sldId="270"/>
            <ac:spMk id="3" creationId="{AD1391B1-5DCC-B13A-D8C7-CA6F5EC8DE0D}"/>
          </ac:spMkLst>
        </pc:spChg>
        <pc:spChg chg="add del mod">
          <ac:chgData name="Matthew Purland" userId="8d07c89cff7dd31c" providerId="LiveId" clId="{973649B8-4EC1-470E-8D0B-4FF8C592C698}" dt="2023-01-08T07:39:08.905" v="138" actId="478"/>
          <ac:spMkLst>
            <pc:docMk/>
            <pc:sldMk cId="3528005933" sldId="270"/>
            <ac:spMk id="4" creationId="{5C7F19C1-1012-2095-EF11-924DCD03261B}"/>
          </ac:spMkLst>
        </pc:spChg>
        <pc:spChg chg="add del mod">
          <ac:chgData name="Matthew Purland" userId="8d07c89cff7dd31c" providerId="LiveId" clId="{973649B8-4EC1-470E-8D0B-4FF8C592C698}" dt="2023-01-08T07:39:22.102" v="141" actId="478"/>
          <ac:spMkLst>
            <pc:docMk/>
            <pc:sldMk cId="3528005933" sldId="270"/>
            <ac:spMk id="5" creationId="{93E217E7-E494-5E85-4621-5FFCC730F766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6" creationId="{9BA3221F-87E9-CD63-1162-7FD1606C53E8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7" creationId="{C34620DB-5ACC-54A7-B4D8-F928E6DB6F56}"/>
          </ac:spMkLst>
        </pc:spChg>
        <pc:spChg chg="add mod">
          <ac:chgData name="Matthew Purland" userId="8d07c89cff7dd31c" providerId="LiveId" clId="{973649B8-4EC1-470E-8D0B-4FF8C592C698}" dt="2023-01-08T07:43:23.567" v="186" actId="20577"/>
          <ac:spMkLst>
            <pc:docMk/>
            <pc:sldMk cId="3528005933" sldId="270"/>
            <ac:spMk id="8" creationId="{5BD89DCB-D792-D669-778F-75B73550CEAA}"/>
          </ac:spMkLst>
        </pc:spChg>
        <pc:spChg chg="add mod">
          <ac:chgData name="Matthew Purland" userId="8d07c89cff7dd31c" providerId="LiveId" clId="{973649B8-4EC1-470E-8D0B-4FF8C592C698}" dt="2023-01-08T07:43:15.286" v="181"/>
          <ac:spMkLst>
            <pc:docMk/>
            <pc:sldMk cId="3528005933" sldId="270"/>
            <ac:spMk id="9" creationId="{BFD7BC8F-8030-C779-7804-B9A2D10356D8}"/>
          </ac:spMkLst>
        </pc:spChg>
        <pc:spChg chg="add mod">
          <ac:chgData name="Matthew Purland" userId="8d07c89cff7dd31c" providerId="LiveId" clId="{973649B8-4EC1-470E-8D0B-4FF8C592C698}" dt="2023-01-08T07:43:31.766" v="187" actId="1076"/>
          <ac:spMkLst>
            <pc:docMk/>
            <pc:sldMk cId="3528005933" sldId="270"/>
            <ac:spMk id="10" creationId="{35A1E75E-783B-B3E8-7BC8-EBD955D39571}"/>
          </ac:spMkLst>
        </pc:spChg>
        <pc:spChg chg="add mod">
          <ac:chgData name="Matthew Purland" userId="8d07c89cff7dd31c" providerId="LiveId" clId="{973649B8-4EC1-470E-8D0B-4FF8C592C698}" dt="2023-01-08T07:48:05.517" v="279"/>
          <ac:spMkLst>
            <pc:docMk/>
            <pc:sldMk cId="3528005933" sldId="270"/>
            <ac:spMk id="11" creationId="{91D2251C-DEBF-CAC7-35DD-8B73207AC73A}"/>
          </ac:spMkLst>
        </pc:spChg>
      </pc:sldChg>
      <pc:sldChg chg="addSp delSp modSp add del mod">
        <pc:chgData name="Matthew Purland" userId="8d07c89cff7dd31c" providerId="LiveId" clId="{973649B8-4EC1-470E-8D0B-4FF8C592C698}" dt="2023-01-08T07:48:06.733" v="280"/>
        <pc:sldMkLst>
          <pc:docMk/>
          <pc:sldMk cId="4230567795" sldId="271"/>
        </pc:sldMkLst>
        <pc:spChg chg="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3" creationId="{B6AD5716-7EA4-00EF-0D43-0D94B2517AA8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4" creationId="{011BC66B-2925-B9A7-554B-6E8CDAEEBC3D}"/>
          </ac:spMkLst>
        </pc:spChg>
        <pc:spChg chg="add mod">
          <ac:chgData name="Matthew Purland" userId="8d07c89cff7dd31c" providerId="LiveId" clId="{973649B8-4EC1-470E-8D0B-4FF8C592C698}" dt="2023-01-08T07:44:00.470" v="197" actId="20577"/>
          <ac:spMkLst>
            <pc:docMk/>
            <pc:sldMk cId="4230567795" sldId="271"/>
            <ac:spMk id="5" creationId="{01CBD80F-2F53-9699-EAFB-685CF90D7085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6" creationId="{D54DADC2-0C24-0CB0-E1C9-6A5028BCB95D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7" creationId="{D662CE9B-D4FA-EE69-A4F2-91F61B12CE8A}"/>
          </ac:spMkLst>
        </pc:spChg>
        <pc:spChg chg="add mod">
          <ac:chgData name="Matthew Purland" userId="8d07c89cff7dd31c" providerId="LiveId" clId="{973649B8-4EC1-470E-8D0B-4FF8C592C698}" dt="2023-01-08T07:48:06.733" v="280"/>
          <ac:spMkLst>
            <pc:docMk/>
            <pc:sldMk cId="4230567795" sldId="271"/>
            <ac:spMk id="8" creationId="{5EEF0221-C601-936A-4A40-A3B52C6C4419}"/>
          </ac:spMkLst>
        </pc:spChg>
      </pc:sldChg>
      <pc:sldChg chg="addSp delSp modSp add del mod">
        <pc:chgData name="Matthew Purland" userId="8d07c89cff7dd31c" providerId="LiveId" clId="{973649B8-4EC1-470E-8D0B-4FF8C592C698}" dt="2023-01-08T07:48:07.796" v="281"/>
        <pc:sldMkLst>
          <pc:docMk/>
          <pc:sldMk cId="2738756474" sldId="272"/>
        </pc:sldMkLst>
        <pc:spChg chg="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3" creationId="{AFAFC556-5EBE-624F-0E10-B9538D709CE7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4" creationId="{D17099BB-8912-EB10-87D6-1E23216D7177}"/>
          </ac:spMkLst>
        </pc:spChg>
        <pc:spChg chg="add mod">
          <ac:chgData name="Matthew Purland" userId="8d07c89cff7dd31c" providerId="LiveId" clId="{973649B8-4EC1-470E-8D0B-4FF8C592C698}" dt="2023-01-08T07:44:48.492" v="207" actId="20577"/>
          <ac:spMkLst>
            <pc:docMk/>
            <pc:sldMk cId="2738756474" sldId="272"/>
            <ac:spMk id="5" creationId="{563A5272-BF83-9578-B616-DC61621950FE}"/>
          </ac:spMkLst>
        </pc:spChg>
        <pc:spChg chg="add mod">
          <ac:chgData name="Matthew Purland" userId="8d07c89cff7dd31c" providerId="LiveId" clId="{973649B8-4EC1-470E-8D0B-4FF8C592C698}" dt="2023-01-08T07:44:29.131" v="199"/>
          <ac:spMkLst>
            <pc:docMk/>
            <pc:sldMk cId="2738756474" sldId="272"/>
            <ac:spMk id="6" creationId="{71984E8D-3DE1-C074-70A8-F382BB1E480C}"/>
          </ac:spMkLst>
        </pc:spChg>
        <pc:spChg chg="add mod">
          <ac:chgData name="Matthew Purland" userId="8d07c89cff7dd31c" providerId="LiveId" clId="{973649B8-4EC1-470E-8D0B-4FF8C592C698}" dt="2023-01-08T07:44:55.358" v="208" actId="1076"/>
          <ac:spMkLst>
            <pc:docMk/>
            <pc:sldMk cId="2738756474" sldId="272"/>
            <ac:spMk id="7" creationId="{03924080-8955-D478-12D2-23AC48212C13}"/>
          </ac:spMkLst>
        </pc:spChg>
        <pc:spChg chg="add mod">
          <ac:chgData name="Matthew Purland" userId="8d07c89cff7dd31c" providerId="LiveId" clId="{973649B8-4EC1-470E-8D0B-4FF8C592C698}" dt="2023-01-08T07:48:07.796" v="281"/>
          <ac:spMkLst>
            <pc:docMk/>
            <pc:sldMk cId="2738756474" sldId="272"/>
            <ac:spMk id="8" creationId="{C1117F7B-B9EF-6CEC-2DBD-7D447889FE93}"/>
          </ac:spMkLst>
        </pc:spChg>
      </pc:sldChg>
      <pc:sldChg chg="addSp delSp modSp add del mod">
        <pc:chgData name="Matthew Purland" userId="8d07c89cff7dd31c" providerId="LiveId" clId="{973649B8-4EC1-470E-8D0B-4FF8C592C698}" dt="2023-01-08T07:48:08.845" v="282"/>
        <pc:sldMkLst>
          <pc:docMk/>
          <pc:sldMk cId="536591924" sldId="273"/>
        </pc:sldMkLst>
        <pc:spChg chg="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3" creationId="{0A742076-39AF-E0AE-63BD-76ECCC0D3AF2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4" creationId="{583FA909-2ED5-694F-FEF0-8F57DE5688E7}"/>
          </ac:spMkLst>
        </pc:spChg>
        <pc:spChg chg="add mod">
          <ac:chgData name="Matthew Purland" userId="8d07c89cff7dd31c" providerId="LiveId" clId="{973649B8-4EC1-470E-8D0B-4FF8C592C698}" dt="2023-01-08T07:45:26.510" v="217" actId="20577"/>
          <ac:spMkLst>
            <pc:docMk/>
            <pc:sldMk cId="536591924" sldId="273"/>
            <ac:spMk id="5" creationId="{E47E32E5-795C-7EBC-F0E2-EADBEC682625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6" creationId="{F9A1A093-F4BA-9C67-5E29-61024BD589DD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7" creationId="{15447BF9-933E-AFB9-D84A-D3B1A86C80A3}"/>
          </ac:spMkLst>
        </pc:spChg>
        <pc:spChg chg="add mod">
          <ac:chgData name="Matthew Purland" userId="8d07c89cff7dd31c" providerId="LiveId" clId="{973649B8-4EC1-470E-8D0B-4FF8C592C698}" dt="2023-01-08T07:48:08.845" v="282"/>
          <ac:spMkLst>
            <pc:docMk/>
            <pc:sldMk cId="536591924" sldId="273"/>
            <ac:spMk id="8" creationId="{841E9C86-F170-E910-7C74-707D50ECE91C}"/>
          </ac:spMkLst>
        </pc:spChg>
      </pc:sldChg>
      <pc:sldChg chg="addSp delSp modSp add del mod">
        <pc:chgData name="Matthew Purland" userId="8d07c89cff7dd31c" providerId="LiveId" clId="{973649B8-4EC1-470E-8D0B-4FF8C592C698}" dt="2023-01-08T07:48:10.006" v="283"/>
        <pc:sldMkLst>
          <pc:docMk/>
          <pc:sldMk cId="2795857387" sldId="274"/>
        </pc:sldMkLst>
        <pc:spChg chg="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0:02.808" v="150" actId="478"/>
          <ac:spMkLst>
            <pc:docMk/>
            <pc:sldMk cId="2795857387" sldId="274"/>
            <ac:spMk id="3" creationId="{D9BBE272-FBBE-706F-F041-21BC45DE408B}"/>
          </ac:spMkLst>
        </pc:spChg>
        <pc:spChg chg="add del mod">
          <ac:chgData name="Matthew Purland" userId="8d07c89cff7dd31c" providerId="LiveId" clId="{973649B8-4EC1-470E-8D0B-4FF8C592C698}" dt="2023-01-08T07:40:11.754" v="153" actId="478"/>
          <ac:spMkLst>
            <pc:docMk/>
            <pc:sldMk cId="2795857387" sldId="274"/>
            <ac:spMk id="4" creationId="{39919481-F428-DCAF-9451-3C53E1786473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5" creationId="{72AD5134-4CA3-CD08-504C-65997B3F36C2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6" creationId="{571144AD-CE07-7C63-6E42-D40A620E3CBF}"/>
          </ac:spMkLst>
        </pc:spChg>
        <pc:spChg chg="add mod">
          <ac:chgData name="Matthew Purland" userId="8d07c89cff7dd31c" providerId="LiveId" clId="{973649B8-4EC1-470E-8D0B-4FF8C592C698}" dt="2023-01-08T07:45:56.043" v="229" actId="20577"/>
          <ac:spMkLst>
            <pc:docMk/>
            <pc:sldMk cId="2795857387" sldId="274"/>
            <ac:spMk id="7" creationId="{35E7388E-7099-EA84-FE45-4FA6188A1BA6}"/>
          </ac:spMkLst>
        </pc:spChg>
        <pc:spChg chg="add mod">
          <ac:chgData name="Matthew Purland" userId="8d07c89cff7dd31c" providerId="LiveId" clId="{973649B8-4EC1-470E-8D0B-4FF8C592C698}" dt="2023-01-08T07:45:46.938" v="219"/>
          <ac:spMkLst>
            <pc:docMk/>
            <pc:sldMk cId="2795857387" sldId="274"/>
            <ac:spMk id="8" creationId="{3B61BF61-3DF8-4DE7-24DF-8F1D347D4350}"/>
          </ac:spMkLst>
        </pc:spChg>
        <pc:spChg chg="add mod">
          <ac:chgData name="Matthew Purland" userId="8d07c89cff7dd31c" providerId="LiveId" clId="{973649B8-4EC1-470E-8D0B-4FF8C592C698}" dt="2023-01-08T07:46:05.687" v="230" actId="1076"/>
          <ac:spMkLst>
            <pc:docMk/>
            <pc:sldMk cId="2795857387" sldId="274"/>
            <ac:spMk id="9" creationId="{CBD0BDBB-A98F-D7A3-EA65-14A95E1FE629}"/>
          </ac:spMkLst>
        </pc:spChg>
        <pc:spChg chg="add mod">
          <ac:chgData name="Matthew Purland" userId="8d07c89cff7dd31c" providerId="LiveId" clId="{973649B8-4EC1-470E-8D0B-4FF8C592C698}" dt="2023-01-08T07:48:10.006" v="283"/>
          <ac:spMkLst>
            <pc:docMk/>
            <pc:sldMk cId="2795857387" sldId="274"/>
            <ac:spMk id="10" creationId="{AC79B256-F4E2-B89C-ADCB-B37BF835D60B}"/>
          </ac:spMkLst>
        </pc:spChg>
      </pc:sldChg>
      <pc:sldChg chg="delSp modSp add del mod">
        <pc:chgData name="Matthew Purland" userId="8d07c89cff7dd31c" providerId="LiveId" clId="{973649B8-4EC1-470E-8D0B-4FF8C592C698}" dt="2023-01-08T07:42:08.858" v="171" actId="47"/>
        <pc:sldMkLst>
          <pc:docMk/>
          <pc:sldMk cId="115564212" sldId="275"/>
        </pc:sldMkLst>
        <pc:spChg chg="mod">
          <ac:chgData name="Matthew Purland" userId="8d07c89cff7dd31c" providerId="LiveId" clId="{973649B8-4EC1-470E-8D0B-4FF8C592C698}" dt="2023-01-08T07:36:18.624" v="122" actId="20577"/>
          <ac:spMkLst>
            <pc:docMk/>
            <pc:sldMk cId="115564212" sldId="275"/>
            <ac:spMk id="2" creationId="{B634BB3E-79CA-4AAF-04B6-E49EA47512B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" creationId="{10E7E01F-6C8A-A2AA-1B56-DEE89AA6E502}"/>
          </ac:spMkLst>
        </pc:spChg>
        <pc:spChg chg="mod">
          <ac:chgData name="Matthew Purland" userId="8d07c89cff7dd31c" providerId="LiveId" clId="{973649B8-4EC1-470E-8D0B-4FF8C592C698}" dt="2023-01-08T07:35:08.046" v="83" actId="20577"/>
          <ac:spMkLst>
            <pc:docMk/>
            <pc:sldMk cId="115564212" sldId="275"/>
            <ac:spMk id="4" creationId="{848B585F-47CB-D558-0525-85AD3559DDB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5" creationId="{0095F369-807B-EA39-E012-B54F75842A9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" creationId="{BDD1DBE9-F1C0-AE57-D239-94FC5AE1783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" creationId="{97523C4C-DF62-38F8-EEBE-6080934281CF}"/>
          </ac:spMkLst>
        </pc:spChg>
        <pc:spChg chg="mod">
          <ac:chgData name="Matthew Purland" userId="8d07c89cff7dd31c" providerId="LiveId" clId="{973649B8-4EC1-470E-8D0B-4FF8C592C698}" dt="2023-01-08T07:35:10.138" v="87" actId="20577"/>
          <ac:spMkLst>
            <pc:docMk/>
            <pc:sldMk cId="115564212" sldId="275"/>
            <ac:spMk id="8" creationId="{C68C2019-3F77-8237-DB40-7B53998A5A4C}"/>
          </ac:spMkLst>
        </pc:spChg>
        <pc:spChg chg="mod">
          <ac:chgData name="Matthew Purland" userId="8d07c89cff7dd31c" providerId="LiveId" clId="{973649B8-4EC1-470E-8D0B-4FF8C592C698}" dt="2023-01-08T07:35:12.234" v="89" actId="20577"/>
          <ac:spMkLst>
            <pc:docMk/>
            <pc:sldMk cId="115564212" sldId="275"/>
            <ac:spMk id="9" creationId="{998E3C5F-F313-75F3-BDC5-5BCE3AB84A0F}"/>
          </ac:spMkLst>
        </pc:spChg>
        <pc:spChg chg="mod">
          <ac:chgData name="Matthew Purland" userId="8d07c89cff7dd31c" providerId="LiveId" clId="{973649B8-4EC1-470E-8D0B-4FF8C592C698}" dt="2023-01-08T07:35:14.462" v="92" actId="20577"/>
          <ac:spMkLst>
            <pc:docMk/>
            <pc:sldMk cId="115564212" sldId="275"/>
            <ac:spMk id="10" creationId="{95BCEB94-5E9C-55E5-CAEA-E303C587E125}"/>
          </ac:spMkLst>
        </pc:spChg>
        <pc:spChg chg="mod">
          <ac:chgData name="Matthew Purland" userId="8d07c89cff7dd31c" providerId="LiveId" clId="{973649B8-4EC1-470E-8D0B-4FF8C592C698}" dt="2023-01-08T07:35:17.534" v="96" actId="20577"/>
          <ac:spMkLst>
            <pc:docMk/>
            <pc:sldMk cId="115564212" sldId="275"/>
            <ac:spMk id="11" creationId="{D44158E2-BEA8-F4AA-51A5-806FCABDD14D}"/>
          </ac:spMkLst>
        </pc:spChg>
        <pc:spChg chg="mod">
          <ac:chgData name="Matthew Purland" userId="8d07c89cff7dd31c" providerId="LiveId" clId="{973649B8-4EC1-470E-8D0B-4FF8C592C698}" dt="2023-01-08T07:35:20.216" v="99" actId="20577"/>
          <ac:spMkLst>
            <pc:docMk/>
            <pc:sldMk cId="115564212" sldId="275"/>
            <ac:spMk id="12" creationId="{F00ECA15-3E7E-CCC5-F18E-FEBFC4750FFD}"/>
          </ac:spMkLst>
        </pc:spChg>
        <pc:spChg chg="mod">
          <ac:chgData name="Matthew Purland" userId="8d07c89cff7dd31c" providerId="LiveId" clId="{973649B8-4EC1-470E-8D0B-4FF8C592C698}" dt="2023-01-08T07:35:22.367" v="100" actId="20577"/>
          <ac:spMkLst>
            <pc:docMk/>
            <pc:sldMk cId="115564212" sldId="275"/>
            <ac:spMk id="13" creationId="{C89B2FAE-9AB8-E49F-1B39-95D2F507028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4" creationId="{91528E31-7CF3-F3C9-7817-F326CB8D381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5" creationId="{976BFFE3-0C5F-4C52-D5E2-D442F062D7A6}"/>
          </ac:spMkLst>
        </pc:spChg>
        <pc:spChg chg="mod">
          <ac:chgData name="Matthew Purland" userId="8d07c89cff7dd31c" providerId="LiveId" clId="{973649B8-4EC1-470E-8D0B-4FF8C592C698}" dt="2023-01-08T07:35:25.034" v="105" actId="20577"/>
          <ac:spMkLst>
            <pc:docMk/>
            <pc:sldMk cId="115564212" sldId="275"/>
            <ac:spMk id="16" creationId="{EFC2790A-1A11-AE55-094E-490460F59FA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7" creationId="{E98C73CB-4FFC-335F-C6C2-D354E3685C65}"/>
          </ac:spMkLst>
        </pc:spChg>
        <pc:spChg chg="mod">
          <ac:chgData name="Matthew Purland" userId="8d07c89cff7dd31c" providerId="LiveId" clId="{973649B8-4EC1-470E-8D0B-4FF8C592C698}" dt="2023-01-08T07:35:32.495" v="109" actId="20577"/>
          <ac:spMkLst>
            <pc:docMk/>
            <pc:sldMk cId="115564212" sldId="275"/>
            <ac:spMk id="18" creationId="{9EC98C0B-8F4E-250F-12C5-F9D6A20B029B}"/>
          </ac:spMkLst>
        </pc:spChg>
        <pc:spChg chg="mod">
          <ac:chgData name="Matthew Purland" userId="8d07c89cff7dd31c" providerId="LiveId" clId="{973649B8-4EC1-470E-8D0B-4FF8C592C698}" dt="2023-01-08T07:35:34.787" v="111" actId="20577"/>
          <ac:spMkLst>
            <pc:docMk/>
            <pc:sldMk cId="115564212" sldId="275"/>
            <ac:spMk id="22" creationId="{50EF4798-0DC9-6278-6B9E-11FE30D60270}"/>
          </ac:spMkLst>
        </pc:spChg>
        <pc:spChg chg="mod">
          <ac:chgData name="Matthew Purland" userId="8d07c89cff7dd31c" providerId="LiveId" clId="{973649B8-4EC1-470E-8D0B-4FF8C592C698}" dt="2023-01-08T07:35:44.074" v="114" actId="207"/>
          <ac:spMkLst>
            <pc:docMk/>
            <pc:sldMk cId="115564212" sldId="275"/>
            <ac:spMk id="23" creationId="{CBF0C908-18D7-3FE8-CD67-94F5BF68B52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4" creationId="{86EA114E-6255-05DD-E2D2-4D8A4E077B6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5" creationId="{BC39BE55-8E65-A357-F16E-E2969B72B87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7" creationId="{ACA6F2D0-9876-DEBF-4257-E4712E1614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8" creationId="{4B5B3E1A-6CCA-7C9E-7F30-904E675A318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9" creationId="{69E91565-99DE-6527-6BA2-9CE2DEA2E3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0" creationId="{8035B167-6B4E-2BBA-65A1-0A64711BA5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2" creationId="{56C30AD5-3877-A004-CCD6-05EB66E45DB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3" creationId="{68AEC4BA-C809-39C6-BC24-7F88E578FFED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9" creationId="{48C8B661-A59B-0BF2-9E00-0AB8A67E9503}"/>
          </ac:spMkLst>
        </pc:spChg>
        <pc:spChg chg="mod">
          <ac:chgData name="Matthew Purland" userId="8d07c89cff7dd31c" providerId="LiveId" clId="{973649B8-4EC1-470E-8D0B-4FF8C592C698}" dt="2023-01-08T07:35:28.318" v="107" actId="20577"/>
          <ac:spMkLst>
            <pc:docMk/>
            <pc:sldMk cId="115564212" sldId="275"/>
            <ac:spMk id="56" creationId="{7FAFAA73-84E5-F618-E4F3-1C7343DB4AD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5" creationId="{B3B1B403-AB1B-B54C-8FE1-ED73D56BE25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7" creationId="{785AF76D-A235-80C5-6B9B-930A0C52356E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8" creationId="{D25FCF62-1A13-08ED-1E9F-B5250583516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9" creationId="{17AB2241-42F4-BE7C-5E93-C383D0E943C8}"/>
          </ac:spMkLst>
        </pc:spChg>
        <pc:spChg chg="mod">
          <ac:chgData name="Matthew Purland" userId="8d07c89cff7dd31c" providerId="LiveId" clId="{973649B8-4EC1-470E-8D0B-4FF8C592C698}" dt="2023-01-08T07:36:15.357" v="120" actId="207"/>
          <ac:spMkLst>
            <pc:docMk/>
            <pc:sldMk cId="115564212" sldId="275"/>
            <ac:spMk id="80" creationId="{1D5AA60B-70D6-4A58-F758-D4CBAD431563}"/>
          </ac:spMkLst>
        </pc:spChg>
        <pc:spChg chg="mod">
          <ac:chgData name="Matthew Purland" userId="8d07c89cff7dd31c" providerId="LiveId" clId="{973649B8-4EC1-470E-8D0B-4FF8C592C698}" dt="2023-01-08T07:35:58.381" v="117" actId="207"/>
          <ac:spMkLst>
            <pc:docMk/>
            <pc:sldMk cId="115564212" sldId="275"/>
            <ac:spMk id="81" creationId="{2BB2AF81-D353-2704-AA97-FD4D637F900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7" creationId="{7DDD5468-45E3-6257-D7B4-F60AECB4414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8" creationId="{42066D5D-2336-BCDB-E458-E2F8C4AFEE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9" creationId="{2CE99AF9-5FA0-166C-741B-1C7F0A30EC4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0" creationId="{3649994C-1C90-45AA-154F-16092A66EC9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1" creationId="{CEB2D26D-E8F9-FC01-46AC-9A54C26E594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2" creationId="{CFC18107-3EA1-1434-A194-ED58195890E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3" creationId="{570E1391-9F2D-1E08-1A64-6BB155DCDF9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4" creationId="{A70DC5E3-9446-4EA2-2B4F-0565156CC7D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6" creationId="{CA3282A3-583B-CB12-6983-290AF9F391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7" creationId="{87CAC6C7-84DE-7907-1AF4-FE13740A6A2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8" creationId="{C7E25255-2A1F-6CEF-E0E5-DE717B83B4D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0" creationId="{F808A2C7-E6BD-B2B2-935B-9E55B41A66C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2" creationId="{45BC1E37-FB53-9603-FB47-717EAB9B700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3" creationId="{0DE0AF60-7C87-F543-D51C-BC536C8A34D7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4" creationId="{DC5C256D-79D6-23A1-5FDD-6602F62ACC9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5" creationId="{943537CD-3FED-A1FF-48B9-3D9399DEA8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6" creationId="{92890D3A-A1C7-93AA-4DE3-4253FD056AC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7" creationId="{ADB72486-A0D0-0BE3-69FF-A8FCF7A6AD2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8" creationId="{144D2306-C52F-2A8C-1C3A-ABE77862E0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9" creationId="{ED970689-249B-2991-919B-281059F9411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1" creationId="{C3E1866F-F653-5FE3-87FB-6431DE562364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2" creationId="{4CA6F779-52BF-8AF1-E096-7164FE0D826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3" creationId="{2199680C-4B0B-6972-88FA-DE6B0422966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4" creationId="{6F16C56E-4E55-49EA-8139-0824E9CA4E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5" creationId="{F7A86F61-DF2B-AB53-C5C9-4581C024A35B}"/>
          </ac:spMkLst>
        </pc:spChg>
      </pc:sldChg>
      <pc:sldChg chg="modSp add mod">
        <pc:chgData name="Matthew Purland" userId="8d07c89cff7dd31c" providerId="LiveId" clId="{973649B8-4EC1-470E-8D0B-4FF8C592C698}" dt="2023-01-08T07:49:31.760" v="294" actId="20577"/>
        <pc:sldMkLst>
          <pc:docMk/>
          <pc:sldMk cId="2113864990" sldId="276"/>
        </pc:sldMkLst>
        <pc:spChg chg="mod">
          <ac:chgData name="Matthew Purland" userId="8d07c89cff7dd31c" providerId="LiveId" clId="{973649B8-4EC1-470E-8D0B-4FF8C592C698}" dt="2023-01-08T07:49:31.760" v="294" actId="20577"/>
          <ac:spMkLst>
            <pc:docMk/>
            <pc:sldMk cId="2113864990" sldId="276"/>
            <ac:spMk id="2" creationId="{21DA9D52-E282-0271-20D8-D2E4C8D731B0}"/>
          </ac:spMkLst>
        </pc:spChg>
        <pc:spChg chg="mod">
          <ac:chgData name="Matthew Purland" userId="8d07c89cff7dd31c" providerId="LiveId" clId="{973649B8-4EC1-470E-8D0B-4FF8C592C698}" dt="2023-01-08T07:49:25.673" v="289" actId="20577"/>
          <ac:spMkLst>
            <pc:docMk/>
            <pc:sldMk cId="2113864990" sldId="276"/>
            <ac:spMk id="6" creationId="{801A75AD-D8F0-5CF8-301F-86187E5702A7}"/>
          </ac:spMkLst>
        </pc:spChg>
      </pc:sldChg>
      <pc:sldChg chg="add">
        <pc:chgData name="Matthew Purland" userId="8d07c89cff7dd31c" providerId="LiveId" clId="{973649B8-4EC1-470E-8D0B-4FF8C592C698}" dt="2023-01-08T07:49:46.135" v="295"/>
        <pc:sldMkLst>
          <pc:docMk/>
          <pc:sldMk cId="1590199182" sldId="277"/>
        </pc:sldMkLst>
      </pc:sldChg>
      <pc:sldChg chg="add">
        <pc:chgData name="Matthew Purland" userId="8d07c89cff7dd31c" providerId="LiveId" clId="{973649B8-4EC1-470E-8D0B-4FF8C592C698}" dt="2023-01-08T07:49:46.685" v="296"/>
        <pc:sldMkLst>
          <pc:docMk/>
          <pc:sldMk cId="3593933301" sldId="278"/>
        </pc:sldMkLst>
      </pc:sldChg>
      <pc:sldChg chg="add">
        <pc:chgData name="Matthew Purland" userId="8d07c89cff7dd31c" providerId="LiveId" clId="{973649B8-4EC1-470E-8D0B-4FF8C592C698}" dt="2023-01-08T07:49:47.274" v="297"/>
        <pc:sldMkLst>
          <pc:docMk/>
          <pc:sldMk cId="3983082409" sldId="279"/>
        </pc:sldMkLst>
      </pc:sldChg>
      <pc:sldChg chg="add">
        <pc:chgData name="Matthew Purland" userId="8d07c89cff7dd31c" providerId="LiveId" clId="{973649B8-4EC1-470E-8D0B-4FF8C592C698}" dt="2023-01-08T07:49:47.781" v="298"/>
        <pc:sldMkLst>
          <pc:docMk/>
          <pc:sldMk cId="1708130517" sldId="280"/>
        </pc:sldMkLst>
      </pc:sldChg>
      <pc:sldChg chg="add">
        <pc:chgData name="Matthew Purland" userId="8d07c89cff7dd31c" providerId="LiveId" clId="{973649B8-4EC1-470E-8D0B-4FF8C592C698}" dt="2023-01-08T07:49:48.244" v="299"/>
        <pc:sldMkLst>
          <pc:docMk/>
          <pc:sldMk cId="1654647587" sldId="281"/>
        </pc:sldMkLst>
      </pc:sldChg>
      <pc:sldChg chg="add">
        <pc:chgData name="Matthew Purland" userId="8d07c89cff7dd31c" providerId="LiveId" clId="{973649B8-4EC1-470E-8D0B-4FF8C592C698}" dt="2023-01-08T07:49:48.627" v="300"/>
        <pc:sldMkLst>
          <pc:docMk/>
          <pc:sldMk cId="488251062" sldId="282"/>
        </pc:sldMkLst>
      </pc:sldChg>
      <pc:sldChg chg="add">
        <pc:chgData name="Matthew Purland" userId="8d07c89cff7dd31c" providerId="LiveId" clId="{973649B8-4EC1-470E-8D0B-4FF8C592C698}" dt="2023-01-08T07:49:49.158" v="301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4B072E85-4236-4401-A867-1E8D93803DE6}"/>
    <pc:docChg chg="undo custSel modSld">
      <pc:chgData name="Matthew Purland" userId="8d07c89cff7dd31c" providerId="LiveId" clId="{4B072E85-4236-4401-A867-1E8D93803DE6}" dt="2022-12-06T10:22:21.206" v="56" actId="478"/>
      <pc:docMkLst>
        <pc:docMk/>
      </pc:docMkLst>
      <pc:sldChg chg="delSp modSp mod">
        <pc:chgData name="Matthew Purland" userId="8d07c89cff7dd31c" providerId="LiveId" clId="{4B072E85-4236-4401-A867-1E8D93803DE6}" dt="2022-12-06T10:22:21.206" v="56" actId="478"/>
        <pc:sldMkLst>
          <pc:docMk/>
          <pc:sldMk cId="3387543897" sldId="259"/>
        </pc:sldMkLst>
        <pc:spChg chg="mod">
          <ac:chgData name="Matthew Purland" userId="8d07c89cff7dd31c" providerId="LiveId" clId="{4B072E85-4236-4401-A867-1E8D93803DE6}" dt="2022-12-06T10:22:05.786" v="53" actId="1076"/>
          <ac:spMkLst>
            <pc:docMk/>
            <pc:sldMk cId="3387543897" sldId="259"/>
            <ac:spMk id="6" creationId="{37B19FA3-93E3-BC2D-A7F2-4A956DA406AC}"/>
          </ac:spMkLst>
        </pc:spChg>
        <pc:spChg chg="del">
          <ac:chgData name="Matthew Purland" userId="8d07c89cff7dd31c" providerId="LiveId" clId="{4B072E85-4236-4401-A867-1E8D93803DE6}" dt="2022-12-06T10:22:21.206" v="56" actId="478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4B072E85-4236-4401-A867-1E8D93803DE6}" dt="2022-12-06T10:21:55.456" v="51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4B072E85-4236-4401-A867-1E8D93803DE6}" dt="2022-12-06T10:22:17.561" v="55" actId="1076"/>
          <ac:spMkLst>
            <pc:docMk/>
            <pc:sldMk cId="3387543897" sldId="259"/>
            <ac:spMk id="44" creationId="{3F5862E3-35FB-E07D-BFCF-F5CC2BA88AFB}"/>
          </ac:spMkLst>
        </pc:spChg>
      </pc:sldChg>
      <pc:sldChg chg="addSp delSp modSp mod">
        <pc:chgData name="Matthew Purland" userId="8d07c89cff7dd31c" providerId="LiveId" clId="{4B072E85-4236-4401-A867-1E8D93803DE6}" dt="2022-12-06T10:21:36.841" v="49" actId="1076"/>
        <pc:sldMkLst>
          <pc:docMk/>
          <pc:sldMk cId="3351374959" sldId="262"/>
        </pc:sldMkLst>
        <pc:spChg chg="add mod">
          <ac:chgData name="Matthew Purland" userId="8d07c89cff7dd31c" providerId="LiveId" clId="{4B072E85-4236-4401-A867-1E8D93803DE6}" dt="2022-12-06T10:20:27.069" v="39" actId="1076"/>
          <ac:spMkLst>
            <pc:docMk/>
            <pc:sldMk cId="3351374959" sldId="262"/>
            <ac:spMk id="5" creationId="{5EFF400D-9868-D43A-ECC2-1B070B222B1B}"/>
          </ac:spMkLst>
        </pc:spChg>
        <pc:spChg chg="add mod">
          <ac:chgData name="Matthew Purland" userId="8d07c89cff7dd31c" providerId="LiveId" clId="{4B072E85-4236-4401-A867-1E8D93803DE6}" dt="2022-12-06T10:21:36.841" v="49" actId="1076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4B072E85-4236-4401-A867-1E8D93803DE6}" dt="2022-12-06T10:20:50.532" v="4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4B072E85-4236-4401-A867-1E8D93803DE6}" dt="2022-12-06T10:21:08.983" v="4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4B072E85-4236-4401-A867-1E8D93803DE6}" dt="2022-12-06T10:21:10.339" v="48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4B072E85-4236-4401-A867-1E8D93803DE6}" dt="2022-12-06T10:19:34.718" v="1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4B072E85-4236-4401-A867-1E8D93803DE6}" dt="2022-12-06T10:19:36.032" v="3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4B072E85-4236-4401-A867-1E8D93803DE6}" dt="2022-12-06T10:19:37.963" v="5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4B072E85-4236-4401-A867-1E8D93803DE6}" dt="2022-12-06T10:19:39.978" v="6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4B072E85-4236-4401-A867-1E8D93803DE6}" dt="2022-12-06T10:19:41.275" v="7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4B072E85-4236-4401-A867-1E8D93803DE6}" dt="2022-12-06T10:19:43.082" v="9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4B072E85-4236-4401-A867-1E8D93803DE6}" dt="2022-12-06T10:19:45.783" v="11" actId="20577"/>
          <ac:spMkLst>
            <pc:docMk/>
            <pc:sldMk cId="3351374959" sldId="262"/>
            <ac:spMk id="59" creationId="{5357D11F-A26E-AB8C-8C59-95A23A46679C}"/>
          </ac:spMkLst>
        </pc:spChg>
        <pc:spChg chg="add del mod">
          <ac:chgData name="Matthew Purland" userId="8d07c89cff7dd31c" providerId="LiveId" clId="{4B072E85-4236-4401-A867-1E8D93803DE6}" dt="2022-12-06T10:19:56.073" v="24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4B072E85-4236-4401-A867-1E8D93803DE6}" dt="2022-12-06T10:19:58.493" v="26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4B072E85-4236-4401-A867-1E8D93803DE6}" dt="2022-12-06T10:19:59.714" v="27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4B072E85-4236-4401-A867-1E8D93803DE6}" dt="2022-12-06T10:20:01.476" v="29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4B072E85-4236-4401-A867-1E8D93803DE6}" dt="2022-12-06T10:20:04.364" v="31" actId="20577"/>
          <ac:spMkLst>
            <pc:docMk/>
            <pc:sldMk cId="3351374959" sldId="262"/>
            <ac:spMk id="64" creationId="{2F70E11D-8289-1DB0-5E21-394B6A6A6539}"/>
          </ac:spMkLst>
        </pc:spChg>
        <pc:spChg chg="mod">
          <ac:chgData name="Matthew Purland" userId="8d07c89cff7dd31c" providerId="LiveId" clId="{4B072E85-4236-4401-A867-1E8D93803DE6}" dt="2022-12-06T10:20:06.762" v="33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4B072E85-4236-4401-A867-1E8D93803DE6}" dt="2022-12-06T10:20:08.153" v="34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4B072E85-4236-4401-A867-1E8D93803DE6}" dt="2022-12-06T10:20:10.262" v="35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4B072E85-4236-4401-A867-1E8D93803DE6}" dt="2022-12-06T10:20:12.465" v="3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4B072E85-4236-4401-A867-1E8D93803DE6}" dt="2022-12-06T10:20:14.497" v="37" actId="20577"/>
          <ac:spMkLst>
            <pc:docMk/>
            <pc:sldMk cId="3351374959" sldId="262"/>
            <ac:spMk id="70" creationId="{C0D89C60-F25E-00DD-D721-0C733934B49A}"/>
          </ac:spMkLst>
        </pc:spChg>
      </pc:sldChg>
    </pc:docChg>
  </pc:docChgLst>
  <pc:docChgLst>
    <pc:chgData name="Matthew Purland" userId="8d07c89cff7dd31c" providerId="LiveId" clId="{D60F95DE-5859-4379-B9C7-A2D32BDD39EE}"/>
    <pc:docChg chg="undo custSel addSld delSld modSld">
      <pc:chgData name="Matthew Purland" userId="8d07c89cff7dd31c" providerId="LiveId" clId="{D60F95DE-5859-4379-B9C7-A2D32BDD39EE}" dt="2023-03-19T13:41:36.056" v="351"/>
      <pc:docMkLst>
        <pc:docMk/>
      </pc:docMkLst>
      <pc:sldChg chg="modSp mod">
        <pc:chgData name="Matthew Purland" userId="8d07c89cff7dd31c" providerId="LiveId" clId="{D60F95DE-5859-4379-B9C7-A2D32BDD39EE}" dt="2023-03-19T13:06:52.340" v="1" actId="20577"/>
        <pc:sldMkLst>
          <pc:docMk/>
          <pc:sldMk cId="3687110327" sldId="268"/>
        </pc:sldMkLst>
        <pc:spChg chg="mod">
          <ac:chgData name="Matthew Purland" userId="8d07c89cff7dd31c" providerId="LiveId" clId="{D60F95DE-5859-4379-B9C7-A2D32BDD39EE}" dt="2023-03-19T13:06:52.340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modSp new mod modAnim">
        <pc:chgData name="Matthew Purland" userId="8d07c89cff7dd31c" providerId="LiveId" clId="{D60F95DE-5859-4379-B9C7-A2D32BDD39EE}" dt="2023-03-19T13:41:21.309" v="349"/>
        <pc:sldMkLst>
          <pc:docMk/>
          <pc:sldMk cId="3457688980" sldId="297"/>
        </pc:sldMkLst>
        <pc:spChg chg="add mod">
          <ac:chgData name="Matthew Purland" userId="8d07c89cff7dd31c" providerId="LiveId" clId="{D60F95DE-5859-4379-B9C7-A2D32BDD39EE}" dt="2023-03-19T13:08:29.899" v="23" actId="1076"/>
          <ac:spMkLst>
            <pc:docMk/>
            <pc:sldMk cId="3457688980" sldId="297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19.430" v="91" actId="1076"/>
          <ac:spMkLst>
            <pc:docMk/>
            <pc:sldMk cId="3457688980" sldId="297"/>
            <ac:spMk id="4" creationId="{9267C918-0F16-17FB-4191-C29169ECD7BB}"/>
          </ac:spMkLst>
        </pc:spChg>
        <pc:spChg chg="add mod">
          <ac:chgData name="Matthew Purland" userId="8d07c89cff7dd31c" providerId="LiveId" clId="{D60F95DE-5859-4379-B9C7-A2D32BDD39EE}" dt="2023-03-19T13:20:43.559" v="149" actId="20577"/>
          <ac:spMkLst>
            <pc:docMk/>
            <pc:sldMk cId="3457688980" sldId="297"/>
            <ac:spMk id="5" creationId="{D5C3F25D-6A10-9241-A294-A11C9DE3320E}"/>
          </ac:spMkLst>
        </pc:spChg>
        <pc:inkChg chg="add">
          <ac:chgData name="Matthew Purland" userId="8d07c89cff7dd31c" providerId="LiveId" clId="{D60F95DE-5859-4379-B9C7-A2D32BDD39EE}" dt="2023-03-19T13:08:56.983" v="24" actId="9405"/>
          <ac:inkMkLst>
            <pc:docMk/>
            <pc:sldMk cId="3457688980" sldId="297"/>
            <ac:inkMk id="3" creationId="{E8284B34-9605-1389-86C1-1EC7F8C17431}"/>
          </ac:inkMkLst>
        </pc:inkChg>
      </pc:sldChg>
      <pc:sldChg chg="addSp delSp modSp add del mod modAnim">
        <pc:chgData name="Matthew Purland" userId="8d07c89cff7dd31c" providerId="LiveId" clId="{D60F95DE-5859-4379-B9C7-A2D32BDD39EE}" dt="2023-03-19T13:18:05.568" v="96" actId="47"/>
        <pc:sldMkLst>
          <pc:docMk/>
          <pc:sldMk cId="1999454811" sldId="298"/>
        </pc:sldMkLst>
        <pc:spChg chg="mod">
          <ac:chgData name="Matthew Purland" userId="8d07c89cff7dd31c" providerId="LiveId" clId="{D60F95DE-5859-4379-B9C7-A2D32BDD39EE}" dt="2023-03-19T13:09:29.843" v="33" actId="20577"/>
          <ac:spMkLst>
            <pc:docMk/>
            <pc:sldMk cId="1999454811" sldId="298"/>
            <ac:spMk id="2" creationId="{0AC609DA-BDE2-D85B-1996-1FB427B6CD27}"/>
          </ac:spMkLst>
        </pc:spChg>
        <pc:inkChg chg="del">
          <ac:chgData name="Matthew Purland" userId="8d07c89cff7dd31c" providerId="LiveId" clId="{D60F95DE-5859-4379-B9C7-A2D32BDD39EE}" dt="2023-03-19T13:09:37.306" v="34" actId="478"/>
          <ac:inkMkLst>
            <pc:docMk/>
            <pc:sldMk cId="1999454811" sldId="298"/>
            <ac:inkMk id="3" creationId="{E8284B34-9605-1389-86C1-1EC7F8C17431}"/>
          </ac:inkMkLst>
        </pc:inkChg>
        <pc:inkChg chg="add del">
          <ac:chgData name="Matthew Purland" userId="8d07c89cff7dd31c" providerId="LiveId" clId="{D60F95DE-5859-4379-B9C7-A2D32BDD39EE}" dt="2023-03-19T13:09:16.696" v="27" actId="9405"/>
          <ac:inkMkLst>
            <pc:docMk/>
            <pc:sldMk cId="1999454811" sldId="298"/>
            <ac:inkMk id="4" creationId="{CFEF7B27-B3B9-A9E7-ABF3-978EBCCEFE32}"/>
          </ac:inkMkLst>
        </pc:inkChg>
        <pc:inkChg chg="add del">
          <ac:chgData name="Matthew Purland" userId="8d07c89cff7dd31c" providerId="LiveId" clId="{D60F95DE-5859-4379-B9C7-A2D32BDD39EE}" dt="2023-03-19T13:11:02.712" v="42" actId="478"/>
          <ac:inkMkLst>
            <pc:docMk/>
            <pc:sldMk cId="1999454811" sldId="298"/>
            <ac:inkMk id="5" creationId="{9A628E7E-D38F-052E-93A2-4C8969C5CA63}"/>
          </ac:inkMkLst>
        </pc:inkChg>
        <pc:inkChg chg="add">
          <ac:chgData name="Matthew Purland" userId="8d07c89cff7dd31c" providerId="LiveId" clId="{D60F95DE-5859-4379-B9C7-A2D32BDD39EE}" dt="2023-03-19T13:11:12.632" v="43" actId="9405"/>
          <ac:inkMkLst>
            <pc:docMk/>
            <pc:sldMk cId="1999454811" sldId="298"/>
            <ac:inkMk id="6" creationId="{798F1ECE-4F32-B35E-8317-D3F82D69224D}"/>
          </ac:inkMkLst>
        </pc:inkChg>
      </pc:sldChg>
      <pc:sldChg chg="addSp delSp modSp add mod modAnim">
        <pc:chgData name="Matthew Purland" userId="8d07c89cff7dd31c" providerId="LiveId" clId="{D60F95DE-5859-4379-B9C7-A2D32BDD39EE}" dt="2023-03-19T13:41:36.056" v="351"/>
        <pc:sldMkLst>
          <pc:docMk/>
          <pc:sldMk cId="263019171" sldId="299"/>
        </pc:sldMkLst>
        <pc:spChg chg="mod">
          <ac:chgData name="Matthew Purland" userId="8d07c89cff7dd31c" providerId="LiveId" clId="{D60F95DE-5859-4379-B9C7-A2D32BDD39EE}" dt="2023-03-19T13:10:06.387" v="39" actId="20577"/>
          <ac:spMkLst>
            <pc:docMk/>
            <pc:sldMk cId="263019171" sldId="299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56.159" v="95"/>
          <ac:spMkLst>
            <pc:docMk/>
            <pc:sldMk cId="263019171" sldId="299"/>
            <ac:spMk id="6" creationId="{50A6D20E-4F0E-8356-CC41-06E9D541F637}"/>
          </ac:spMkLst>
        </pc:spChg>
        <pc:spChg chg="add mod">
          <ac:chgData name="Matthew Purland" userId="8d07c89cff7dd31c" providerId="LiveId" clId="{D60F95DE-5859-4379-B9C7-A2D32BDD39EE}" dt="2023-03-19T13:21:02.943" v="155" actId="20577"/>
          <ac:spMkLst>
            <pc:docMk/>
            <pc:sldMk cId="263019171" sldId="299"/>
            <ac:spMk id="7" creationId="{45E03D87-129C-7AC7-93B1-9CB0533E9142}"/>
          </ac:spMkLst>
        </pc:spChg>
        <pc:inkChg chg="add del">
          <ac:chgData name="Matthew Purland" userId="8d07c89cff7dd31c" providerId="LiveId" clId="{D60F95DE-5859-4379-B9C7-A2D32BDD39EE}" dt="2023-03-19T13:11:18.189" v="44" actId="478"/>
          <ac:inkMkLst>
            <pc:docMk/>
            <pc:sldMk cId="263019171" sldId="299"/>
            <ac:inkMk id="3" creationId="{16EBB6A7-1461-ADC9-7956-5C040BA00CCE}"/>
          </ac:inkMkLst>
        </pc:inkChg>
        <pc:inkChg chg="add">
          <ac:chgData name="Matthew Purland" userId="8d07c89cff7dd31c" providerId="LiveId" clId="{D60F95DE-5859-4379-B9C7-A2D32BDD39EE}" dt="2023-03-19T13:11:25.426" v="45" actId="9405"/>
          <ac:inkMkLst>
            <pc:docMk/>
            <pc:sldMk cId="263019171" sldId="299"/>
            <ac:inkMk id="4" creationId="{992E06B8-5978-F0B2-5661-708C8C91D684}"/>
          </ac:inkMkLst>
        </pc:inkChg>
        <pc:inkChg chg="del">
          <ac:chgData name="Matthew Purland" userId="8d07c89cff7dd31c" providerId="LiveId" clId="{D60F95DE-5859-4379-B9C7-A2D32BDD39EE}" dt="2023-03-19T13:10:09.328" v="40" actId="478"/>
          <ac:inkMkLst>
            <pc:docMk/>
            <pc:sldMk cId="263019171" sldId="299"/>
            <ac:inkMk id="5" creationId="{9A628E7E-D38F-052E-93A2-4C8969C5CA63}"/>
          </ac:inkMkLst>
        </pc:inkChg>
      </pc:sldChg>
      <pc:sldChg chg="addSp modSp add mod modAnim">
        <pc:chgData name="Matthew Purland" userId="8d07c89cff7dd31c" providerId="LiveId" clId="{D60F95DE-5859-4379-B9C7-A2D32BDD39EE}" dt="2023-03-19T13:40:25.996" v="347"/>
        <pc:sldMkLst>
          <pc:docMk/>
          <pc:sldMk cId="3807126551" sldId="300"/>
        </pc:sldMkLst>
        <pc:spChg chg="add mod">
          <ac:chgData name="Matthew Purland" userId="8d07c89cff7dd31c" providerId="LiveId" clId="{D60F95DE-5859-4379-B9C7-A2D32BDD39EE}" dt="2023-03-19T13:16:49.350" v="94"/>
          <ac:spMkLst>
            <pc:docMk/>
            <pc:sldMk cId="3807126551" sldId="300"/>
            <ac:spMk id="3" creationId="{B43B122B-3C93-6503-95B0-E771E86DA986}"/>
          </ac:spMkLst>
        </pc:spChg>
        <pc:spChg chg="add mod">
          <ac:chgData name="Matthew Purland" userId="8d07c89cff7dd31c" providerId="LiveId" clId="{D60F95DE-5859-4379-B9C7-A2D32BDD39EE}" dt="2023-03-19T13:20:55.850" v="153" actId="1076"/>
          <ac:spMkLst>
            <pc:docMk/>
            <pc:sldMk cId="3807126551" sldId="300"/>
            <ac:spMk id="4" creationId="{8A5F0541-A7AD-C061-BEAC-4B7A728FA0D9}"/>
          </ac:spMkLst>
        </pc:spChg>
      </pc:sldChg>
      <pc:sldChg chg="addSp delSp modSp add mod delAnim modAnim">
        <pc:chgData name="Matthew Purland" userId="8d07c89cff7dd31c" providerId="LiveId" clId="{D60F95DE-5859-4379-B9C7-A2D32BDD39EE}" dt="2023-03-19T13:29:09.002" v="253" actId="207"/>
        <pc:sldMkLst>
          <pc:docMk/>
          <pc:sldMk cId="2468591089" sldId="301"/>
        </pc:sldMkLst>
        <pc:spChg chg="mod">
          <ac:chgData name="Matthew Purland" userId="8d07c89cff7dd31c" providerId="LiveId" clId="{D60F95DE-5859-4379-B9C7-A2D32BDD39EE}" dt="2023-03-19T13:22:47.240" v="173" actId="20577"/>
          <ac:spMkLst>
            <pc:docMk/>
            <pc:sldMk cId="2468591089" sldId="301"/>
            <ac:spMk id="2" creationId="{0AC609DA-BDE2-D85B-1996-1FB427B6CD27}"/>
          </ac:spMkLst>
        </pc:spChg>
        <pc:spChg chg="mod">
          <ac:chgData name="Matthew Purland" userId="8d07c89cff7dd31c" providerId="LiveId" clId="{D60F95DE-5859-4379-B9C7-A2D32BDD39EE}" dt="2023-03-19T13:28:58.757" v="252" actId="207"/>
          <ac:spMkLst>
            <pc:docMk/>
            <pc:sldMk cId="2468591089" sldId="301"/>
            <ac:spMk id="4" creationId="{9267C918-0F16-17FB-4191-C29169ECD7BB}"/>
          </ac:spMkLst>
        </pc:spChg>
        <pc:spChg chg="mod">
          <ac:chgData name="Matthew Purland" userId="8d07c89cff7dd31c" providerId="LiveId" clId="{D60F95DE-5859-4379-B9C7-A2D32BDD39EE}" dt="2023-03-19T13:29:09.002" v="253" actId="207"/>
          <ac:spMkLst>
            <pc:docMk/>
            <pc:sldMk cId="2468591089" sldId="301"/>
            <ac:spMk id="5" creationId="{D5C3F25D-6A10-9241-A294-A11C9DE3320E}"/>
          </ac:spMkLst>
        </pc:spChg>
        <pc:spChg chg="add mod">
          <ac:chgData name="Matthew Purland" userId="8d07c89cff7dd31c" providerId="LiveId" clId="{D60F95DE-5859-4379-B9C7-A2D32BDD39EE}" dt="2023-03-19T13:28:41.396" v="251" actId="13926"/>
          <ac:spMkLst>
            <pc:docMk/>
            <pc:sldMk cId="2468591089" sldId="301"/>
            <ac:spMk id="6" creationId="{5AA1F717-432B-D4A6-531A-6E72D6D332EE}"/>
          </ac:spMkLst>
        </pc:spChg>
        <pc:inkChg chg="del">
          <ac:chgData name="Matthew Purland" userId="8d07c89cff7dd31c" providerId="LiveId" clId="{D60F95DE-5859-4379-B9C7-A2D32BDD39EE}" dt="2023-03-19T13:22:35.609" v="157" actId="478"/>
          <ac:inkMkLst>
            <pc:docMk/>
            <pc:sldMk cId="2468591089" sldId="301"/>
            <ac:inkMk id="3" creationId="{E8284B34-9605-1389-86C1-1EC7F8C17431}"/>
          </ac:inkMkLst>
        </pc:inkChg>
      </pc:sldChg>
      <pc:sldChg chg="addSp delSp modSp add mod delAnim modAnim">
        <pc:chgData name="Matthew Purland" userId="8d07c89cff7dd31c" providerId="LiveId" clId="{D60F95DE-5859-4379-B9C7-A2D32BDD39EE}" dt="2023-03-19T13:39:52.940" v="346" actId="1076"/>
        <pc:sldMkLst>
          <pc:docMk/>
          <pc:sldMk cId="4069829544" sldId="302"/>
        </pc:sldMkLst>
        <pc:spChg chg="mod">
          <ac:chgData name="Matthew Purland" userId="8d07c89cff7dd31c" providerId="LiveId" clId="{D60F95DE-5859-4379-B9C7-A2D32BDD39EE}" dt="2023-03-19T13:30:54.121" v="262" actId="20577"/>
          <ac:spMkLst>
            <pc:docMk/>
            <pc:sldMk cId="4069829544" sldId="302"/>
            <ac:spMk id="2" creationId="{0AC609DA-BDE2-D85B-1996-1FB427B6CD27}"/>
          </ac:spMkLst>
        </pc:spChg>
        <pc:spChg chg="add del mod">
          <ac:chgData name="Matthew Purland" userId="8d07c89cff7dd31c" providerId="LiveId" clId="{D60F95DE-5859-4379-B9C7-A2D32BDD39EE}" dt="2023-03-19T13:35:46.670" v="321" actId="478"/>
          <ac:spMkLst>
            <pc:docMk/>
            <pc:sldMk cId="4069829544" sldId="302"/>
            <ac:spMk id="3" creationId="{09F8A2AF-49C9-EA8B-B127-2024C60C4308}"/>
          </ac:spMkLst>
        </pc:spChg>
        <pc:spChg chg="mod">
          <ac:chgData name="Matthew Purland" userId="8d07c89cff7dd31c" providerId="LiveId" clId="{D60F95DE-5859-4379-B9C7-A2D32BDD39EE}" dt="2023-03-19T13:39:52.940" v="346" actId="1076"/>
          <ac:spMkLst>
            <pc:docMk/>
            <pc:sldMk cId="4069829544" sldId="302"/>
            <ac:spMk id="6" creationId="{50A6D20E-4F0E-8356-CC41-06E9D541F637}"/>
          </ac:spMkLst>
        </pc:spChg>
        <pc:spChg chg="mod">
          <ac:chgData name="Matthew Purland" userId="8d07c89cff7dd31c" providerId="LiveId" clId="{D60F95DE-5859-4379-B9C7-A2D32BDD39EE}" dt="2023-03-19T13:33:16.295" v="319" actId="207"/>
          <ac:spMkLst>
            <pc:docMk/>
            <pc:sldMk cId="4069829544" sldId="302"/>
            <ac:spMk id="7" creationId="{45E03D87-129C-7AC7-93B1-9CB0533E9142}"/>
          </ac:spMkLst>
        </pc:spChg>
        <pc:picChg chg="add mod">
          <ac:chgData name="Matthew Purland" userId="8d07c89cff7dd31c" providerId="LiveId" clId="{D60F95DE-5859-4379-B9C7-A2D32BDD39EE}" dt="2023-03-19T13:36:17.437" v="325" actId="207"/>
          <ac:picMkLst>
            <pc:docMk/>
            <pc:sldMk cId="4069829544" sldId="302"/>
            <ac:picMk id="8" creationId="{9FBF70D9-7FAE-CEC1-3818-C66E9F447FC3}"/>
          </ac:picMkLst>
        </pc:picChg>
        <pc:inkChg chg="del">
          <ac:chgData name="Matthew Purland" userId="8d07c89cff7dd31c" providerId="LiveId" clId="{D60F95DE-5859-4379-B9C7-A2D32BDD39EE}" dt="2023-03-19T13:32:28.946" v="316" actId="478"/>
          <ac:inkMkLst>
            <pc:docMk/>
            <pc:sldMk cId="4069829544" sldId="302"/>
            <ac:inkMk id="4" creationId="{992E06B8-5978-F0B2-5661-708C8C91D684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Adding</a:t>
            </a:r>
            <a:r>
              <a:rPr lang="en-GB" dirty="0"/>
              <a:t> a vowel sound –  w,  y, or  r  – extends the vowel sound, making it longer. Although they are consonant sounds, w,  y, and  r  act as extensions of the vowel sounds that they follow: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w		f</a:t>
            </a:r>
            <a:r>
              <a:rPr lang="en-GB" dirty="0">
                <a:solidFill>
                  <a:srgbClr val="FF000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	f</a:t>
            </a:r>
            <a:r>
              <a:rPr lang="en-GB" dirty="0">
                <a:solidFill>
                  <a:srgbClr val="00B050"/>
                </a:solidFill>
              </a:rPr>
              <a:t>ew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] of	= 	VC</a:t>
            </a:r>
          </a:p>
          <a:p>
            <a:pPr marL="0" indent="0">
              <a:buNone/>
            </a:pPr>
            <a:r>
              <a:rPr lang="en-GB" dirty="0"/>
              <a:t>	y		s</a:t>
            </a:r>
            <a:r>
              <a:rPr lang="en-GB" dirty="0">
                <a:solidFill>
                  <a:srgbClr val="FF0000"/>
                </a:solidFill>
              </a:rPr>
              <a:t>ay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			s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y</a:t>
            </a:r>
            <a:r>
              <a:rPr lang="en-GB" dirty="0"/>
              <a:t>] it	=	VC</a:t>
            </a:r>
          </a:p>
          <a:p>
            <a:pPr marL="0" indent="0">
              <a:buNone/>
            </a:pPr>
            <a:r>
              <a:rPr lang="en-GB" dirty="0"/>
              <a:t>	r		f</a:t>
            </a:r>
            <a:r>
              <a:rPr lang="en-GB" dirty="0">
                <a:solidFill>
                  <a:srgbClr val="FF0000"/>
                </a:solidFill>
              </a:rPr>
              <a:t>our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f</a:t>
            </a:r>
            <a:r>
              <a:rPr lang="en-GB" dirty="0">
                <a:solidFill>
                  <a:srgbClr val="00B050"/>
                </a:solidFill>
              </a:rPr>
              <a:t>our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/>
              <a:t>] of	= 	VC</a:t>
            </a:r>
          </a:p>
        </p:txBody>
      </p:sp>
    </p:spTree>
    <p:extLst>
      <p:ext uri="{BB962C8B-B14F-4D97-AF65-F5344CB8AC3E}">
        <p14:creationId xmlns:p14="http://schemas.microsoft.com/office/powerpoint/2010/main" val="215660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Changing</a:t>
            </a:r>
            <a:r>
              <a:rPr lang="en-GB" dirty="0"/>
              <a:t> voiced consonant sounds into unvoiced helps the sound spine by suppressing loud and brash consonant sounds, like  g  and transforming them into quiet weak sounds that are barely heard: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bi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ay	&gt;&gt;	b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g</a:t>
            </a:r>
            <a:r>
              <a:rPr lang="en-GB" dirty="0" err="1"/>
              <a:t>day</a:t>
            </a:r>
            <a:r>
              <a:rPr lang="en-GB" dirty="0"/>
              <a:t>	&gt;&gt;	b</a:t>
            </a: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k</a:t>
            </a:r>
            <a:r>
              <a:rPr lang="en-GB" dirty="0" err="1"/>
              <a:t>day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     CC                       VC (voiced)            VC (unvoiced)</a:t>
            </a:r>
          </a:p>
        </p:txBody>
      </p:sp>
    </p:spTree>
    <p:extLst>
      <p:ext uri="{BB962C8B-B14F-4D97-AF65-F5344CB8AC3E}">
        <p14:creationId xmlns:p14="http://schemas.microsoft.com/office/powerpoint/2010/main" val="416842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unvoiced consonant sound  k  is barely heard, which makes the stressed vowel sound  i  even louder and stronger.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almost has the effect of </a:t>
            </a:r>
            <a:r>
              <a:rPr lang="en-GB" i="1" dirty="0"/>
              <a:t>removing</a:t>
            </a:r>
            <a:r>
              <a:rPr lang="en-GB" dirty="0"/>
              <a:t> the consonant sound. Certainly, a loud  g  in ‘big day’ only draws attention to itself, and away from the stressed vowel sound  i.</a:t>
            </a:r>
          </a:p>
        </p:txBody>
      </p:sp>
    </p:spTree>
    <p:extLst>
      <p:ext uri="{BB962C8B-B14F-4D97-AF65-F5344CB8AC3E}">
        <p14:creationId xmlns:p14="http://schemas.microsoft.com/office/powerpoint/2010/main" val="4234661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we speak English, everything we do is to emphasise the </a:t>
            </a:r>
            <a:r>
              <a:rPr lang="en-GB" dirty="0">
                <a:solidFill>
                  <a:srgbClr val="FF0000"/>
                </a:solidFill>
              </a:rPr>
              <a:t>sound spine</a:t>
            </a:r>
            <a:r>
              <a:rPr lang="en-GB" dirty="0"/>
              <a:t>: from word stress, sentence stress, use of glottal stops, weak forms, schwa sounds, word order, to using </a:t>
            </a:r>
            <a:r>
              <a:rPr lang="en-GB" dirty="0">
                <a:solidFill>
                  <a:srgbClr val="FF0000"/>
                </a:solidFill>
              </a:rPr>
              <a:t>connected speech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14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course will show you how to use </a:t>
            </a:r>
            <a:r>
              <a:rPr lang="en-GB" dirty="0">
                <a:solidFill>
                  <a:srgbClr val="FF0000"/>
                </a:solidFill>
              </a:rPr>
              <a:t>connected speech </a:t>
            </a:r>
            <a:r>
              <a:rPr lang="en-GB" dirty="0"/>
              <a:t>when you </a:t>
            </a:r>
            <a:r>
              <a:rPr lang="en-GB"/>
              <a:t>speak English </a:t>
            </a:r>
            <a:r>
              <a:rPr lang="en-GB" dirty="0"/>
              <a:t>and allow you plenty of opportunities to </a:t>
            </a:r>
            <a:r>
              <a:rPr lang="en-GB" dirty="0">
                <a:solidFill>
                  <a:srgbClr val="FF0000"/>
                </a:solidFill>
              </a:rPr>
              <a:t>practice</a:t>
            </a:r>
            <a:r>
              <a:rPr lang="en-GB" dirty="0"/>
              <a:t> the techniques of connected speech.</a:t>
            </a:r>
          </a:p>
        </p:txBody>
      </p:sp>
    </p:spTree>
    <p:extLst>
      <p:ext uri="{BB962C8B-B14F-4D97-AF65-F5344CB8AC3E}">
        <p14:creationId xmlns:p14="http://schemas.microsoft.com/office/powerpoint/2010/main" val="320656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1: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1.5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How the four actions help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do the four actions of connected speech do this?</a:t>
            </a:r>
          </a:p>
        </p:txBody>
      </p:sp>
    </p:spTree>
    <p:extLst>
      <p:ext uri="{BB962C8B-B14F-4D97-AF65-F5344CB8AC3E}">
        <p14:creationId xmlns:p14="http://schemas.microsoft.com/office/powerpoint/2010/main" val="10120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Moving forward </a:t>
            </a:r>
            <a:r>
              <a:rPr lang="en-GB" dirty="0"/>
              <a:t>removes the consonant sound from the preceding vowel sound, giving it room to breathe: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	&gt;&gt;	l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</a:t>
            </a:r>
            <a:r>
              <a:rPr lang="en-GB" dirty="0"/>
              <a:t>at</a:t>
            </a:r>
          </a:p>
          <a:p>
            <a:pPr marL="0" indent="0">
              <a:buNone/>
            </a:pPr>
            <a:r>
              <a:rPr lang="en-GB" dirty="0"/>
              <a:t>                 CV                           VC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Instead of ‘loo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at’, with the focus on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, the emphasis remains a little longer on the vowel sound  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45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a consonant sound does the same thing, removing the focus from the consonant sound and giving the vowel sound space to be heard: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goo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	&gt;&gt;	g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r>
              <a:rPr lang="en-GB" dirty="0"/>
              <a:t>                   CC    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334891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and then adding a </a:t>
            </a:r>
            <a:r>
              <a:rPr lang="en-GB" dirty="0">
                <a:solidFill>
                  <a:srgbClr val="FF0000"/>
                </a:solidFill>
              </a:rPr>
              <a:t>glottal stop </a:t>
            </a:r>
            <a:r>
              <a:rPr lang="en-GB" dirty="0"/>
              <a:t>is even more effective in giving emphasis and space to the vowel sound, because it replaces  t  or  d  – the hardest-sounding consonant sounds – with half a second of silence after the vowel sound.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ho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og	&gt;&gt;	h</a:t>
            </a:r>
            <a:r>
              <a:rPr lang="en-GB" dirty="0">
                <a:solidFill>
                  <a:srgbClr val="00B050"/>
                </a:solidFill>
              </a:rPr>
              <a:t>o_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og</a:t>
            </a:r>
          </a:p>
          <a:p>
            <a:pPr marL="0" indent="0">
              <a:buNone/>
            </a:pPr>
            <a:r>
              <a:rPr lang="en-GB" dirty="0"/>
              <a:t>                CC      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180027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472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1</cp:revision>
  <dcterms:created xsi:type="dcterms:W3CDTF">2022-12-04T12:49:29Z</dcterms:created>
  <dcterms:modified xsi:type="dcterms:W3CDTF">2023-07-02T08:37:26Z</dcterms:modified>
</cp:coreProperties>
</file>