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1" r:id="rId5"/>
    <p:sldId id="265" r:id="rId6"/>
    <p:sldId id="263" r:id="rId7"/>
    <p:sldId id="266" r:id="rId8"/>
    <p:sldId id="262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CFB3-954B-4A55-8A2C-5364DE49A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A50C9-B412-4815-A6FE-8209F1797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75B70-F79D-48F5-8459-102DB3E0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C6ABF-0BD6-4CCF-BF88-3267F396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AD4F3-CFF6-47F9-BF1E-69D6FAE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23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323F-B1B7-418D-8950-6AFDB195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2F599-70DD-40F2-8ABA-D2A6B3C05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2053A-B3F8-4514-B9DA-9DAAB56F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A4CD-0EDE-4C3F-AF5F-8814BF51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355F-ACAD-4F68-A63E-13FDD055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0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96AD8-7AAF-4FB5-A669-05DC472B5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8AF24-25CC-4CC9-A127-A4AB53C21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B35DD-3926-4CA0-8CB9-EA465BEC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02A5-1883-415C-8765-8E6A9661D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8A924-A94D-43CC-9F5B-C8C26D2E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DE06-CEE5-44DE-A8F9-1798C54F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D7BF2-2624-4034-8C75-1605C285A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A5558-74E6-4056-A17C-4244C476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E20B6-224B-48AE-AAA4-150F7CD6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942B9-328E-4302-ACA6-A6B06CC1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3558-85A6-4C99-BE14-9ADF304E4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76118-FFFC-44D3-95D6-9B4F6EDED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044B7-4C20-4D3C-9C8F-3747827A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3EB50-8138-4A50-B403-13B77653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464BE-E734-4457-AA86-B7E067C3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5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7DE1-156E-4037-8DE9-F0DC93BB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4FFDB-A988-4994-B61A-F3769DAAC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51918-4158-4E58-9271-68A9DD768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F3CF3-750B-460D-B0ED-9E8E09CE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40EC5-6E07-4CD7-856C-2EB8B125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C7CE4-3249-4C6B-AC82-CDF2B54A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76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F796-DF45-490E-B944-C3249220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E47CA-3CBB-45B7-BAAB-4810DB1C1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85B65-0CCB-46BF-89F4-5561D6BBE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9CE795-1AD4-4BFB-9607-0E65F6E52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3A3BB-C271-4970-B0DA-127AD29BB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20D24A-61EB-43AD-B558-DB225820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ED1FFD-0260-4926-8A02-596FAC87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85A0F-9155-431A-8FDB-EAE07179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71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18490-51B9-48D2-B3DB-754A1C30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7936-754B-4D99-91F6-CB0FE78EF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EC9D8-FA21-41A7-B940-45E5E4C3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03B29-DCF0-451A-AF70-9C3335B7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7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9CD50-CAB8-42B9-8615-3E206760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EB6AA-CCE8-4566-87F1-2A7E3C54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B4B4A-7A2A-4E10-925C-4A8BE2A9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1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060B-A2CF-4348-B175-F272303C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CC46C-9858-4D7D-A092-E716B582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9CDFD-641F-48C2-95D9-329FA086E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CDD00-08B7-4645-AB50-91D9D28E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2957F-F5FF-4A1E-834F-564738E1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ECEEF-C1B7-4537-85E5-BC9E0517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6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4A4B7-7A25-4EF8-9CC1-95D46B4A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EAE0F-9875-4CAF-8636-D83821070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34111-7E18-4486-A6C1-2023389EF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A7E2E-0275-4C05-B694-F55365ED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72425-14D6-41C6-B43B-F6DEB527A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962F2-197E-4B39-A6C2-6A7C839C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2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EBFB78-4372-4289-835B-60E27B0D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8B9F3-A167-4AC2-90CC-B03C8484D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F69C-B806-4A68-89A7-E9D8188A6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121C-AB7C-453D-BABC-D0AE2B2A3B13}" type="datetimeFigureOut">
              <a:rPr lang="en-GB" smtClean="0"/>
              <a:t>05/06/2022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12901-AD2C-4533-921F-5C7C40CE4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FE5F-904C-4756-914F-856133247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07C7-E8A4-4FFA-B947-618B28CF3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2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6A4412C-D462-4A12-A5FC-64124861C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48" y="213824"/>
            <a:ext cx="10261703" cy="54418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4270C84-0DBA-4196-8C3E-6E4E0555C5AA}"/>
              </a:ext>
            </a:extLst>
          </p:cNvPr>
          <p:cNvSpPr/>
          <p:nvPr/>
        </p:nvSpPr>
        <p:spPr>
          <a:xfrm>
            <a:off x="1770434" y="213824"/>
            <a:ext cx="8560340" cy="867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3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4668173" y="61601"/>
            <a:ext cx="2855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dirty="0"/>
              <a:t>Exercise A: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99802712-244F-4D9D-8DDA-FF2542713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62" y="792792"/>
            <a:ext cx="7110076" cy="58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4668172" y="61601"/>
            <a:ext cx="2855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dirty="0"/>
              <a:t>Exercise B:</a:t>
            </a:r>
          </a:p>
        </p:txBody>
      </p:sp>
      <p:pic>
        <p:nvPicPr>
          <p:cNvPr id="5" name="Picture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D2048F06-9FE0-47D2-A81D-3C3B750AD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717" y="892598"/>
            <a:ext cx="7306565" cy="582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61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3433218" y="61601"/>
            <a:ext cx="5325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dirty="0"/>
              <a:t>Further Suggestions:</a:t>
            </a:r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3FC8E88-4383-4E73-AD20-4E685FD9D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465" y="892598"/>
            <a:ext cx="9585069" cy="57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1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4869381" y="65159"/>
            <a:ext cx="2453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dirty="0"/>
              <a:t>Answers:</a:t>
            </a:r>
          </a:p>
        </p:txBody>
      </p:sp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7964AA87-0AF3-4F19-AA6A-53A5EC450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752" y="836256"/>
            <a:ext cx="8580494" cy="59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EFDEC-1714-4D27-A954-CF99EA6D4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20 Phrasal Verbs with GO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5CB5-EC9F-4F34-A6C1-1CE6D69B76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Link to download the free resources</a:t>
            </a:r>
            <a:r>
              <a:rPr lang="pl-PL" sz="1400"/>
              <a:t>: https://purlandtraining.com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Images: </a:t>
            </a:r>
            <a:r>
              <a:rPr lang="en-GB" sz="1400" dirty="0"/>
              <a:t>https://pixabay.com/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A42DACF-A3A2-4B91-8D9D-733431FFB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297" y="3509963"/>
            <a:ext cx="3344562" cy="318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919417" y="670103"/>
            <a:ext cx="3345083" cy="5517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dirty="0"/>
              <a:t>GO AFTER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AGAINST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AHEAD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ALONG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AWAY</a:t>
            </a:r>
          </a:p>
        </p:txBody>
      </p:sp>
    </p:spTree>
    <p:extLst>
      <p:ext uri="{BB962C8B-B14F-4D97-AF65-F5344CB8AC3E}">
        <p14:creationId xmlns:p14="http://schemas.microsoft.com/office/powerpoint/2010/main" val="4827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845276" y="1536174"/>
            <a:ext cx="963821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dirty="0"/>
              <a:t>How natural is your English?</a:t>
            </a:r>
          </a:p>
          <a:p>
            <a:endParaRPr lang="pl-PL" sz="4800" dirty="0"/>
          </a:p>
          <a:p>
            <a:r>
              <a:rPr lang="pl-PL" sz="4800" dirty="0"/>
              <a:t>Did you learn phrasal verbs at school?</a:t>
            </a:r>
          </a:p>
          <a:p>
            <a:endParaRPr lang="pl-PL" sz="4800" dirty="0"/>
          </a:p>
          <a:p>
            <a:r>
              <a:rPr lang="pl-PL" sz="4800" dirty="0"/>
              <a:t>If not, why not?</a:t>
            </a:r>
          </a:p>
        </p:txBody>
      </p:sp>
    </p:spTree>
    <p:extLst>
      <p:ext uri="{BB962C8B-B14F-4D97-AF65-F5344CB8AC3E}">
        <p14:creationId xmlns:p14="http://schemas.microsoft.com/office/powerpoint/2010/main" val="292775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919417" y="670103"/>
            <a:ext cx="3075907" cy="5517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dirty="0"/>
              <a:t>GO BACK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BEFORE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BY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DOWN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FOR</a:t>
            </a:r>
          </a:p>
        </p:txBody>
      </p:sp>
    </p:spTree>
    <p:extLst>
      <p:ext uri="{BB962C8B-B14F-4D97-AF65-F5344CB8AC3E}">
        <p14:creationId xmlns:p14="http://schemas.microsoft.com/office/powerpoint/2010/main" val="4553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845276" y="1536174"/>
            <a:ext cx="902471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dirty="0"/>
              <a:t>How many phrasal verbs are there?</a:t>
            </a:r>
          </a:p>
          <a:p>
            <a:endParaRPr lang="pl-PL" sz="4800" dirty="0"/>
          </a:p>
          <a:p>
            <a:r>
              <a:rPr lang="pl-PL" sz="4800" dirty="0"/>
              <a:t>How can I learn phrasal verbs?</a:t>
            </a:r>
          </a:p>
          <a:p>
            <a:endParaRPr lang="pl-PL" sz="4800" dirty="0"/>
          </a:p>
          <a:p>
            <a:r>
              <a:rPr lang="pl-PL" sz="4800" dirty="0"/>
              <a:t>What resources are there?</a:t>
            </a:r>
          </a:p>
        </p:txBody>
      </p:sp>
    </p:spTree>
    <p:extLst>
      <p:ext uri="{BB962C8B-B14F-4D97-AF65-F5344CB8AC3E}">
        <p14:creationId xmlns:p14="http://schemas.microsoft.com/office/powerpoint/2010/main" val="395882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919417" y="670103"/>
            <a:ext cx="2504725" cy="5517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dirty="0"/>
              <a:t>GO IN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OFF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ON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OUT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OVER</a:t>
            </a:r>
          </a:p>
        </p:txBody>
      </p:sp>
    </p:spTree>
    <p:extLst>
      <p:ext uri="{BB962C8B-B14F-4D97-AF65-F5344CB8AC3E}">
        <p14:creationId xmlns:p14="http://schemas.microsoft.com/office/powerpoint/2010/main" val="274327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845276" y="1536174"/>
            <a:ext cx="99541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dirty="0"/>
              <a:t>Should I bother learning phrasal verbs?</a:t>
            </a:r>
          </a:p>
          <a:p>
            <a:endParaRPr lang="pl-PL" sz="4800" dirty="0"/>
          </a:p>
          <a:p>
            <a:r>
              <a:rPr lang="pl-PL" sz="4800" dirty="0"/>
              <a:t>Are they formal or informal?</a:t>
            </a:r>
          </a:p>
          <a:p>
            <a:endParaRPr lang="pl-PL" sz="4800" dirty="0"/>
          </a:p>
          <a:p>
            <a:r>
              <a:rPr lang="pl-PL" sz="4800" dirty="0"/>
              <a:t>Why do native speakers prefer them?</a:t>
            </a:r>
          </a:p>
        </p:txBody>
      </p:sp>
    </p:spTree>
    <p:extLst>
      <p:ext uri="{BB962C8B-B14F-4D97-AF65-F5344CB8AC3E}">
        <p14:creationId xmlns:p14="http://schemas.microsoft.com/office/powerpoint/2010/main" val="1679817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B8C820-0C04-4F29-8CA5-BAF68CDF6A3A}"/>
              </a:ext>
            </a:extLst>
          </p:cNvPr>
          <p:cNvSpPr txBox="1"/>
          <p:nvPr/>
        </p:nvSpPr>
        <p:spPr>
          <a:xfrm>
            <a:off x="1919417" y="670103"/>
            <a:ext cx="3703643" cy="5517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4800" dirty="0"/>
              <a:t>GO THROUGH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UNDER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UP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WITH</a:t>
            </a:r>
          </a:p>
          <a:p>
            <a:pPr>
              <a:lnSpc>
                <a:spcPct val="150000"/>
              </a:lnSpc>
            </a:pPr>
            <a:r>
              <a:rPr lang="pl-PL" sz="4800" dirty="0"/>
              <a:t>GO WITHOUT</a:t>
            </a:r>
          </a:p>
        </p:txBody>
      </p:sp>
    </p:spTree>
    <p:extLst>
      <p:ext uri="{BB962C8B-B14F-4D97-AF65-F5344CB8AC3E}">
        <p14:creationId xmlns:p14="http://schemas.microsoft.com/office/powerpoint/2010/main" val="167639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135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20 Phrasal Verbs with 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Purland</dc:creator>
  <cp:lastModifiedBy>Matthew Purland</cp:lastModifiedBy>
  <cp:revision>8</cp:revision>
  <dcterms:created xsi:type="dcterms:W3CDTF">2021-02-10T10:44:24Z</dcterms:created>
  <dcterms:modified xsi:type="dcterms:W3CDTF">2022-06-05T09:33:08Z</dcterms:modified>
</cp:coreProperties>
</file>