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BCAE7D-DCD1-4627-A57B-B1711E0E065F}" v="1" dt="2021-08-12T17:10:25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Purland" userId="8d07c89cff7dd31c" providerId="Windows Live" clId="Web-{73BCAE7D-DCD1-4627-A57B-B1711E0E065F}"/>
    <pc:docChg chg="modSld">
      <pc:chgData name="Matt Purland" userId="8d07c89cff7dd31c" providerId="Windows Live" clId="Web-{73BCAE7D-DCD1-4627-A57B-B1711E0E065F}" dt="2021-08-12T17:10:25.190" v="0" actId="1076"/>
      <pc:docMkLst>
        <pc:docMk/>
      </pc:docMkLst>
      <pc:sldChg chg="modSp">
        <pc:chgData name="Matt Purland" userId="8d07c89cff7dd31c" providerId="Windows Live" clId="Web-{73BCAE7D-DCD1-4627-A57B-B1711E0E065F}" dt="2021-08-12T17:10:25.190" v="0" actId="1076"/>
        <pc:sldMkLst>
          <pc:docMk/>
          <pc:sldMk cId="277951476" sldId="266"/>
        </pc:sldMkLst>
        <pc:picChg chg="mod">
          <ac:chgData name="Matt Purland" userId="8d07c89cff7dd31c" providerId="Windows Live" clId="Web-{73BCAE7D-DCD1-4627-A57B-B1711E0E065F}" dt="2021-08-12T17:10:25.190" v="0" actId="1076"/>
          <ac:picMkLst>
            <pc:docMk/>
            <pc:sldMk cId="277951476" sldId="266"/>
            <ac:picMk id="3" creationId="{A8DC9D24-EE31-4D90-9F6A-A4DDC90E82A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15B93-9BC0-47C7-A603-365E635577A9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75EEF-5598-491C-853D-845D591A92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83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30E31-234C-4E6D-8E99-CE45E77F7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01C9F-B9BD-48AE-837E-D8404FDBE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5D2D4-D341-4186-8CEC-6B085591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0227-5097-4EA9-80E6-BD14F2B8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2D886-DF20-4317-A40B-B74AA06FF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42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BBC8C-1DAB-441D-9403-69153C02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A58B5-3E93-4784-99CE-A8B3C185D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0C9AB-0871-4AD3-8212-2F953A191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BA016-CEA1-4671-8FA5-3B25CC55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201E-B2C2-4F95-87D6-F79EFD290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75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8D3284-3882-4A60-8BE7-ACEEF1F14C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63395-36A8-4D77-A520-B15BA36A5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3D160-C1CC-4834-9BE2-E7140F27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DDCB6-E830-4EC6-BF81-ECF2E7E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DB3D5-CB09-4B97-A60F-AC07D50AB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08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0D06-DA8C-401E-8A56-3F23CD19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F2045-2A08-42F2-8E25-6D150D0F9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A3387-A521-4E52-A8E9-6BECEB4E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8D6CD-CA83-4F83-90BB-87024FAB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259A1-68EE-4107-A1DB-82FD4D65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8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54B2B-8D32-4118-AB4E-7E875CC6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53032-5688-430F-9B77-43C38D16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781DA-B1D2-426C-B143-17CA5AB0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A3F22-3B5C-424E-BDA4-88BF365C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14E70-C94D-4F37-A673-A00F1E68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75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2F3C4-E159-4418-97D8-80DEDE69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5B637-EC85-4FDC-9C0C-CED61C729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4477F-FE1E-467E-A1F6-814E28022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6AEE5-7DE5-4188-804C-901F55272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76196-50CF-4C39-AF74-A5D049DFA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5C96-09C1-4B77-94CB-44B46269B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06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7E4B9-2323-4764-AB5D-3538AD52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64358-E374-4960-AC62-164477FE9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26C40-3F4C-454B-8696-524AC2E7E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E2B06-8430-4EB4-864B-DD8C2EEE7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5A6DF-EE4D-4C50-8B3C-D418352D6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40D464-64C1-4E75-8936-7A966064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2EEC2F-3FC8-4B55-B995-BC3C38967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D353B-BFE0-4E09-8A8C-DED509E6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879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661C-5192-46AA-8815-291ED88D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3726A-0FF8-4B1E-A70E-0D013DAD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2BFD5-CC52-4A9C-AB6C-B983E76D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98DAB-FFD4-4E16-91AE-73003B5D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99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EFE1D-ECB5-45A9-B603-0CA4A877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3B8B9-03B2-48E0-92D1-53342DCB8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C24FA-B2C6-4BB5-BFBB-AE67A401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8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CA57B-C058-42AA-BA65-3482930BE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DC2D1-EE11-4D06-B3D8-ABF9AFBAA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CC202-E413-4E4C-A226-BA952AB41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A970A-FEC2-43B4-834E-171BDAFA7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3E5DC-EB00-418C-B4DD-3D0000CF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7351C-E2B4-4E55-AE51-A9A1E1042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36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CCE0-049C-4536-9EC8-B45F05A1A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2F52D-C34E-43DF-8588-BC50C72C3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D4977-5226-42CD-99BB-F79883D10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DCCDC-F2CE-424F-B8F2-6730EDB47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C8D1B-2B03-4C63-B9A5-37FC3A13D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C0164-91FB-47A4-9BB0-F147E3008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69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19F4A9-4F2C-41F1-ADA3-EA8A79668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D4726-A00D-437C-89EF-F5ED5354C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0940E-870E-4E31-BBC2-2F18D1014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5B65A-9364-4085-9462-4C9F6445FB2A}" type="datetimeFigureOut">
              <a:rPr lang="en-GB" smtClean="0"/>
              <a:t>12/08/2021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ABF8B-9020-4720-88CF-2D6DBD1C8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21226-959D-4839-A631-E06D79110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5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22" y="5934670"/>
            <a:ext cx="10990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  <a:r>
              <a:rPr lang="en-GB" dirty="0">
                <a:solidFill>
                  <a:schemeClr val="bg1"/>
                </a:solidFill>
              </a:rPr>
              <a:t>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350FF-24CF-423B-8639-EF16AF83C633}"/>
              </a:ext>
            </a:extLst>
          </p:cNvPr>
          <p:cNvSpPr txBox="1"/>
          <p:nvPr/>
        </p:nvSpPr>
        <p:spPr>
          <a:xfrm>
            <a:off x="2913353" y="5383528"/>
            <a:ext cx="636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Images: https://pixabay.com/</a:t>
            </a:r>
          </a:p>
        </p:txBody>
      </p: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A8DC9D24-EE31-4D90-9F6A-A4DDC90E8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39" y="1316138"/>
            <a:ext cx="5271223" cy="4070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AC2DA7-B67E-4D94-B298-FA44D2DBF91B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</p:spTree>
    <p:extLst>
      <p:ext uri="{BB962C8B-B14F-4D97-AF65-F5344CB8AC3E}">
        <p14:creationId xmlns:p14="http://schemas.microsoft.com/office/powerpoint/2010/main" val="27795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pic>
        <p:nvPicPr>
          <p:cNvPr id="10" name="Picture 9" descr="A person that is standing in the grass&#10;&#10;Description generated with high confidence">
            <a:extLst>
              <a:ext uri="{FF2B5EF4-FFF2-40B4-BE49-F238E27FC236}">
                <a16:creationId xmlns:a16="http://schemas.microsoft.com/office/drawing/2014/main" id="{29E6BBFD-430A-4DA1-95D5-11DFF61E5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02" y="1616946"/>
            <a:ext cx="5835788" cy="3890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95FD6C-1FD3-4AB8-B9B0-2E33811937BB}"/>
              </a:ext>
            </a:extLst>
          </p:cNvPr>
          <p:cNvSpPr txBox="1"/>
          <p:nvPr/>
        </p:nvSpPr>
        <p:spPr>
          <a:xfrm>
            <a:off x="2636667" y="1020958"/>
            <a:ext cx="691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to give sby a piece of your mind</a:t>
            </a:r>
          </a:p>
        </p:txBody>
      </p:sp>
    </p:spTree>
    <p:extLst>
      <p:ext uri="{BB962C8B-B14F-4D97-AF65-F5344CB8AC3E}">
        <p14:creationId xmlns:p14="http://schemas.microsoft.com/office/powerpoint/2010/main" val="639660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8B28-E957-4DD0-9B32-AB10D974B1CF}"/>
              </a:ext>
            </a:extLst>
          </p:cNvPr>
          <p:cNvSpPr txBox="1"/>
          <p:nvPr/>
        </p:nvSpPr>
        <p:spPr>
          <a:xfrm>
            <a:off x="2246049" y="942513"/>
            <a:ext cx="7699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I’m not a mind reader, you know!</a:t>
            </a:r>
          </a:p>
        </p:txBody>
      </p:sp>
      <p:pic>
        <p:nvPicPr>
          <p:cNvPr id="8" name="Picture 7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3D561924-EDBE-4B97-8C4D-C4570E3FA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98" y="1523146"/>
            <a:ext cx="5930995" cy="39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2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8703AE-39E0-4477-9963-6A1D8C8E3BCB}"/>
              </a:ext>
            </a:extLst>
          </p:cNvPr>
          <p:cNvSpPr txBox="1"/>
          <p:nvPr/>
        </p:nvSpPr>
        <p:spPr>
          <a:xfrm>
            <a:off x="2913353" y="917355"/>
            <a:ext cx="63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to make up your mind</a:t>
            </a:r>
          </a:p>
        </p:txBody>
      </p:sp>
      <p:pic>
        <p:nvPicPr>
          <p:cNvPr id="11" name="Picture 10" descr="A person standing in a parking lot&#10;&#10;Description generated with high confidence">
            <a:extLst>
              <a:ext uri="{FF2B5EF4-FFF2-40B4-BE49-F238E27FC236}">
                <a16:creationId xmlns:a16="http://schemas.microsoft.com/office/drawing/2014/main" id="{30E7ACCE-E085-46A3-83CA-26CA058FC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75" y="1536859"/>
            <a:ext cx="5199799" cy="39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8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/>
              <a:t>PurlandTraining</a:t>
            </a:r>
            <a:r>
              <a:rPr lang="en-GB" dirty="0"/>
              <a:t>.</a:t>
            </a:r>
            <a:r>
              <a:rPr lang="en-GB"/>
              <a:t>com                                                                                                                                                </a:t>
            </a:r>
            <a:r>
              <a:rPr lang="en-GB" dirty="0"/>
              <a:t>Photocopiable  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pic>
        <p:nvPicPr>
          <p:cNvPr id="8" name="Picture 7" descr="A person standing on a beach&#10;&#10;Description generated with very high confidence">
            <a:extLst>
              <a:ext uri="{FF2B5EF4-FFF2-40B4-BE49-F238E27FC236}">
                <a16:creationId xmlns:a16="http://schemas.microsoft.com/office/drawing/2014/main" id="{53A98BBB-6C9C-4CE2-A55C-8836CA4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44" y="1584237"/>
            <a:ext cx="2923704" cy="48416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1FADA-83A0-4A96-8272-0142632EE755}"/>
              </a:ext>
            </a:extLst>
          </p:cNvPr>
          <p:cNvSpPr txBox="1"/>
          <p:nvPr/>
        </p:nvSpPr>
        <p:spPr>
          <a:xfrm>
            <a:off x="1775532" y="953550"/>
            <a:ext cx="8640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to go out of / lose your mind (with worry)</a:t>
            </a:r>
          </a:p>
        </p:txBody>
      </p:sp>
    </p:spTree>
    <p:extLst>
      <p:ext uri="{BB962C8B-B14F-4D97-AF65-F5344CB8AC3E}">
        <p14:creationId xmlns:p14="http://schemas.microsoft.com/office/powerpoint/2010/main" val="2784052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3C42C-2C83-4704-A0C5-198F58C72F4A}"/>
              </a:ext>
            </a:extLst>
          </p:cNvPr>
          <p:cNvSpPr txBox="1"/>
          <p:nvPr/>
        </p:nvSpPr>
        <p:spPr>
          <a:xfrm>
            <a:off x="2913353" y="967704"/>
            <a:ext cx="63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to come / spring to mind</a:t>
            </a:r>
          </a:p>
        </p:txBody>
      </p:sp>
      <p:pic>
        <p:nvPicPr>
          <p:cNvPr id="3" name="Picture 2" descr="A close up of clouds in the sky&#10;&#10;Description generated with high confidence">
            <a:extLst>
              <a:ext uri="{FF2B5EF4-FFF2-40B4-BE49-F238E27FC236}">
                <a16:creationId xmlns:a16="http://schemas.microsoft.com/office/drawing/2014/main" id="{333AF267-72DE-40F0-8852-FB83C41DE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56" y="967704"/>
            <a:ext cx="4468418" cy="44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6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pic>
        <p:nvPicPr>
          <p:cNvPr id="3" name="Picture 2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00524B10-287D-4105-A3C3-349438367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54" y="1571702"/>
            <a:ext cx="5814484" cy="3875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DEB6E5-7E04-4C14-93E3-502F442D9664}"/>
              </a:ext>
            </a:extLst>
          </p:cNvPr>
          <p:cNvSpPr txBox="1"/>
          <p:nvPr/>
        </p:nvSpPr>
        <p:spPr>
          <a:xfrm>
            <a:off x="2308930" y="986927"/>
            <a:ext cx="757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to have a good mind / half a mind to…</a:t>
            </a:r>
          </a:p>
        </p:txBody>
      </p:sp>
    </p:spTree>
    <p:extLst>
      <p:ext uri="{BB962C8B-B14F-4D97-AF65-F5344CB8AC3E}">
        <p14:creationId xmlns:p14="http://schemas.microsoft.com/office/powerpoint/2010/main" val="1230946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pic>
        <p:nvPicPr>
          <p:cNvPr id="8" name="Picture 7" descr="A close up of a piece of chocolate cake on a plate&#10;&#10;Description generated with high confidence">
            <a:extLst>
              <a:ext uri="{FF2B5EF4-FFF2-40B4-BE49-F238E27FC236}">
                <a16:creationId xmlns:a16="http://schemas.microsoft.com/office/drawing/2014/main" id="{40028D12-9413-4C94-A625-CE4E3C8D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231" y="1512430"/>
            <a:ext cx="5739527" cy="3966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7AF236-1BC7-4025-9236-CF4F406926E4}"/>
              </a:ext>
            </a:extLst>
          </p:cNvPr>
          <p:cNvSpPr txBox="1"/>
          <p:nvPr/>
        </p:nvSpPr>
        <p:spPr>
          <a:xfrm>
            <a:off x="2913351" y="933635"/>
            <a:ext cx="63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out of sight is out of mind</a:t>
            </a:r>
          </a:p>
        </p:txBody>
      </p:sp>
    </p:spTree>
    <p:extLst>
      <p:ext uri="{BB962C8B-B14F-4D97-AF65-F5344CB8AC3E}">
        <p14:creationId xmlns:p14="http://schemas.microsoft.com/office/powerpoint/2010/main" val="40461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hand&#10;&#10;Description generated with high confidence">
            <a:extLst>
              <a:ext uri="{FF2B5EF4-FFF2-40B4-BE49-F238E27FC236}">
                <a16:creationId xmlns:a16="http://schemas.microsoft.com/office/drawing/2014/main" id="{665F5069-C9B8-4E1D-A809-7922F476C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36" y="1138536"/>
            <a:ext cx="5622518" cy="4216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3FE86-C230-4E5D-8A5B-2BF9AD0D6227}"/>
              </a:ext>
            </a:extLst>
          </p:cNvPr>
          <p:cNvSpPr txBox="1"/>
          <p:nvPr/>
        </p:nvSpPr>
        <p:spPr>
          <a:xfrm>
            <a:off x="2913351" y="937946"/>
            <a:ext cx="63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do you mind? / I don’t mind</a:t>
            </a:r>
          </a:p>
        </p:txBody>
      </p:sp>
    </p:spTree>
    <p:extLst>
      <p:ext uri="{BB962C8B-B14F-4D97-AF65-F5344CB8AC3E}">
        <p14:creationId xmlns:p14="http://schemas.microsoft.com/office/powerpoint/2010/main" val="1984865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pic>
        <p:nvPicPr>
          <p:cNvPr id="8" name="Picture 7" descr="A picture containing table, sitting, indoor&#10;&#10;Description generated with high confidence">
            <a:extLst>
              <a:ext uri="{FF2B5EF4-FFF2-40B4-BE49-F238E27FC236}">
                <a16:creationId xmlns:a16="http://schemas.microsoft.com/office/drawing/2014/main" id="{2AF99976-3FD3-4E3C-B48A-EC9A5BC05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82" y="1536166"/>
            <a:ext cx="5975225" cy="3983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09DAB4-7D17-4714-9CE7-136026A8B0EA}"/>
              </a:ext>
            </a:extLst>
          </p:cNvPr>
          <p:cNvSpPr txBox="1"/>
          <p:nvPr/>
        </p:nvSpPr>
        <p:spPr>
          <a:xfrm>
            <a:off x="2913351" y="951391"/>
            <a:ext cx="63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mind that… / mind how you go</a:t>
            </a:r>
          </a:p>
        </p:txBody>
      </p:sp>
    </p:spTree>
    <p:extLst>
      <p:ext uri="{BB962C8B-B14F-4D97-AF65-F5344CB8AC3E}">
        <p14:creationId xmlns:p14="http://schemas.microsoft.com/office/powerpoint/2010/main" val="2775199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pic>
        <p:nvPicPr>
          <p:cNvPr id="10" name="Picture 9" descr="A group of people walking down the street talking on a cell phone&#10;&#10;Description generated with very high confidence">
            <a:extLst>
              <a:ext uri="{FF2B5EF4-FFF2-40B4-BE49-F238E27FC236}">
                <a16:creationId xmlns:a16="http://schemas.microsoft.com/office/drawing/2014/main" id="{540628F0-AE21-43D0-90C9-4C16875C4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5" y="1548860"/>
            <a:ext cx="5237122" cy="39286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12A90B-061C-4DA2-88A1-22026FCD00D3}"/>
              </a:ext>
            </a:extLst>
          </p:cNvPr>
          <p:cNvSpPr txBox="1"/>
          <p:nvPr/>
        </p:nvSpPr>
        <p:spPr>
          <a:xfrm>
            <a:off x="2913353" y="968559"/>
            <a:ext cx="63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great minds think alike</a:t>
            </a:r>
          </a:p>
        </p:txBody>
      </p:sp>
    </p:spTree>
    <p:extLst>
      <p:ext uri="{BB962C8B-B14F-4D97-AF65-F5344CB8AC3E}">
        <p14:creationId xmlns:p14="http://schemas.microsoft.com/office/powerpoint/2010/main" val="1495728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236</Words>
  <Application>Microsoft Office PowerPoint</Application>
  <PresentationFormat>Widescreen</PresentationFormat>
  <Paragraphs>54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Purland</dc:creator>
  <cp:lastModifiedBy>Matt Purland</cp:lastModifiedBy>
  <cp:revision>22</cp:revision>
  <dcterms:created xsi:type="dcterms:W3CDTF">2018-09-11T17:12:04Z</dcterms:created>
  <dcterms:modified xsi:type="dcterms:W3CDTF">2021-08-12T17:10:25Z</dcterms:modified>
</cp:coreProperties>
</file>