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00BDD0-5EDA-4906-8F47-375F16B43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E9682-EFF7-40D5-BB88-1114D842F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D3B6A-AB91-42C6-94F1-CC9548E02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3C064-9F3F-4939-A15E-448A36E046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655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240E2-04FA-4B62-829A-7932DB505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B1599C-F097-4EE9-BE5A-961970840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D0A48E-C16D-4850-A7DE-536AD4AB8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D8F89-050F-4A55-9532-9BFC610740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666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23DB8E-1099-4608-8FF3-706EC9A63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A14F9-50E0-4DFE-B0C6-A32BC23E8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263E9-4F3A-4E60-8A5B-206D9C8D7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1860B-3CB7-434E-8562-207F775D89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74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52078F-2C81-4395-B556-D9177BE09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2FBF96-11AA-4C8A-974E-6A93F9F52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F5875B-6AD0-4DF6-93A4-FD2FE4758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C280-43D3-4809-B66B-50F79AE915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231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1376E2-AF37-4538-A990-CA26DC5CC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C0142-C5D6-4E1A-A7C1-11E8378DB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81A2BB-8AED-406B-B922-7612F72A2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3811-D358-4446-AA0A-D230A46C8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418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E5770-0182-4C6F-A334-A101D9185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56372-EC58-464A-8F84-3FBB49598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B633F-159B-4BCD-97EB-8C5D41253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DD06-3632-4945-B772-BCC6FB00E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44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942097-3CA2-4B81-B3D8-56B188D9F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8DFF93-1741-41F5-BC11-1E0164280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6CC250-116D-4D0F-85E8-AB6326B95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2D9F5-AFA9-4E27-BEA0-F4AB76CCA8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39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B4E69A-0A64-460E-B590-0375291F0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4EBD70-0785-4038-9909-25A335440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06734B-6ECC-4C77-B958-6537EDC41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C698-F8A6-4B56-80A4-FA097D1190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152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AA869A-D5AA-4101-BC70-BE7C969CD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BEC044-0572-49F5-BDF1-C76BB35B8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C84454-424F-49E0-A622-064D31271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5EDF-7631-43E9-98D4-B885129232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54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17FB7-C4F9-43C4-9E76-AE4564FD8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C1F89-2418-49D6-97DB-C4E206512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82EE0-AAD0-4E95-BF96-124895350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E668-1AA3-43E4-B6A3-43329354CB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1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4A201-8C2F-4CA1-AEBD-49F8CF2C9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837B0-420C-443B-9688-492DC3AF6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FA7B1-F59A-4D5C-96FF-680934856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0C85-E5E2-47FC-96C5-0177C9A903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036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032A34-783D-4B0C-BAFE-D730CE866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DAD6F3-2F71-40F9-9281-7B1E67059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16D0E0-C6C3-4C73-9DCC-77A7F44884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465A78-635A-45A1-AA29-82E785B7FD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F20799-28E2-4F8F-ACC6-61BA991544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3FF92F-DA49-49D1-B575-1CECA6A259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BFF2FB76-5AEB-4DF4-B295-4BDCF5B2BA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692150"/>
            <a:ext cx="6400800" cy="4946650"/>
          </a:xfrm>
        </p:spPr>
        <p:txBody>
          <a:bodyPr/>
          <a:lstStyle/>
          <a:p>
            <a:pPr eaLnBrk="1" hangingPunct="1"/>
            <a:r>
              <a:rPr lang="en-GB" altLang="en-US" sz="1800" b="1"/>
              <a:t>Learn English Pronunciation Now!</a:t>
            </a:r>
          </a:p>
          <a:p>
            <a:pPr eaLnBrk="1" hangingPunct="1"/>
            <a:endParaRPr lang="en-GB" altLang="en-US" sz="1800" b="1"/>
          </a:p>
          <a:p>
            <a:pPr eaLnBrk="1" hangingPunct="1"/>
            <a:endParaRPr lang="en-GB" altLang="en-US" sz="1400"/>
          </a:p>
          <a:p>
            <a:pPr eaLnBrk="1" hangingPunct="1"/>
            <a:r>
              <a:rPr lang="en-GB" altLang="en-US" sz="1400" i="1"/>
              <a:t>Useful Links:</a:t>
            </a:r>
          </a:p>
          <a:p>
            <a:pPr eaLnBrk="1" hangingPunct="1"/>
            <a:endParaRPr lang="en-GB" altLang="en-US" sz="1400" i="1"/>
          </a:p>
          <a:p>
            <a:pPr eaLnBrk="1" hangingPunct="1"/>
            <a:endParaRPr lang="en-GB" altLang="en-US" sz="1400" i="1"/>
          </a:p>
          <a:p>
            <a:pPr eaLnBrk="1" hangingPunct="1"/>
            <a:r>
              <a:rPr lang="en-GB" altLang="en-US" sz="1400"/>
              <a:t>Talk a Lot Spoken English Course:</a:t>
            </a:r>
          </a:p>
          <a:p>
            <a:pPr eaLnBrk="1" hangingPunct="1"/>
            <a:r>
              <a:rPr lang="en-GB" altLang="en-US" sz="1400"/>
              <a:t>https://purlandtraining.com/free-books/</a:t>
            </a:r>
          </a:p>
          <a:p>
            <a:pPr eaLnBrk="1" hangingPunct="1"/>
            <a:endParaRPr lang="en-GB" altLang="en-US" sz="1400"/>
          </a:p>
          <a:p>
            <a:pPr eaLnBrk="1" hangingPunct="1"/>
            <a:r>
              <a:rPr lang="en-GB" altLang="en-US" sz="1400"/>
              <a:t>Free Spoken English Handbook:</a:t>
            </a:r>
          </a:p>
          <a:p>
            <a:pPr eaLnBrk="1" hangingPunct="1"/>
            <a:r>
              <a:rPr lang="en-GB" altLang="en-US" sz="1400"/>
              <a:t>https://purlandtraining.com/free-books/free-talk-a-lot-elementary-handbook-by-matt-purland/</a:t>
            </a:r>
          </a:p>
          <a:p>
            <a:pPr eaLnBrk="1" hangingPunct="1"/>
            <a:endParaRPr lang="en-GB" altLang="en-US" sz="1400"/>
          </a:p>
          <a:p>
            <a:pPr eaLnBrk="1" hangingPunct="1"/>
            <a:r>
              <a:rPr lang="en-GB" altLang="en-US" sz="1400"/>
              <a:t>The 48 Sounds of English with the IPA:</a:t>
            </a:r>
          </a:p>
          <a:p>
            <a:pPr eaLnBrk="1" hangingPunct="1"/>
            <a:r>
              <a:rPr lang="en-GB" altLang="en-US" sz="1400"/>
              <a:t>https://purlandtraining.com/wp-content/uploads/2016/10/clear-alphabet-chart.pdf</a:t>
            </a:r>
          </a:p>
        </p:txBody>
      </p:sp>
      <p:sp>
        <p:nvSpPr>
          <p:cNvPr id="2051" name="TextBox 4">
            <a:extLst>
              <a:ext uri="{FF2B5EF4-FFF2-40B4-BE49-F238E27FC236}">
                <a16:creationId xmlns:a16="http://schemas.microsoft.com/office/drawing/2014/main" id="{0294CED5-2CDA-4615-B67F-D515E1F29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180138"/>
            <a:ext cx="290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https://purlandtraining.com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C07E0486-3362-43F5-878A-14AC3CB7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81150"/>
            <a:ext cx="57531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AA1C7764-9E39-4B68-B734-C67C60D1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595438"/>
            <a:ext cx="51244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F58705A8-E60D-40BA-A273-3076C995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867025"/>
            <a:ext cx="8277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1DF1386C-5C94-43C0-8011-256C6DCE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404938"/>
            <a:ext cx="75152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6530500A-7080-41AC-AEFA-0BD0E5AF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8931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B63DD250-E08B-472B-ABC5-7D864B9E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8931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5026A975-2F72-4CDE-8BF8-736AB9EB3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91440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B6E87EE6-B4E2-4A94-AD40-77B91D3D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349500"/>
            <a:ext cx="89519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3A83F4A2-5B09-4BA6-82C4-295E4E5B6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6054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400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276F6C93-D415-42ED-8225-2597038E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47700"/>
            <a:ext cx="8172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E0816802-60D8-43C4-AF47-D8939E34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23875"/>
            <a:ext cx="85153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Purland</dc:creator>
  <cp:lastModifiedBy>Matt Purland</cp:lastModifiedBy>
  <cp:revision>15</cp:revision>
  <dcterms:created xsi:type="dcterms:W3CDTF">2009-09-14T09:01:11Z</dcterms:created>
  <dcterms:modified xsi:type="dcterms:W3CDTF">2021-12-30T00:42:09Z</dcterms:modified>
</cp:coreProperties>
</file>