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91" r:id="rId4"/>
    <p:sldId id="301" r:id="rId5"/>
    <p:sldId id="317" r:id="rId6"/>
    <p:sldId id="323" r:id="rId7"/>
    <p:sldId id="324" r:id="rId8"/>
    <p:sldId id="325" r:id="rId9"/>
    <p:sldId id="326" r:id="rId10"/>
    <p:sldId id="315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Purland" initials="MP" lastIdx="1" clrIdx="0">
    <p:extLst>
      <p:ext uri="{19B8F6BF-5375-455C-9EA6-DF929625EA0E}">
        <p15:presenceInfo xmlns:p15="http://schemas.microsoft.com/office/powerpoint/2012/main" userId="8d07c89cff7dd3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64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99" d="100"/>
          <a:sy n="99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6439-1A67-4917-A6D7-168C56CB4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CCDBA-CB45-49D9-89F9-EB624C427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F3118-5699-4525-9A72-B223E24C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2306-206B-4293-AC70-EE8F920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CC38-7AE7-4BEF-A0FB-3C9EE897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016A-2B3D-423A-B7FC-5981B44F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FE7D6-0477-4FAE-9B74-CAC6CBEE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8E74-B3F4-4E3D-B163-590431A3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94086-4698-4E0C-A12B-F71206F2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45E3-0C70-4DE9-A3D0-B3AAEC11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6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78086-071E-460A-8F83-772C11CC9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F48B-6499-4224-846D-1B3DC953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069D-8248-4C93-84A2-BC7B446D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E78BA-EF52-43FA-86D5-AA6908BB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9027-29F2-429A-A97D-5E655F4E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FDB4-5929-41CC-B5C2-7848FBB7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47451-A688-4587-8FC2-E11906DC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BC92-A53A-4585-A2B1-2F3693FA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CC54-BC34-4D24-B419-A3F67F30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4721-4E52-41F0-8F6B-E0849B7C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9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12C2-2A66-491E-9A7F-7B65AA4E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EED29-FF43-458A-B1F3-A825C85D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A2E7-7D3F-49BA-879A-EABB42EA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489F-2B36-4D60-A27F-0DA1A951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1A3E8-92C2-4C45-8A6E-B00214D1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2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2C4B-3F20-4540-9F92-69D53A8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138E-B15E-448C-8208-3FA05F0B8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7D1C-DD8B-4313-A963-00B0A2325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34578-2276-4DE0-8AF7-722919BA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55489-BD99-4325-8849-1031C094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AE5E2-94DC-478C-8466-A2238325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3FAE-4CAA-42FB-94FD-B3B155F0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97F0-2F24-429F-BD8E-44A538D6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98129-57D5-4421-B946-2B709C9B6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882D0-7BF0-44ED-8A0B-467EC72CE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B4578-759B-492E-A780-24FB742F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39331-9355-4230-A6BF-84BE54EB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E7D72-3F7E-4940-A071-5B65F24A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6F38D-42C6-4E8C-B13B-B9076AF1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0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3C08-B175-4A21-B15F-5DDB6CCC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8BA48-D2F4-4C93-BAB2-1E77BC78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56299-8965-47A6-BBD0-81955BBC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874CB-142F-4416-8B41-86389AED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00A01-1925-4754-8999-8F2BE186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9EF1-A927-4D98-8A2E-353849BF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7CB87-97F1-4E6A-9FD8-F02606D3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C0DD-6814-4BF6-8E54-DF87FE7F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4758-06CC-4E85-BED0-32CF245B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FF2A-046B-412D-A930-B0180EB8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61F13-24C1-4ACB-B401-C3E1E436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7B54B-46D1-4CF1-8447-DD894E7E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C9D51-6D02-4AD7-A439-7A2BE4D0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1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81D7-64DA-4ED2-A3D3-E59BF012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3D232-42C8-4A37-84D3-80A8670C5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9549B-F0B0-40EF-A615-C58B5265F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FC89A-F028-4971-9CB6-3D9EB4EA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629BD-9F29-4062-853C-B2A9C423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F29B9-C6ED-4A8F-AAF9-E815347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9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EEE05-19A6-4684-911F-96AE2D57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050E-A930-4D81-84AF-EEBC6349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8CAF-F155-4D93-9B31-1A0F1B03E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6823-7B80-4B8C-B1CE-B873FAB44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7926-AD09-4EB3-8456-A04B203A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57FBA3-6554-4AB8-8238-DA6F04A98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57731-39F9-4861-8B3B-3B8861442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05BD4-3D21-4233-8427-418CDC11D304}"/>
              </a:ext>
            </a:extLst>
          </p:cNvPr>
          <p:cNvSpPr txBox="1"/>
          <p:nvPr/>
        </p:nvSpPr>
        <p:spPr>
          <a:xfrm>
            <a:off x="3364614" y="1345573"/>
            <a:ext cx="546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https://purlandtraining.com/free-books/</a:t>
            </a:r>
          </a:p>
        </p:txBody>
      </p:sp>
    </p:spTree>
    <p:extLst>
      <p:ext uri="{BB962C8B-B14F-4D97-AF65-F5344CB8AC3E}">
        <p14:creationId xmlns:p14="http://schemas.microsoft.com/office/powerpoint/2010/main" val="3353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Join </a:t>
            </a:r>
            <a:r>
              <a:rPr lang="pl-PL" sz="3600" i="1" dirty="0">
                <a:latin typeface="Arial Rounded MT Bold" panose="020F0704030504030204" pitchFamily="34" charset="0"/>
              </a:rPr>
              <a:t>me</a:t>
            </a:r>
            <a:r>
              <a:rPr lang="en-GB" sz="3600" i="1" dirty="0">
                <a:latin typeface="Arial Rounded MT Bold" panose="020F0704030504030204" pitchFamily="34" charset="0"/>
              </a:rPr>
              <a:t> </a:t>
            </a:r>
            <a:r>
              <a:rPr lang="en-GB" sz="3600" i="1" dirty="0">
                <a:highlight>
                  <a:srgbClr val="FF00FF"/>
                </a:highlight>
                <a:latin typeface="Arial Rounded MT Bold" panose="020F0704030504030204" pitchFamily="34" charset="0"/>
              </a:rPr>
              <a:t>next time </a:t>
            </a:r>
            <a:r>
              <a:rPr lang="en-GB" sz="3600" i="1" dirty="0">
                <a:latin typeface="Arial Rounded MT Bold" panose="020F0704030504030204" pitchFamily="34" charset="0"/>
              </a:rPr>
              <a:t>at </a:t>
            </a:r>
            <a:r>
              <a:rPr lang="en-GB" sz="36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21 CET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for </a:t>
            </a:r>
            <a:r>
              <a:rPr lang="pl-PL" sz="3600" i="1" dirty="0">
                <a:latin typeface="Arial Rounded MT Bold" panose="020F0704030504030204" pitchFamily="34" charset="0"/>
              </a:rPr>
              <a:t>a </a:t>
            </a:r>
            <a:r>
              <a:rPr lang="en-GB" sz="3600" i="1" dirty="0">
                <a:latin typeface="Arial Rounded MT Bold" panose="020F0704030504030204" pitchFamily="34" charset="0"/>
              </a:rPr>
              <a:t>FREE LIVE English class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here on Facebook Live!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https://purlandtraining.com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https://www.facebook.com/purlandtrainingcom</a:t>
            </a:r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https://tiny.cc/ptyt</a:t>
            </a: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(Y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ouTube: Purland Training)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https://twitter.com/purlandtraining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https://www.twitch.tv/learnenglishnow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picture containing doll&#10;&#10;Description automatically generated">
            <a:extLst>
              <a:ext uri="{FF2B5EF4-FFF2-40B4-BE49-F238E27FC236}">
                <a16:creationId xmlns:a16="http://schemas.microsoft.com/office/drawing/2014/main" id="{E62D00BF-755C-47D5-8A2A-B1016BEB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25" y="1701022"/>
            <a:ext cx="3767505" cy="50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7" y="660789"/>
            <a:ext cx="10461523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dirty="0"/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pl-PL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	</a:t>
            </a:r>
            <a:r>
              <a:rPr lang="pl-PL" sz="3200" dirty="0">
                <a:latin typeface="Arial Rounded MT Bold" panose="020F0704030504030204" pitchFamily="34" charset="0"/>
              </a:rPr>
              <a:t>			</a:t>
            </a:r>
            <a:r>
              <a:rPr lang="en-GB" sz="3200" dirty="0">
                <a:latin typeface="Arial Rounded MT Bold" panose="020F0704030504030204" pitchFamily="34" charset="0"/>
              </a:rPr>
              <a:t>Matt Purland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	</a:t>
            </a:r>
            <a:r>
              <a:rPr lang="pl-PL" sz="3200" dirty="0">
                <a:latin typeface="Arial Rounded MT Bold" panose="020F0704030504030204" pitchFamily="34" charset="0"/>
              </a:rPr>
              <a:t>			Pu</a:t>
            </a:r>
            <a:r>
              <a:rPr lang="en-GB" sz="3200" dirty="0">
                <a:latin typeface="Arial Rounded MT Bold" panose="020F0704030504030204" pitchFamily="34" charset="0"/>
              </a:rPr>
              <a:t>rlandTraining.com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pPr algn="ctr"/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4" name="Picture 3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9FB77CE2-9DB4-4706-8068-B92612B5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8" y="1000990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735955"/>
            <a:ext cx="10461523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r>
              <a:rPr lang="en-GB" sz="2800" dirty="0">
                <a:latin typeface="Arial Rounded MT Bold" panose="020F0704030504030204" pitchFamily="34" charset="0"/>
              </a:rPr>
              <a:t>	Please FOLLOW and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          tell your friends! :)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https://purlandtraining.com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https://www.facebook.com/purlandtrainingcom</a:t>
            </a:r>
            <a:endParaRPr lang="pl-PL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https://tiny.cc/ptyt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(Y</a:t>
            </a: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ouTube: Purland Training)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https://twitter.com/purlandtraining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https://www.twitch.tv/learnenglishnow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7103DD8E-2926-43BB-A46E-08FC4BE9D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51" y="735955"/>
            <a:ext cx="4404910" cy="24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717952" y="1189074"/>
            <a:ext cx="10940647" cy="447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4000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FREE Live English Class</a:t>
            </a:r>
            <a:endParaRPr lang="pl-PL" sz="4000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br>
              <a:rPr lang="en-GB" sz="4000" dirty="0"/>
            </a:br>
            <a:r>
              <a:rPr lang="en-GB" sz="4000" b="0" i="0" dirty="0">
                <a:solidFill>
                  <a:srgbClr val="1C1E21"/>
                </a:solidFill>
                <a:effectLst/>
                <a:latin typeface="Helvetica" panose="020B0604020202020204" pitchFamily="34" charset="0"/>
              </a:rPr>
              <a:t>Topic: </a:t>
            </a:r>
            <a:r>
              <a:rPr lang="pl-PL" sz="40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Learn English Idioms about Health</a:t>
            </a:r>
            <a:endParaRPr lang="en-US" sz="3200" i="1" cap="all" dirty="0">
              <a:ln w="3175" cmpd="sng">
                <a:noFill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39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3383375" y="326572"/>
            <a:ext cx="542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+mj-lt"/>
              </a:rPr>
              <a:t>What is an idiom?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4125-7F28-41F1-B591-19BC378506D7}"/>
              </a:ext>
            </a:extLst>
          </p:cNvPr>
          <p:cNvSpPr txBox="1"/>
          <p:nvPr/>
        </p:nvSpPr>
        <p:spPr>
          <a:xfrm>
            <a:off x="205133" y="1422070"/>
            <a:ext cx="1178173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3200" dirty="0">
              <a:latin typeface="+mj-lt"/>
            </a:endParaRPr>
          </a:p>
          <a:p>
            <a:r>
              <a:rPr lang="en-GB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established expression whose meaning is not deducible from the literal meanings of its component words, often peculiar to a given language.</a:t>
            </a:r>
            <a:endParaRPr lang="pl-PL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pl-PL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pl-PL" sz="3200" dirty="0">
                <a:solidFill>
                  <a:srgbClr val="202122"/>
                </a:solidFill>
                <a:latin typeface="Arial" panose="020B0604020202020204" pitchFamily="34" charset="0"/>
              </a:rPr>
              <a:t>en.wiktionary.org</a:t>
            </a:r>
          </a:p>
          <a:p>
            <a:endParaRPr lang="pl-PL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pl-PL" sz="3200" dirty="0">
                <a:solidFill>
                  <a:srgbClr val="202122"/>
                </a:solidFill>
                <a:latin typeface="Arial" panose="020B0604020202020204" pitchFamily="34" charset="0"/>
              </a:rPr>
              <a:t>It’s raining cats and dogs.	It’s raining heavily.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4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875157" y="326572"/>
            <a:ext cx="84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+mj-lt"/>
              </a:rPr>
              <a:t>English Idioms about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4125-7F28-41F1-B591-19BC378506D7}"/>
              </a:ext>
            </a:extLst>
          </p:cNvPr>
          <p:cNvSpPr txBox="1"/>
          <p:nvPr/>
        </p:nvSpPr>
        <p:spPr>
          <a:xfrm>
            <a:off x="205133" y="1422070"/>
            <a:ext cx="117817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An apple a day keeps the doctor away</a:t>
            </a:r>
            <a:r>
              <a:rPr lang="pl-PL" sz="3200" dirty="0">
                <a:latin typeface="+mj-lt"/>
              </a:rPr>
              <a:t>.</a:t>
            </a:r>
          </a:p>
          <a:p>
            <a:r>
              <a:rPr lang="pl-PL" sz="3200" dirty="0">
                <a:latin typeface="+mj-lt"/>
              </a:rPr>
              <a:t>If you eat healthily you won’t need to see a doctor.</a:t>
            </a:r>
          </a:p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Be as fit as a fiddle</a:t>
            </a:r>
            <a:r>
              <a:rPr lang="pl-PL" sz="3200" dirty="0">
                <a:latin typeface="+mj-lt"/>
              </a:rPr>
              <a:t>.</a:t>
            </a:r>
          </a:p>
          <a:p>
            <a:r>
              <a:rPr lang="pl-PL" sz="3200" dirty="0">
                <a:latin typeface="+mj-lt"/>
              </a:rPr>
              <a:t>Be very fit (and healthy).		BORING / VANILLA</a:t>
            </a:r>
          </a:p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You are what you eat</a:t>
            </a:r>
            <a:r>
              <a:rPr lang="pl-PL" sz="3200" dirty="0">
                <a:latin typeface="+mj-lt"/>
              </a:rPr>
              <a:t>.			JUNK IN &gt; JUNK OUT</a:t>
            </a:r>
          </a:p>
          <a:p>
            <a:r>
              <a:rPr lang="pl-PL" sz="3200" dirty="0">
                <a:latin typeface="+mj-lt"/>
              </a:rPr>
              <a:t>If you eat healthily, your body will be healthy.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8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875157" y="326572"/>
            <a:ext cx="84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+mj-lt"/>
              </a:rPr>
              <a:t>English Idioms about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4125-7F28-41F1-B591-19BC378506D7}"/>
              </a:ext>
            </a:extLst>
          </p:cNvPr>
          <p:cNvSpPr txBox="1"/>
          <p:nvPr/>
        </p:nvSpPr>
        <p:spPr>
          <a:xfrm>
            <a:off x="205133" y="1422070"/>
            <a:ext cx="117817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Be/feel under the weather</a:t>
            </a:r>
            <a:endParaRPr lang="pl-PL" sz="3200" dirty="0">
              <a:latin typeface="+mj-lt"/>
            </a:endParaRPr>
          </a:p>
          <a:p>
            <a:r>
              <a:rPr lang="pl-PL" sz="3200" dirty="0">
                <a:latin typeface="+mj-lt"/>
              </a:rPr>
              <a:t>Not feel very well / be unwell</a:t>
            </a:r>
          </a:p>
          <a:p>
            <a:endParaRPr lang="pl-PL" sz="3200" dirty="0">
              <a:latin typeface="+mj-lt"/>
            </a:endParaRPr>
          </a:p>
          <a:p>
            <a:r>
              <a:rPr lang="pl-PL" sz="3200" dirty="0">
                <a:latin typeface="+mj-lt"/>
              </a:rPr>
              <a:t>Call/Phone in sick</a:t>
            </a:r>
          </a:p>
          <a:p>
            <a:r>
              <a:rPr lang="pl-PL" sz="3200" dirty="0">
                <a:latin typeface="+mj-lt"/>
              </a:rPr>
              <a:t>Call/Phone your workplace to report absence due to sickness</a:t>
            </a:r>
          </a:p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Be/feel as right as rain</a:t>
            </a:r>
            <a:endParaRPr lang="pl-PL" sz="3200" dirty="0">
              <a:latin typeface="+mj-lt"/>
            </a:endParaRPr>
          </a:p>
          <a:p>
            <a:r>
              <a:rPr lang="pl-PL" sz="3200" dirty="0">
                <a:latin typeface="+mj-lt"/>
              </a:rPr>
              <a:t>Be/feel in perfect health</a:t>
            </a:r>
          </a:p>
          <a:p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0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875157" y="326572"/>
            <a:ext cx="84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+mj-lt"/>
              </a:rPr>
              <a:t>English Idioms about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4125-7F28-41F1-B591-19BC378506D7}"/>
              </a:ext>
            </a:extLst>
          </p:cNvPr>
          <p:cNvSpPr txBox="1"/>
          <p:nvPr/>
        </p:nvSpPr>
        <p:spPr>
          <a:xfrm>
            <a:off x="205133" y="1422070"/>
            <a:ext cx="117817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3200" dirty="0">
              <a:latin typeface="+mj-lt"/>
            </a:endParaRPr>
          </a:p>
          <a:p>
            <a:r>
              <a:rPr lang="en-GB" sz="3200" dirty="0">
                <a:highlight>
                  <a:srgbClr val="FF00FF"/>
                </a:highlight>
                <a:latin typeface="+mj-lt"/>
              </a:rPr>
              <a:t>Laughter is the best medicine</a:t>
            </a:r>
            <a:r>
              <a:rPr lang="pl-PL" sz="3200" dirty="0">
                <a:highlight>
                  <a:srgbClr val="FF00FF"/>
                </a:highlight>
                <a:latin typeface="+mj-lt"/>
              </a:rPr>
              <a:t> (cliche) crass/insensitive</a:t>
            </a:r>
          </a:p>
          <a:p>
            <a:r>
              <a:rPr lang="pl-PL" sz="3200" dirty="0">
                <a:latin typeface="+mj-lt"/>
              </a:rPr>
              <a:t>If you’re feeling down/depressed, it can be beneficial to have fun/have a good time/go out for a drink with friends</a:t>
            </a:r>
          </a:p>
          <a:p>
            <a:endParaRPr lang="pl-PL" sz="3200" dirty="0">
              <a:latin typeface="+mj-lt"/>
            </a:endParaRPr>
          </a:p>
          <a:p>
            <a:r>
              <a:rPr lang="en-GB" sz="3200" dirty="0">
                <a:highlight>
                  <a:srgbClr val="FFFF00"/>
                </a:highlight>
                <a:latin typeface="+mj-lt"/>
              </a:rPr>
              <a:t>Get a clean bill of health</a:t>
            </a:r>
          </a:p>
          <a:p>
            <a:r>
              <a:rPr lang="en-GB" sz="3200" dirty="0">
                <a:highlight>
                  <a:srgbClr val="FFFF00"/>
                </a:highlight>
                <a:latin typeface="+mj-lt"/>
              </a:rPr>
              <a:t>Get a new lease of life</a:t>
            </a:r>
          </a:p>
          <a:p>
            <a:r>
              <a:rPr lang="en-GB" sz="3200" dirty="0">
                <a:highlight>
                  <a:srgbClr val="FFFF00"/>
                </a:highlight>
                <a:latin typeface="+mj-lt"/>
              </a:rPr>
              <a:t>Get back on your feet</a:t>
            </a:r>
            <a:r>
              <a:rPr lang="pl-PL" sz="3200" dirty="0">
                <a:highlight>
                  <a:srgbClr val="FFFF00"/>
                </a:highlight>
                <a:latin typeface="+mj-lt"/>
              </a:rPr>
              <a:t> – hard time</a:t>
            </a:r>
            <a:endParaRPr lang="en-GB" sz="3200" dirty="0">
              <a:highlight>
                <a:srgbClr val="FFFF00"/>
              </a:highlight>
              <a:latin typeface="+mj-lt"/>
            </a:endParaRPr>
          </a:p>
          <a:p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6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875157" y="326572"/>
            <a:ext cx="84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+mj-lt"/>
              </a:rPr>
              <a:t>English Idioms about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4125-7F28-41F1-B591-19BC378506D7}"/>
              </a:ext>
            </a:extLst>
          </p:cNvPr>
          <p:cNvSpPr txBox="1"/>
          <p:nvPr/>
        </p:nvSpPr>
        <p:spPr>
          <a:xfrm>
            <a:off x="205133" y="1422070"/>
            <a:ext cx="1178173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Have</a:t>
            </a:r>
            <a:r>
              <a:rPr lang="pl-PL" sz="3200" dirty="0">
                <a:latin typeface="+mj-lt"/>
              </a:rPr>
              <a:t>/have got</a:t>
            </a:r>
            <a:r>
              <a:rPr lang="en-GB" sz="3200" dirty="0">
                <a:latin typeface="+mj-lt"/>
              </a:rPr>
              <a:t> a frog in your throat</a:t>
            </a:r>
            <a:r>
              <a:rPr lang="pl-PL" sz="3200" dirty="0">
                <a:latin typeface="+mj-lt"/>
              </a:rPr>
              <a:t>		visual phrases</a:t>
            </a:r>
          </a:p>
          <a:p>
            <a:r>
              <a:rPr lang="pl-PL" sz="3200" dirty="0">
                <a:latin typeface="+mj-lt"/>
              </a:rPr>
              <a:t>I have a problem speaking at the moment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Have</a:t>
            </a:r>
            <a:r>
              <a:rPr lang="pl-PL" sz="3200" dirty="0">
                <a:latin typeface="+mj-lt"/>
              </a:rPr>
              <a:t>/have got</a:t>
            </a:r>
            <a:r>
              <a:rPr lang="en-GB" sz="3200" dirty="0">
                <a:latin typeface="+mj-lt"/>
              </a:rPr>
              <a:t> one foot in the grave</a:t>
            </a:r>
            <a:endParaRPr lang="pl-PL" sz="3200" dirty="0">
              <a:latin typeface="+mj-lt"/>
            </a:endParaRPr>
          </a:p>
          <a:p>
            <a:r>
              <a:rPr lang="pl-PL" sz="3200" dirty="0">
                <a:latin typeface="+mj-lt"/>
              </a:rPr>
              <a:t>You’re on the way out</a:t>
            </a:r>
          </a:p>
          <a:p>
            <a:r>
              <a:rPr lang="pl-PL" sz="3200" dirty="0">
                <a:latin typeface="+mj-lt"/>
              </a:rPr>
              <a:t>You’re dicing with death</a:t>
            </a:r>
          </a:p>
          <a:p>
            <a:endParaRPr lang="pl-PL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Be just what the doctor ordered</a:t>
            </a:r>
            <a:endParaRPr lang="pl-PL" sz="3200" dirty="0">
              <a:latin typeface="+mj-lt"/>
            </a:endParaRPr>
          </a:p>
          <a:p>
            <a:r>
              <a:rPr lang="pl-PL" sz="3200" dirty="0">
                <a:latin typeface="+mj-lt"/>
              </a:rPr>
              <a:t>It’s just what I wanted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4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2225</TotalTime>
  <Words>426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Purland</dc:creator>
  <cp:lastModifiedBy>Matt Purland</cp:lastModifiedBy>
  <cp:revision>95</cp:revision>
  <dcterms:created xsi:type="dcterms:W3CDTF">2020-09-19T17:01:21Z</dcterms:created>
  <dcterms:modified xsi:type="dcterms:W3CDTF">2020-10-06T20:02:00Z</dcterms:modified>
</cp:coreProperties>
</file>