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sldIdLst>
    <p:sldId id="307" r:id="rId2"/>
    <p:sldId id="259" r:id="rId3"/>
    <p:sldId id="291" r:id="rId4"/>
    <p:sldId id="316" r:id="rId5"/>
    <p:sldId id="301" r:id="rId6"/>
    <p:sldId id="302" r:id="rId7"/>
    <p:sldId id="308" r:id="rId8"/>
    <p:sldId id="306" r:id="rId9"/>
    <p:sldId id="309" r:id="rId10"/>
    <p:sldId id="312" r:id="rId11"/>
    <p:sldId id="311" r:id="rId12"/>
    <p:sldId id="315" r:id="rId13"/>
    <p:sldId id="28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77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38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27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187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39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4332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68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56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5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40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14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32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90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5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0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0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726F4BA-1169-4A12-BA51-4AFA37BCC08E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34E12D-3669-4E44-9A41-B7CF5A18B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90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eat-well-101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38741C6-6722-436F-91F9-E4562ABB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183594A-6BA1-4886-A4D3-C6F3A6B78B8E}"/>
              </a:ext>
            </a:extLst>
          </p:cNvPr>
          <p:cNvSpPr txBox="1"/>
          <p:nvPr/>
        </p:nvSpPr>
        <p:spPr>
          <a:xfrm>
            <a:off x="3383375" y="159798"/>
            <a:ext cx="542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3. Reading Food Labels (3/3)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623F72-6B9A-40CA-BB33-0F14552A5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9" y="683018"/>
            <a:ext cx="4296971" cy="4100879"/>
          </a:xfrm>
          <a:prstGeom prst="rect">
            <a:avLst/>
          </a:prstGeom>
        </p:spPr>
      </p:pic>
      <p:pic>
        <p:nvPicPr>
          <p:cNvPr id="9" name="Picture 8" descr="A picture containing outdoor, metal, side, sitting&#10;&#10;Description automatically generated">
            <a:extLst>
              <a:ext uri="{FF2B5EF4-FFF2-40B4-BE49-F238E27FC236}">
                <a16:creationId xmlns:a16="http://schemas.microsoft.com/office/drawing/2014/main" id="{9D2DCF08-7E99-4B62-B711-FB4772C97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71" y="1684572"/>
            <a:ext cx="6248471" cy="4100879"/>
          </a:xfrm>
          <a:prstGeom prst="rect">
            <a:avLst/>
          </a:prstGeom>
        </p:spPr>
      </p:pic>
      <p:pic>
        <p:nvPicPr>
          <p:cNvPr id="13" name="Picture 12" descr="A picture containing letter&#10;&#10;Description automatically generated">
            <a:extLst>
              <a:ext uri="{FF2B5EF4-FFF2-40B4-BE49-F238E27FC236}">
                <a16:creationId xmlns:a16="http://schemas.microsoft.com/office/drawing/2014/main" id="{7CC92B20-33F6-432B-9535-9B37E77BF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60" y="1078084"/>
            <a:ext cx="2796379" cy="5070791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4BBE870-5FE8-46F5-B7B0-99B9847B9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57"/>
            <a:ext cx="2125548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E3612D-9088-48C5-B021-8A4A33115E39}"/>
              </a:ext>
            </a:extLst>
          </p:cNvPr>
          <p:cNvSpPr txBox="1"/>
          <p:nvPr/>
        </p:nvSpPr>
        <p:spPr>
          <a:xfrm>
            <a:off x="865238" y="976835"/>
            <a:ext cx="1046152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/>
              <a:t>XXXXX</a:t>
            </a:r>
            <a:endParaRPr lang="en-GB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F27730-A789-4419-AFEA-FE003EF4C9BE}"/>
              </a:ext>
            </a:extLst>
          </p:cNvPr>
          <p:cNvSpPr txBox="1"/>
          <p:nvPr/>
        </p:nvSpPr>
        <p:spPr>
          <a:xfrm>
            <a:off x="3339673" y="159798"/>
            <a:ext cx="551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4359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257731-39F9-4861-8B3B-3B8861442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A05BD4-3D21-4233-8427-418CDC11D304}"/>
              </a:ext>
            </a:extLst>
          </p:cNvPr>
          <p:cNvSpPr txBox="1"/>
          <p:nvPr/>
        </p:nvSpPr>
        <p:spPr>
          <a:xfrm>
            <a:off x="3364614" y="1345573"/>
            <a:ext cx="546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https://purlandtraining.com/free-books/</a:t>
            </a:r>
          </a:p>
        </p:txBody>
      </p:sp>
    </p:spTree>
    <p:extLst>
      <p:ext uri="{BB962C8B-B14F-4D97-AF65-F5344CB8AC3E}">
        <p14:creationId xmlns:p14="http://schemas.microsoft.com/office/powerpoint/2010/main" val="33531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09DAC8-0C62-4D54-8729-A321C46EE5B6}"/>
              </a:ext>
            </a:extLst>
          </p:cNvPr>
          <p:cNvSpPr txBox="1"/>
          <p:nvPr/>
        </p:nvSpPr>
        <p:spPr>
          <a:xfrm>
            <a:off x="865238" y="976835"/>
            <a:ext cx="10461523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Arial Rounded MT Bold" panose="020F0704030504030204" pitchFamily="34" charset="0"/>
              </a:rPr>
              <a:t>Join us </a:t>
            </a:r>
            <a:r>
              <a:rPr lang="en-GB" sz="3600" i="1" dirty="0">
                <a:highlight>
                  <a:srgbClr val="FF00FF"/>
                </a:highlight>
                <a:latin typeface="Arial Rounded MT Bold" panose="020F0704030504030204" pitchFamily="34" charset="0"/>
              </a:rPr>
              <a:t>next time </a:t>
            </a:r>
            <a:r>
              <a:rPr lang="en-GB" sz="3600" i="1" dirty="0">
                <a:latin typeface="Arial Rounded MT Bold" panose="020F0704030504030204" pitchFamily="34" charset="0"/>
              </a:rPr>
              <a:t>at </a:t>
            </a:r>
            <a:r>
              <a:rPr lang="en-GB" sz="36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21 CET</a:t>
            </a:r>
          </a:p>
          <a:p>
            <a:pPr algn="ctr"/>
            <a:r>
              <a:rPr lang="en-GB" sz="3600" i="1" dirty="0">
                <a:latin typeface="Arial Rounded MT Bold" panose="020F0704030504030204" pitchFamily="34" charset="0"/>
              </a:rPr>
              <a:t>for FREE LIVE English classes</a:t>
            </a:r>
          </a:p>
          <a:p>
            <a:pPr algn="ctr"/>
            <a:r>
              <a:rPr lang="en-GB" sz="3600" i="1" dirty="0">
                <a:latin typeface="Arial Rounded MT Bold" panose="020F0704030504030204" pitchFamily="34" charset="0"/>
              </a:rPr>
              <a:t>here on Facebook Live!</a:t>
            </a:r>
          </a:p>
          <a:p>
            <a:endParaRPr lang="en-GB" sz="36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https://purlandtraining.com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https://www.facebook.com/purlandtrainingcom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https://www.facebook.com/peira.english.kosice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https://tiny.cc/FBpeiragroup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09DAC8-0C62-4D54-8729-A321C46EE5B6}"/>
              </a:ext>
            </a:extLst>
          </p:cNvPr>
          <p:cNvSpPr txBox="1"/>
          <p:nvPr/>
        </p:nvSpPr>
        <p:spPr>
          <a:xfrm>
            <a:off x="865237" y="660789"/>
            <a:ext cx="10461523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sz="3200" dirty="0"/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pl-PL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  <a:p>
            <a:r>
              <a:rPr lang="en-GB" sz="3200" dirty="0">
                <a:latin typeface="Arial Rounded MT Bold" panose="020F0704030504030204" pitchFamily="34" charset="0"/>
              </a:rPr>
              <a:t>	Tímea Kolberová           Matt Purland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       peira.english 		PurlandTraining.com</a:t>
            </a:r>
          </a:p>
          <a:p>
            <a:endParaRPr lang="en-GB" sz="3200" dirty="0">
              <a:solidFill>
                <a:srgbClr val="0070C0"/>
              </a:solidFill>
            </a:endParaRPr>
          </a:p>
          <a:p>
            <a:pPr algn="ctr"/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40BAFC1-D87C-4B00-B2C7-8F08E2125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9" y="1580226"/>
            <a:ext cx="8678778" cy="24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09DAC8-0C62-4D54-8729-A321C46EE5B6}"/>
              </a:ext>
            </a:extLst>
          </p:cNvPr>
          <p:cNvSpPr txBox="1"/>
          <p:nvPr/>
        </p:nvSpPr>
        <p:spPr>
          <a:xfrm>
            <a:off x="865238" y="735955"/>
            <a:ext cx="10461523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sz="4000" dirty="0"/>
          </a:p>
          <a:p>
            <a:r>
              <a:rPr lang="en-GB" sz="2800" dirty="0">
                <a:latin typeface="Arial Rounded MT Bold" panose="020F0704030504030204" pitchFamily="34" charset="0"/>
              </a:rPr>
              <a:t>	Please FOLLOW and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          tell your friends! :)</a:t>
            </a:r>
          </a:p>
          <a:p>
            <a:endParaRPr lang="en-GB" sz="3200" dirty="0">
              <a:latin typeface="Arial Rounded MT Bold" panose="020F0704030504030204" pitchFamily="34" charset="0"/>
            </a:endParaRPr>
          </a:p>
          <a:p>
            <a:endParaRPr lang="en-GB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https://purlandtraining.com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https://www.facebook.com/purlandtrainingcom</a:t>
            </a:r>
            <a:endParaRPr lang="pl-PL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https://tiny.cc/ptyt</a:t>
            </a:r>
            <a:r>
              <a:rPr lang="pl-PL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3200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(Y</a:t>
            </a:r>
            <a:r>
              <a:rPr lang="pl-PL" sz="3200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ouTube: Purland Training)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https://twitter.com/purlandtraining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https://www.twitch.tv/learnenglishnow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3" name="Picture 2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7103DD8E-2926-43BB-A46E-08FC4BE9D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51" y="735955"/>
            <a:ext cx="4404910" cy="24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09DAC8-0C62-4D54-8729-A321C46EE5B6}"/>
              </a:ext>
            </a:extLst>
          </p:cNvPr>
          <p:cNvSpPr txBox="1"/>
          <p:nvPr/>
        </p:nvSpPr>
        <p:spPr>
          <a:xfrm>
            <a:off x="865238" y="735955"/>
            <a:ext cx="10461523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GB" sz="4000" dirty="0"/>
          </a:p>
          <a:p>
            <a:r>
              <a:rPr lang="en-GB" sz="2800" dirty="0">
                <a:latin typeface="Arial Rounded MT Bold" panose="020F0704030504030204" pitchFamily="34" charset="0"/>
              </a:rPr>
              <a:t>	Please FOLLOW and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          tell your friends! :)</a:t>
            </a:r>
          </a:p>
          <a:p>
            <a:endParaRPr lang="en-GB" sz="3200" dirty="0">
              <a:latin typeface="Arial Rounded MT Bold" panose="020F0704030504030204" pitchFamily="34" charset="0"/>
            </a:endParaRPr>
          </a:p>
          <a:p>
            <a:endParaRPr lang="en-GB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https://www.facebook.com/peira.english.kosice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https://tiny.cc/FBpeiragroup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https://www.twitch.tv/peiraenglish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https://tiny.cc/peiraenglish </a:t>
            </a:r>
            <a:r>
              <a:rPr lang="pt-BR" sz="3200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(YouTube)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72D1A58-9768-4335-9F20-6729102CA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61" y="735955"/>
            <a:ext cx="43815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30DF2-BC9C-46E5-A4BA-CA29D8FEA272}"/>
              </a:ext>
            </a:extLst>
          </p:cNvPr>
          <p:cNvSpPr txBox="1"/>
          <p:nvPr/>
        </p:nvSpPr>
        <p:spPr>
          <a:xfrm>
            <a:off x="717952" y="1189074"/>
            <a:ext cx="10940647" cy="447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 sz="4000" b="0" i="0" dirty="0">
                <a:solidFill>
                  <a:srgbClr val="1C1E21"/>
                </a:solidFill>
                <a:effectLst/>
                <a:latin typeface="Helvetica" panose="020B0604020202020204" pitchFamily="34" charset="0"/>
              </a:rPr>
              <a:t>FREE Live English Class</a:t>
            </a:r>
            <a:endParaRPr lang="pl-PL" sz="4000" b="0" i="0" dirty="0">
              <a:solidFill>
                <a:srgbClr val="1C1E21"/>
              </a:solidFill>
              <a:effectLst/>
              <a:latin typeface="Helvetica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br>
              <a:rPr lang="en-GB" sz="4000" dirty="0"/>
            </a:br>
            <a:r>
              <a:rPr lang="en-GB" sz="4000" b="0" i="0" dirty="0">
                <a:solidFill>
                  <a:srgbClr val="1C1E21"/>
                </a:solidFill>
                <a:effectLst/>
                <a:latin typeface="Helvetica" panose="020B0604020202020204" pitchFamily="34" charset="0"/>
              </a:rPr>
              <a:t>Topic: </a:t>
            </a:r>
            <a:r>
              <a:rPr lang="pl-PL" sz="4000" dirty="0">
                <a:solidFill>
                  <a:srgbClr val="0070C0"/>
                </a:solidFill>
                <a:latin typeface="Helvetica" panose="020B0604020202020204" pitchFamily="34" charset="0"/>
              </a:rPr>
              <a:t>Healthy Eating – Food Vocabulary</a:t>
            </a:r>
          </a:p>
        </p:txBody>
      </p:sp>
    </p:spTree>
    <p:extLst>
      <p:ext uri="{BB962C8B-B14F-4D97-AF65-F5344CB8AC3E}">
        <p14:creationId xmlns:p14="http://schemas.microsoft.com/office/powerpoint/2010/main" val="35639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0436A05-7748-4CBE-B3D5-A0DCE20E2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6">
            <a:extLst>
              <a:ext uri="{FF2B5EF4-FFF2-40B4-BE49-F238E27FC236}">
                <a16:creationId xmlns:a16="http://schemas.microsoft.com/office/drawing/2014/main" id="{D13BBBF2-EC65-4D97-A653-0154D46C2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7219522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5F115D-311A-47D5-B1CD-1A50E9783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8DB52B-4E71-4E91-B808-67754E8C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89D2B60-44AE-4927-A039-933BC4C6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D09CE4-163A-4D5E-B267-00D613DE4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0BFD91-6B8F-47C5-A0F9-9591DDAF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380DB04-959F-4BE5-BBF8-E3F81DCFE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A group of fruit and vegetables on display&#10;&#10;Description automatically generated">
            <a:extLst>
              <a:ext uri="{FF2B5EF4-FFF2-40B4-BE49-F238E27FC236}">
                <a16:creationId xmlns:a16="http://schemas.microsoft.com/office/drawing/2014/main" id="{E9C1D5CF-AB23-45B3-A0C7-3CEF67F21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3899"/>
            <a:ext cx="5592002" cy="3425101"/>
          </a:xfrm>
          <a:prstGeom prst="rect">
            <a:avLst/>
          </a:prstGeom>
        </p:spPr>
      </p:pic>
      <p:pic>
        <p:nvPicPr>
          <p:cNvPr id="44" name="Picture 43" descr="A tray of food on a wooden table&#10;&#10;Description automatically generated">
            <a:extLst>
              <a:ext uri="{FF2B5EF4-FFF2-40B4-BE49-F238E27FC236}">
                <a16:creationId xmlns:a16="http://schemas.microsoft.com/office/drawing/2014/main" id="{75B3F4EC-D560-4681-B4AE-AD9FEAA8E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" y="3532677"/>
            <a:ext cx="4455420" cy="3325321"/>
          </a:xfrm>
          <a:prstGeom prst="rect">
            <a:avLst/>
          </a:prstGeom>
        </p:spPr>
      </p:pic>
      <p:pic>
        <p:nvPicPr>
          <p:cNvPr id="52" name="Picture 51" descr="A box filled with different types of food&#10;&#10;Description automatically generated">
            <a:extLst>
              <a:ext uri="{FF2B5EF4-FFF2-40B4-BE49-F238E27FC236}">
                <a16:creationId xmlns:a16="http://schemas.microsoft.com/office/drawing/2014/main" id="{1AAE0C5F-3747-45A5-8643-C87B50E53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62" y="3133563"/>
            <a:ext cx="5598514" cy="3735259"/>
          </a:xfrm>
          <a:prstGeom prst="rect">
            <a:avLst/>
          </a:prstGeom>
        </p:spPr>
      </p:pic>
      <p:pic>
        <p:nvPicPr>
          <p:cNvPr id="48" name="Picture 47" descr="A sandwich and fries on a plate&#10;&#10;Description automatically generated">
            <a:extLst>
              <a:ext uri="{FF2B5EF4-FFF2-40B4-BE49-F238E27FC236}">
                <a16:creationId xmlns:a16="http://schemas.microsoft.com/office/drawing/2014/main" id="{E7BD1B1F-D559-458B-AA31-48121058D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73" y="575694"/>
            <a:ext cx="3845503" cy="2563668"/>
          </a:xfrm>
          <a:prstGeom prst="rect">
            <a:avLst/>
          </a:prstGeom>
        </p:spPr>
      </p:pic>
      <p:pic>
        <p:nvPicPr>
          <p:cNvPr id="50" name="Picture 49" descr="Food on a table&#10;&#10;Description automatically generated">
            <a:extLst>
              <a:ext uri="{FF2B5EF4-FFF2-40B4-BE49-F238E27FC236}">
                <a16:creationId xmlns:a16="http://schemas.microsoft.com/office/drawing/2014/main" id="{A65CD65D-3157-48DD-821C-590C5FC66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5" y="2453562"/>
            <a:ext cx="4455420" cy="4455420"/>
          </a:xfrm>
          <a:prstGeom prst="rect">
            <a:avLst/>
          </a:prstGeom>
        </p:spPr>
      </p:pic>
      <p:pic>
        <p:nvPicPr>
          <p:cNvPr id="54" name="Picture 53" descr="A pizza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707D34A3-625B-47C9-9182-F2B567882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14" y="-10825"/>
            <a:ext cx="3716909" cy="246438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A8F8D94-B09A-4374-AB72-6276BFEFDADC}"/>
              </a:ext>
            </a:extLst>
          </p:cNvPr>
          <p:cNvSpPr txBox="1"/>
          <p:nvPr/>
        </p:nvSpPr>
        <p:spPr>
          <a:xfrm>
            <a:off x="9371754" y="30315"/>
            <a:ext cx="247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1. Discussion</a:t>
            </a:r>
          </a:p>
        </p:txBody>
      </p:sp>
    </p:spTree>
    <p:extLst>
      <p:ext uri="{BB962C8B-B14F-4D97-AF65-F5344CB8AC3E}">
        <p14:creationId xmlns:p14="http://schemas.microsoft.com/office/powerpoint/2010/main" val="33799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30DF2-BC9C-46E5-A4BA-CA29D8FEA272}"/>
              </a:ext>
            </a:extLst>
          </p:cNvPr>
          <p:cNvSpPr txBox="1"/>
          <p:nvPr/>
        </p:nvSpPr>
        <p:spPr>
          <a:xfrm>
            <a:off x="3383375" y="159798"/>
            <a:ext cx="542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2. Food Label Vocabulary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2AF696C-BEA7-4D63-86CA-73E9FCF7D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5171"/>
              </p:ext>
            </p:extLst>
          </p:nvPr>
        </p:nvGraphicFramePr>
        <p:xfrm>
          <a:off x="2031998" y="1300000"/>
          <a:ext cx="8128000" cy="4516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90922">
                  <a:extLst>
                    <a:ext uri="{9D8B030D-6E8A-4147-A177-3AD203B41FA5}">
                      <a16:colId xmlns:a16="http://schemas.microsoft.com/office/drawing/2014/main" val="1803871234"/>
                    </a:ext>
                  </a:extLst>
                </a:gridCol>
                <a:gridCol w="5437078">
                  <a:extLst>
                    <a:ext uri="{9D8B030D-6E8A-4147-A177-3AD203B41FA5}">
                      <a16:colId xmlns:a16="http://schemas.microsoft.com/office/drawing/2014/main" val="180619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b="0" dirty="0"/>
                        <a:t>ingredient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H) a food that is part of another food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810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saturates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J) unhealthy fat in meat, eggs, milk, cheese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24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whole grain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F) grain that has all 3 parts intact; not refined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99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I) substance the body needs to be strong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20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fibre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A) substance that travels through the body as waste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406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artificial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D) not natural; made by human hands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6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nutrition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E) what you eat and drink and how it affects your body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625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portion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C) the amount of food served at one time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021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preservatives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0" dirty="0"/>
                        <a:t>B) chemicals that stop food going bad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 of your 5 a day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G) 1 of your </a:t>
                      </a: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portions of fruit and vegetables </a:t>
                      </a: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 you should eat (as a minimum) </a:t>
                      </a: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every day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067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5AD6BC8-F949-4788-8694-DA2E7E611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54" y="700773"/>
            <a:ext cx="3385092" cy="6060141"/>
          </a:xfrm>
          <a:prstGeom prst="rect">
            <a:avLst/>
          </a:prstGeom>
        </p:spPr>
      </p:pic>
      <p:pic>
        <p:nvPicPr>
          <p:cNvPr id="13" name="Picture 12" descr="A can of soda&#10;&#10;Description automatically generated">
            <a:extLst>
              <a:ext uri="{FF2B5EF4-FFF2-40B4-BE49-F238E27FC236}">
                <a16:creationId xmlns:a16="http://schemas.microsoft.com/office/drawing/2014/main" id="{33227AF5-4520-4E3A-A7E6-D79176BF1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7" y="700773"/>
            <a:ext cx="3669430" cy="4588403"/>
          </a:xfrm>
          <a:prstGeom prst="rect">
            <a:avLst/>
          </a:prstGeom>
        </p:spPr>
      </p:pic>
      <p:pic>
        <p:nvPicPr>
          <p:cNvPr id="17" name="Picture 16" descr="A can of soda&#10;&#10;Description automatically generated">
            <a:extLst>
              <a:ext uri="{FF2B5EF4-FFF2-40B4-BE49-F238E27FC236}">
                <a16:creationId xmlns:a16="http://schemas.microsoft.com/office/drawing/2014/main" id="{FB190F5D-6D88-4A5F-B551-02EA8FF12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76" y="700773"/>
            <a:ext cx="3793671" cy="50919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E4C586-D091-4D72-BBCD-CBB27ED7E794}"/>
              </a:ext>
            </a:extLst>
          </p:cNvPr>
          <p:cNvSpPr txBox="1"/>
          <p:nvPr/>
        </p:nvSpPr>
        <p:spPr>
          <a:xfrm>
            <a:off x="3383375" y="159798"/>
            <a:ext cx="542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3. Reading Food Labels (1/3)</a:t>
            </a:r>
          </a:p>
        </p:txBody>
      </p:sp>
    </p:spTree>
    <p:extLst>
      <p:ext uri="{BB962C8B-B14F-4D97-AF65-F5344CB8AC3E}">
        <p14:creationId xmlns:p14="http://schemas.microsoft.com/office/powerpoint/2010/main" val="33814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BDC6950-9C28-456F-A179-2C430558E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3" y="921471"/>
            <a:ext cx="5611906" cy="1332526"/>
          </a:xfrm>
          <a:prstGeom prst="rect">
            <a:avLst/>
          </a:prstGeom>
        </p:spPr>
      </p:pic>
      <p:pic>
        <p:nvPicPr>
          <p:cNvPr id="6" name="Picture 5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E38D130B-0E4F-43C3-A7D2-2AA7AAF4B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65" y="921471"/>
            <a:ext cx="4773434" cy="3554730"/>
          </a:xfrm>
          <a:prstGeom prst="rect">
            <a:avLst/>
          </a:prstGeom>
        </p:spPr>
      </p:pic>
      <p:pic>
        <p:nvPicPr>
          <p:cNvPr id="8" name="Picture 7" descr="A close up of a can&#10;&#10;Description automatically generated">
            <a:extLst>
              <a:ext uri="{FF2B5EF4-FFF2-40B4-BE49-F238E27FC236}">
                <a16:creationId xmlns:a16="http://schemas.microsoft.com/office/drawing/2014/main" id="{22F617CB-40ED-45F2-B0E1-4A9AEBF18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3" y="2698836"/>
            <a:ext cx="4169482" cy="3084098"/>
          </a:xfrm>
          <a:prstGeom prst="rect">
            <a:avLst/>
          </a:prstGeom>
        </p:spPr>
      </p:pic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DCE1ECFF-E5CE-4B37-B54B-33D7C2A08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96" y="2455164"/>
            <a:ext cx="3627004" cy="4297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83594A-6BA1-4886-A4D3-C6F3A6B78B8E}"/>
              </a:ext>
            </a:extLst>
          </p:cNvPr>
          <p:cNvSpPr txBox="1"/>
          <p:nvPr/>
        </p:nvSpPr>
        <p:spPr>
          <a:xfrm>
            <a:off x="3383375" y="159798"/>
            <a:ext cx="542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3. Reading Food Labels (2/3)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2A99D-F899-4992-8D73-30338FE98636}"/>
              </a:ext>
            </a:extLst>
          </p:cNvPr>
          <p:cNvSpPr txBox="1"/>
          <p:nvPr/>
        </p:nvSpPr>
        <p:spPr>
          <a:xfrm>
            <a:off x="8171200" y="4875858"/>
            <a:ext cx="3900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Free download: 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bhfbold"/>
              </a:rPr>
              <a:t>Taking control of food portions and labels</a:t>
            </a:r>
            <a:r>
              <a:rPr lang="pl-PL" b="1" i="0" dirty="0">
                <a:solidFill>
                  <a:srgbClr val="333333"/>
                </a:solidFill>
                <a:effectLst/>
                <a:latin typeface="bhfbold"/>
              </a:rPr>
              <a:t> </a:t>
            </a:r>
            <a:r>
              <a:rPr lang="pl-PL" b="1" i="1" dirty="0">
                <a:solidFill>
                  <a:srgbClr val="333333"/>
                </a:solidFill>
                <a:effectLst/>
                <a:latin typeface="bhfbold"/>
              </a:rPr>
              <a:t>(BHF)</a:t>
            </a:r>
            <a:endParaRPr lang="pl-PL" i="1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https://tinyurl.com/eat-well-101</a:t>
            </a:r>
            <a:r>
              <a:rPr lang="pl-PL" dirty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375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Rounded MT Bold</vt:lpstr>
      <vt:lpstr>bhfbold</vt:lpstr>
      <vt:lpstr>Century Gothic</vt:lpstr>
      <vt:lpstr>Helvetica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Purland</dc:creator>
  <cp:lastModifiedBy>Matt Purland</cp:lastModifiedBy>
  <cp:revision>59</cp:revision>
  <dcterms:created xsi:type="dcterms:W3CDTF">2020-09-05T16:05:20Z</dcterms:created>
  <dcterms:modified xsi:type="dcterms:W3CDTF">2020-10-26T16:06:44Z</dcterms:modified>
</cp:coreProperties>
</file>