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7" r:id="rId2"/>
    <p:sldId id="259" r:id="rId3"/>
    <p:sldId id="291" r:id="rId4"/>
    <p:sldId id="295" r:id="rId5"/>
    <p:sldId id="300" r:id="rId6"/>
    <p:sldId id="298" r:id="rId7"/>
    <p:sldId id="301" r:id="rId8"/>
    <p:sldId id="302" r:id="rId9"/>
    <p:sldId id="299" r:id="rId10"/>
    <p:sldId id="28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77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8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7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872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3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33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6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56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5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0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4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32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5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40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0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26F4BA-1169-4A12-BA51-4AFA37BCC08E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90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rlandtraining.com/" TargetMode="External"/><Relationship Id="rId2" Type="http://schemas.openxmlformats.org/officeDocument/2006/relationships/hyperlink" Target="https://www.twitch.tv/learnenglishnow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purlandtrainingcom/" TargetMode="External"/><Relationship Id="rId4" Type="http://schemas.openxmlformats.org/officeDocument/2006/relationships/hyperlink" Target="https://twitter.com/purlandtrain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.cc/ptyt" TargetMode="External"/><Relationship Id="rId2" Type="http://schemas.openxmlformats.org/officeDocument/2006/relationships/hyperlink" Target="https://www.twitch.tv/learnenglishnow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purlandtrainingcom/" TargetMode="External"/><Relationship Id="rId5" Type="http://schemas.openxmlformats.org/officeDocument/2006/relationships/hyperlink" Target="https://twitter.com/purlandtraining" TargetMode="External"/><Relationship Id="rId4" Type="http://schemas.openxmlformats.org/officeDocument/2006/relationships/hyperlink" Target="https://purlandtraining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5D8B0-3951-4397-BB13-05AEB9842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45" y="188849"/>
            <a:ext cx="7730310" cy="64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Join me every night at </a:t>
            </a:r>
            <a:r>
              <a:rPr lang="en-GB" sz="36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20 CET</a:t>
            </a:r>
          </a:p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for FREE LIVE English classes</a:t>
            </a:r>
          </a:p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here on Twitch!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https://www.twitch.tv/learnenglishnow</a:t>
            </a:r>
            <a:endParaRPr lang="en-GB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https://purlandtraining.com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https://twitter.com/purlandtraining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https://www.facebook.com/purlandtrainingcom/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4216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with Matt Purland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from PurlandTraining.com</a:t>
            </a:r>
            <a:endParaRPr lang="en-GB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538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please FOLLOW</a:t>
            </a:r>
          </a:p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and tell your friends! :)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https://www.twitch.tv/learnenglishnow</a:t>
            </a:r>
            <a:endParaRPr lang="pl-PL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https://tiny.cc/ptyt</a:t>
            </a:r>
            <a:r>
              <a:rPr lang="pl-PL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2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(Purland Training - YouTube)</a:t>
            </a:r>
            <a:endParaRPr lang="en-GB" sz="28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https://purlandtraining.com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https://twitter.com/purlandtraining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https://www.facebook.com/purlandtrainingcom/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91F240E-99C9-4C6A-BD0A-15F9E69F3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8424AD-EE61-4FBC-ABA0-36E67508F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 cap="sq">
            <a:solidFill>
              <a:srgbClr val="F7461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7DD23-A0ED-4B29-B832-DC6A62CE8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66" y="954829"/>
            <a:ext cx="5908469" cy="49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551289"/>
            <a:ext cx="10815133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	</a:t>
            </a: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1380639" y="790090"/>
            <a:ext cx="943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Family Vocabulary: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1E9B2-D117-4F5B-A2DB-8CBD32B34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65" y="1613666"/>
            <a:ext cx="8711469" cy="46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551289"/>
            <a:ext cx="10461523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	</a:t>
            </a: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1380639" y="790090"/>
            <a:ext cx="943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Family Vocabulary: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D6221-EAA8-474C-8B46-C43C731EF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05" y="1485000"/>
            <a:ext cx="8716785" cy="50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551289"/>
            <a:ext cx="10461523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	</a:t>
            </a: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1380639" y="790090"/>
            <a:ext cx="943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Family Vocabulary: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20915-F4E4-4DFC-8ED9-710A4B492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32" y="1425401"/>
            <a:ext cx="8407732" cy="52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551289"/>
            <a:ext cx="10461523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	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adopted family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cousin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ex-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fiancé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fiancée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foster parent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great granddad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in-laws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nibling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parent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partner</a:t>
            </a: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sibling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1380639" y="790090"/>
            <a:ext cx="943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Family Vocabulary:</a:t>
            </a:r>
          </a:p>
        </p:txBody>
      </p:sp>
    </p:spTree>
    <p:extLst>
      <p:ext uri="{BB962C8B-B14F-4D97-AF65-F5344CB8AC3E}">
        <p14:creationId xmlns:p14="http://schemas.microsoft.com/office/powerpoint/2010/main" val="19904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551289"/>
            <a:ext cx="10461523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	</a:t>
            </a: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l-PL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30DF2-BC9C-46E5-A4BA-CA29D8FEA272}"/>
              </a:ext>
            </a:extLst>
          </p:cNvPr>
          <p:cNvSpPr txBox="1"/>
          <p:nvPr/>
        </p:nvSpPr>
        <p:spPr>
          <a:xfrm>
            <a:off x="1380639" y="790090"/>
            <a:ext cx="943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Family Vocabulary:</a:t>
            </a:r>
          </a:p>
        </p:txBody>
      </p:sp>
    </p:spTree>
    <p:extLst>
      <p:ext uri="{BB962C8B-B14F-4D97-AF65-F5344CB8AC3E}">
        <p14:creationId xmlns:p14="http://schemas.microsoft.com/office/powerpoint/2010/main" val="34091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141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Purland</dc:creator>
  <cp:lastModifiedBy>Matt Purland</cp:lastModifiedBy>
  <cp:revision>5</cp:revision>
  <dcterms:created xsi:type="dcterms:W3CDTF">2020-09-02T14:32:36Z</dcterms:created>
  <dcterms:modified xsi:type="dcterms:W3CDTF">2020-09-02T14:46:44Z</dcterms:modified>
</cp:coreProperties>
</file>