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7" r:id="rId2"/>
    <p:sldId id="259" r:id="rId3"/>
    <p:sldId id="291" r:id="rId4"/>
    <p:sldId id="258" r:id="rId5"/>
    <p:sldId id="295" r:id="rId6"/>
    <p:sldId id="294" r:id="rId7"/>
    <p:sldId id="28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5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744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7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8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13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99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35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11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59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89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8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3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6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68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5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2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26F4BA-1169-4A12-BA51-4AFA37BCC08E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8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.cc/ptyt" TargetMode="External"/><Relationship Id="rId2" Type="http://schemas.openxmlformats.org/officeDocument/2006/relationships/hyperlink" Target="https://www.twitch.tv/learnenglishnow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purlandtrainingcom/" TargetMode="External"/><Relationship Id="rId5" Type="http://schemas.openxmlformats.org/officeDocument/2006/relationships/hyperlink" Target="https://twitter.com/purlandtraining" TargetMode="External"/><Relationship Id="rId4" Type="http://schemas.openxmlformats.org/officeDocument/2006/relationships/hyperlink" Target="https://purlandtraining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rlandtraining.com/" TargetMode="External"/><Relationship Id="rId2" Type="http://schemas.openxmlformats.org/officeDocument/2006/relationships/hyperlink" Target="https://www.twitch.tv/learnenglishnow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purlandtrainingcom/" TargetMode="External"/><Relationship Id="rId4" Type="http://schemas.openxmlformats.org/officeDocument/2006/relationships/hyperlink" Target="https://twitter.com/purlandtrai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35D8B0-3951-4397-BB13-05AEB9842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45" y="188849"/>
            <a:ext cx="7730310" cy="64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4216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4000" dirty="0"/>
          </a:p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with Matt Purland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from PurlandTraining.com</a:t>
            </a:r>
            <a:endParaRPr lang="en-GB"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538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4000" dirty="0"/>
          </a:p>
          <a:p>
            <a:pPr algn="ctr"/>
            <a:r>
              <a:rPr lang="en-GB" sz="3600" dirty="0">
                <a:latin typeface="Arial Rounded MT Bold" panose="020F0704030504030204" pitchFamily="34" charset="0"/>
              </a:rPr>
              <a:t>please FOLLOW</a:t>
            </a:r>
          </a:p>
          <a:p>
            <a:pPr algn="ctr"/>
            <a:r>
              <a:rPr lang="en-GB" sz="3600" dirty="0">
                <a:latin typeface="Arial Rounded MT Bold" panose="020F0704030504030204" pitchFamily="34" charset="0"/>
              </a:rPr>
              <a:t>and tell your friends! :)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https://www.twitch.tv/learnenglishnow</a:t>
            </a:r>
            <a:endParaRPr lang="pl-PL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https://tiny.cc/ptyt</a:t>
            </a:r>
            <a:r>
              <a:rPr lang="pl-PL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8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(Purland Training - YouTube)</a:t>
            </a:r>
            <a:endParaRPr lang="en-GB" sz="2800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https://purlandtraining.com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https://twitter.com/purlandtraining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https://www.facebook.com/purlandtrainingcom/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550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Tonight: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Onomatopoeic Words in English (Silly Noises)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These words SOUND LIKE the noises they describe, for example: BUBBLE, HOOT, and TWANG! How many do you know? Can you think of any more?</a:t>
            </a:r>
            <a:endParaRPr lang="pl-PL" sz="32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9" name="Rectangle 38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0A59D1D-0134-46DF-99F7-50360D61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FEB88-2F1F-431C-A2AE-F880FEA6E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17" y="0"/>
            <a:ext cx="4839766" cy="68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551289"/>
            <a:ext cx="10461523" cy="8402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Onomatopoeic Words in English</a:t>
            </a:r>
          </a:p>
          <a:p>
            <a:pPr algn="ctr"/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What does it mean? What is it in your language:</a:t>
            </a:r>
            <a:endParaRPr lang="pl-PL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pl-PL" sz="72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pl-PL" sz="10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gasp</a:t>
            </a: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2CD1287-4B03-4772-A79A-827075A46F69}"/>
              </a:ext>
            </a:extLst>
          </p:cNvPr>
          <p:cNvSpPr/>
          <p:nvPr/>
        </p:nvSpPr>
        <p:spPr>
          <a:xfrm>
            <a:off x="6365289" y="1970843"/>
            <a:ext cx="381740" cy="1100831"/>
          </a:xfrm>
          <a:custGeom>
            <a:avLst/>
            <a:gdLst>
              <a:gd name="connsiteX0" fmla="*/ 0 w 381740"/>
              <a:gd name="connsiteY0" fmla="*/ 1100831 h 1100831"/>
              <a:gd name="connsiteX1" fmla="*/ 8878 w 381740"/>
              <a:gd name="connsiteY1" fmla="*/ 994299 h 1100831"/>
              <a:gd name="connsiteX2" fmla="*/ 17756 w 381740"/>
              <a:gd name="connsiteY2" fmla="*/ 958788 h 1100831"/>
              <a:gd name="connsiteX3" fmla="*/ 26633 w 381740"/>
              <a:gd name="connsiteY3" fmla="*/ 896644 h 1100831"/>
              <a:gd name="connsiteX4" fmla="*/ 71022 w 381740"/>
              <a:gd name="connsiteY4" fmla="*/ 781235 h 1100831"/>
              <a:gd name="connsiteX5" fmla="*/ 106532 w 381740"/>
              <a:gd name="connsiteY5" fmla="*/ 727969 h 1100831"/>
              <a:gd name="connsiteX6" fmla="*/ 159798 w 381740"/>
              <a:gd name="connsiteY6" fmla="*/ 603681 h 1100831"/>
              <a:gd name="connsiteX7" fmla="*/ 168676 w 381740"/>
              <a:gd name="connsiteY7" fmla="*/ 523782 h 1100831"/>
              <a:gd name="connsiteX8" fmla="*/ 275208 w 381740"/>
              <a:gd name="connsiteY8" fmla="*/ 275207 h 1100831"/>
              <a:gd name="connsiteX9" fmla="*/ 284086 w 381740"/>
              <a:gd name="connsiteY9" fmla="*/ 213064 h 1100831"/>
              <a:gd name="connsiteX10" fmla="*/ 337352 w 381740"/>
              <a:gd name="connsiteY10" fmla="*/ 106532 h 1100831"/>
              <a:gd name="connsiteX11" fmla="*/ 355107 w 381740"/>
              <a:gd name="connsiteY11" fmla="*/ 71021 h 1100831"/>
              <a:gd name="connsiteX12" fmla="*/ 381740 w 381740"/>
              <a:gd name="connsiteY12" fmla="*/ 0 h 110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1740" h="1100831">
                <a:moveTo>
                  <a:pt x="0" y="1100831"/>
                </a:moveTo>
                <a:cubicBezTo>
                  <a:pt x="2959" y="1065320"/>
                  <a:pt x="4458" y="1029658"/>
                  <a:pt x="8878" y="994299"/>
                </a:cubicBezTo>
                <a:cubicBezTo>
                  <a:pt x="10391" y="982192"/>
                  <a:pt x="15573" y="970793"/>
                  <a:pt x="17756" y="958788"/>
                </a:cubicBezTo>
                <a:cubicBezTo>
                  <a:pt x="21499" y="938201"/>
                  <a:pt x="21928" y="917033"/>
                  <a:pt x="26633" y="896644"/>
                </a:cubicBezTo>
                <a:cubicBezTo>
                  <a:pt x="32686" y="870415"/>
                  <a:pt x="59691" y="802279"/>
                  <a:pt x="71022" y="781235"/>
                </a:cubicBezTo>
                <a:cubicBezTo>
                  <a:pt x="81139" y="762446"/>
                  <a:pt x="96989" y="747055"/>
                  <a:pt x="106532" y="727969"/>
                </a:cubicBezTo>
                <a:cubicBezTo>
                  <a:pt x="126689" y="687654"/>
                  <a:pt x="159798" y="603681"/>
                  <a:pt x="159798" y="603681"/>
                </a:cubicBezTo>
                <a:cubicBezTo>
                  <a:pt x="162757" y="577048"/>
                  <a:pt x="160976" y="549449"/>
                  <a:pt x="168676" y="523782"/>
                </a:cubicBezTo>
                <a:cubicBezTo>
                  <a:pt x="212619" y="377306"/>
                  <a:pt x="219465" y="372756"/>
                  <a:pt x="275208" y="275207"/>
                </a:cubicBezTo>
                <a:cubicBezTo>
                  <a:pt x="278167" y="254493"/>
                  <a:pt x="276852" y="232698"/>
                  <a:pt x="284086" y="213064"/>
                </a:cubicBezTo>
                <a:cubicBezTo>
                  <a:pt x="297811" y="175810"/>
                  <a:pt x="319597" y="142043"/>
                  <a:pt x="337352" y="106532"/>
                </a:cubicBezTo>
                <a:cubicBezTo>
                  <a:pt x="343270" y="94695"/>
                  <a:pt x="350922" y="83576"/>
                  <a:pt x="355107" y="71021"/>
                </a:cubicBezTo>
                <a:cubicBezTo>
                  <a:pt x="374954" y="11478"/>
                  <a:pt x="364492" y="34495"/>
                  <a:pt x="3817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E60004F-CEE4-41AD-866C-DE0959D7B5F2}"/>
              </a:ext>
            </a:extLst>
          </p:cNvPr>
          <p:cNvSpPr/>
          <p:nvPr/>
        </p:nvSpPr>
        <p:spPr>
          <a:xfrm>
            <a:off x="7670307" y="3417903"/>
            <a:ext cx="1784411" cy="97448"/>
          </a:xfrm>
          <a:custGeom>
            <a:avLst/>
            <a:gdLst>
              <a:gd name="connsiteX0" fmla="*/ 0 w 1784411"/>
              <a:gd name="connsiteY0" fmla="*/ 0 h 97448"/>
              <a:gd name="connsiteX1" fmla="*/ 372862 w 1784411"/>
              <a:gd name="connsiteY1" fmla="*/ 53266 h 97448"/>
              <a:gd name="connsiteX2" fmla="*/ 887767 w 1784411"/>
              <a:gd name="connsiteY2" fmla="*/ 44388 h 97448"/>
              <a:gd name="connsiteX3" fmla="*/ 1198485 w 1784411"/>
              <a:gd name="connsiteY3" fmla="*/ 35511 h 97448"/>
              <a:gd name="connsiteX4" fmla="*/ 1597980 w 1784411"/>
              <a:gd name="connsiteY4" fmla="*/ 44388 h 97448"/>
              <a:gd name="connsiteX5" fmla="*/ 1686757 w 1784411"/>
              <a:gd name="connsiteY5" fmla="*/ 53266 h 97448"/>
              <a:gd name="connsiteX6" fmla="*/ 1748901 w 1784411"/>
              <a:gd name="connsiteY6" fmla="*/ 71021 h 97448"/>
              <a:gd name="connsiteX7" fmla="*/ 1784411 w 1784411"/>
              <a:gd name="connsiteY7" fmla="*/ 79899 h 9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4411" h="97448">
                <a:moveTo>
                  <a:pt x="0" y="0"/>
                </a:moveTo>
                <a:cubicBezTo>
                  <a:pt x="86769" y="173539"/>
                  <a:pt x="5250" y="64754"/>
                  <a:pt x="372862" y="53266"/>
                </a:cubicBezTo>
                <a:cubicBezTo>
                  <a:pt x="544439" y="47904"/>
                  <a:pt x="716146" y="48079"/>
                  <a:pt x="887767" y="44388"/>
                </a:cubicBezTo>
                <a:lnTo>
                  <a:pt x="1198485" y="35511"/>
                </a:lnTo>
                <a:lnTo>
                  <a:pt x="1597980" y="44388"/>
                </a:lnTo>
                <a:cubicBezTo>
                  <a:pt x="1627700" y="45469"/>
                  <a:pt x="1657470" y="48098"/>
                  <a:pt x="1686757" y="53266"/>
                </a:cubicBezTo>
                <a:cubicBezTo>
                  <a:pt x="1707973" y="57010"/>
                  <a:pt x="1728266" y="64831"/>
                  <a:pt x="1748901" y="71021"/>
                </a:cubicBezTo>
                <a:cubicBezTo>
                  <a:pt x="1781614" y="80835"/>
                  <a:pt x="1765141" y="79899"/>
                  <a:pt x="1784411" y="798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1EC004-0447-47DE-803C-3BD9A5F3C461}"/>
              </a:ext>
            </a:extLst>
          </p:cNvPr>
          <p:cNvSpPr/>
          <p:nvPr/>
        </p:nvSpPr>
        <p:spPr>
          <a:xfrm>
            <a:off x="7208668" y="4829452"/>
            <a:ext cx="701336" cy="896645"/>
          </a:xfrm>
          <a:custGeom>
            <a:avLst/>
            <a:gdLst>
              <a:gd name="connsiteX0" fmla="*/ 0 w 701336"/>
              <a:gd name="connsiteY0" fmla="*/ 0 h 896645"/>
              <a:gd name="connsiteX1" fmla="*/ 221942 w 701336"/>
              <a:gd name="connsiteY1" fmla="*/ 284086 h 896645"/>
              <a:gd name="connsiteX2" fmla="*/ 275208 w 701336"/>
              <a:gd name="connsiteY2" fmla="*/ 355107 h 896645"/>
              <a:gd name="connsiteX3" fmla="*/ 319596 w 701336"/>
              <a:gd name="connsiteY3" fmla="*/ 426129 h 896645"/>
              <a:gd name="connsiteX4" fmla="*/ 363984 w 701336"/>
              <a:gd name="connsiteY4" fmla="*/ 461639 h 896645"/>
              <a:gd name="connsiteX5" fmla="*/ 417250 w 701336"/>
              <a:gd name="connsiteY5" fmla="*/ 550416 h 896645"/>
              <a:gd name="connsiteX6" fmla="*/ 479394 w 701336"/>
              <a:gd name="connsiteY6" fmla="*/ 630315 h 896645"/>
              <a:gd name="connsiteX7" fmla="*/ 506027 w 701336"/>
              <a:gd name="connsiteY7" fmla="*/ 665826 h 896645"/>
              <a:gd name="connsiteX8" fmla="*/ 532660 w 701336"/>
              <a:gd name="connsiteY8" fmla="*/ 710214 h 896645"/>
              <a:gd name="connsiteX9" fmla="*/ 559293 w 701336"/>
              <a:gd name="connsiteY9" fmla="*/ 736847 h 896645"/>
              <a:gd name="connsiteX10" fmla="*/ 612559 w 701336"/>
              <a:gd name="connsiteY10" fmla="*/ 772358 h 896645"/>
              <a:gd name="connsiteX11" fmla="*/ 648070 w 701336"/>
              <a:gd name="connsiteY11" fmla="*/ 825624 h 896645"/>
              <a:gd name="connsiteX12" fmla="*/ 674703 w 701336"/>
              <a:gd name="connsiteY12" fmla="*/ 852257 h 896645"/>
              <a:gd name="connsiteX13" fmla="*/ 701336 w 701336"/>
              <a:gd name="connsiteY13" fmla="*/ 896645 h 89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1336" h="896645">
                <a:moveTo>
                  <a:pt x="0" y="0"/>
                </a:moveTo>
                <a:cubicBezTo>
                  <a:pt x="73981" y="94695"/>
                  <a:pt x="149841" y="187952"/>
                  <a:pt x="221942" y="284086"/>
                </a:cubicBezTo>
                <a:cubicBezTo>
                  <a:pt x="239697" y="307760"/>
                  <a:pt x="258443" y="330722"/>
                  <a:pt x="275208" y="355107"/>
                </a:cubicBezTo>
                <a:cubicBezTo>
                  <a:pt x="291024" y="378112"/>
                  <a:pt x="301724" y="404682"/>
                  <a:pt x="319596" y="426129"/>
                </a:cubicBezTo>
                <a:cubicBezTo>
                  <a:pt x="331726" y="440685"/>
                  <a:pt x="350586" y="448241"/>
                  <a:pt x="363984" y="461639"/>
                </a:cubicBezTo>
                <a:cubicBezTo>
                  <a:pt x="401614" y="499269"/>
                  <a:pt x="385225" y="502379"/>
                  <a:pt x="417250" y="550416"/>
                </a:cubicBezTo>
                <a:cubicBezTo>
                  <a:pt x="435966" y="578490"/>
                  <a:pt x="458822" y="603572"/>
                  <a:pt x="479394" y="630315"/>
                </a:cubicBezTo>
                <a:cubicBezTo>
                  <a:pt x="488415" y="642043"/>
                  <a:pt x="498414" y="653138"/>
                  <a:pt x="506027" y="665826"/>
                </a:cubicBezTo>
                <a:cubicBezTo>
                  <a:pt x="514905" y="680622"/>
                  <a:pt x="522307" y="696410"/>
                  <a:pt x="532660" y="710214"/>
                </a:cubicBezTo>
                <a:cubicBezTo>
                  <a:pt x="540193" y="720258"/>
                  <a:pt x="549383" y="729139"/>
                  <a:pt x="559293" y="736847"/>
                </a:cubicBezTo>
                <a:cubicBezTo>
                  <a:pt x="576137" y="749948"/>
                  <a:pt x="612559" y="772358"/>
                  <a:pt x="612559" y="772358"/>
                </a:cubicBezTo>
                <a:cubicBezTo>
                  <a:pt x="624396" y="790113"/>
                  <a:pt x="632981" y="810535"/>
                  <a:pt x="648070" y="825624"/>
                </a:cubicBezTo>
                <a:cubicBezTo>
                  <a:pt x="656948" y="834502"/>
                  <a:pt x="667406" y="842041"/>
                  <a:pt x="674703" y="852257"/>
                </a:cubicBezTo>
                <a:cubicBezTo>
                  <a:pt x="723770" y="920951"/>
                  <a:pt x="673790" y="869099"/>
                  <a:pt x="701336" y="8966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86A52B-7C6A-4AEE-AD68-6E7074F2F860}"/>
              </a:ext>
            </a:extLst>
          </p:cNvPr>
          <p:cNvSpPr/>
          <p:nvPr/>
        </p:nvSpPr>
        <p:spPr>
          <a:xfrm>
            <a:off x="4412028" y="4820575"/>
            <a:ext cx="257842" cy="701336"/>
          </a:xfrm>
          <a:custGeom>
            <a:avLst/>
            <a:gdLst>
              <a:gd name="connsiteX0" fmla="*/ 26807 w 257842"/>
              <a:gd name="connsiteY0" fmla="*/ 701336 h 701336"/>
              <a:gd name="connsiteX1" fmla="*/ 174 w 257842"/>
              <a:gd name="connsiteY1" fmla="*/ 656947 h 701336"/>
              <a:gd name="connsiteX2" fmla="*/ 17929 w 257842"/>
              <a:gd name="connsiteY2" fmla="*/ 585926 h 701336"/>
              <a:gd name="connsiteX3" fmla="*/ 62318 w 257842"/>
              <a:gd name="connsiteY3" fmla="*/ 506027 h 701336"/>
              <a:gd name="connsiteX4" fmla="*/ 80073 w 257842"/>
              <a:gd name="connsiteY4" fmla="*/ 452761 h 701336"/>
              <a:gd name="connsiteX5" fmla="*/ 115584 w 257842"/>
              <a:gd name="connsiteY5" fmla="*/ 390617 h 701336"/>
              <a:gd name="connsiteX6" fmla="*/ 133339 w 257842"/>
              <a:gd name="connsiteY6" fmla="*/ 346229 h 701336"/>
              <a:gd name="connsiteX7" fmla="*/ 151094 w 257842"/>
              <a:gd name="connsiteY7" fmla="*/ 292963 h 701336"/>
              <a:gd name="connsiteX8" fmla="*/ 168850 w 257842"/>
              <a:gd name="connsiteY8" fmla="*/ 248575 h 701336"/>
              <a:gd name="connsiteX9" fmla="*/ 177727 w 257842"/>
              <a:gd name="connsiteY9" fmla="*/ 221942 h 701336"/>
              <a:gd name="connsiteX10" fmla="*/ 195483 w 257842"/>
              <a:gd name="connsiteY10" fmla="*/ 195308 h 701336"/>
              <a:gd name="connsiteX11" fmla="*/ 222116 w 257842"/>
              <a:gd name="connsiteY11" fmla="*/ 133165 h 701336"/>
              <a:gd name="connsiteX12" fmla="*/ 239871 w 257842"/>
              <a:gd name="connsiteY12" fmla="*/ 79899 h 701336"/>
              <a:gd name="connsiteX13" fmla="*/ 257626 w 257842"/>
              <a:gd name="connsiteY13" fmla="*/ 8877 h 701336"/>
              <a:gd name="connsiteX14" fmla="*/ 257626 w 257842"/>
              <a:gd name="connsiteY14" fmla="*/ 0 h 7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842" h="701336">
                <a:moveTo>
                  <a:pt x="26807" y="701336"/>
                </a:moveTo>
                <a:cubicBezTo>
                  <a:pt x="17929" y="686540"/>
                  <a:pt x="1497" y="674151"/>
                  <a:pt x="174" y="656947"/>
                </a:cubicBezTo>
                <a:cubicBezTo>
                  <a:pt x="-1698" y="632617"/>
                  <a:pt x="12011" y="609600"/>
                  <a:pt x="17929" y="585926"/>
                </a:cubicBezTo>
                <a:cubicBezTo>
                  <a:pt x="31402" y="532033"/>
                  <a:pt x="19186" y="559941"/>
                  <a:pt x="62318" y="506027"/>
                </a:cubicBezTo>
                <a:cubicBezTo>
                  <a:pt x="68236" y="488272"/>
                  <a:pt x="73122" y="470138"/>
                  <a:pt x="80073" y="452761"/>
                </a:cubicBezTo>
                <a:cubicBezTo>
                  <a:pt x="111202" y="374936"/>
                  <a:pt x="83551" y="454682"/>
                  <a:pt x="115584" y="390617"/>
                </a:cubicBezTo>
                <a:cubicBezTo>
                  <a:pt x="122711" y="376364"/>
                  <a:pt x="127893" y="361205"/>
                  <a:pt x="133339" y="346229"/>
                </a:cubicBezTo>
                <a:cubicBezTo>
                  <a:pt x="139735" y="328640"/>
                  <a:pt x="144143" y="310340"/>
                  <a:pt x="151094" y="292963"/>
                </a:cubicBezTo>
                <a:cubicBezTo>
                  <a:pt x="157013" y="278167"/>
                  <a:pt x="163255" y="263496"/>
                  <a:pt x="168850" y="248575"/>
                </a:cubicBezTo>
                <a:cubicBezTo>
                  <a:pt x="172136" y="239813"/>
                  <a:pt x="173542" y="230312"/>
                  <a:pt x="177727" y="221942"/>
                </a:cubicBezTo>
                <a:cubicBezTo>
                  <a:pt x="182499" y="212398"/>
                  <a:pt x="189564" y="204186"/>
                  <a:pt x="195483" y="195308"/>
                </a:cubicBezTo>
                <a:cubicBezTo>
                  <a:pt x="224053" y="109591"/>
                  <a:pt x="178242" y="242847"/>
                  <a:pt x="222116" y="133165"/>
                </a:cubicBezTo>
                <a:cubicBezTo>
                  <a:pt x="229067" y="115788"/>
                  <a:pt x="233953" y="97654"/>
                  <a:pt x="239871" y="79899"/>
                </a:cubicBezTo>
                <a:cubicBezTo>
                  <a:pt x="251307" y="45590"/>
                  <a:pt x="250483" y="51737"/>
                  <a:pt x="257626" y="8877"/>
                </a:cubicBezTo>
                <a:cubicBezTo>
                  <a:pt x="258112" y="5958"/>
                  <a:pt x="257626" y="2959"/>
                  <a:pt x="25762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9745C9D-A105-4251-A5ED-F237658C6F0C}"/>
              </a:ext>
            </a:extLst>
          </p:cNvPr>
          <p:cNvSpPr/>
          <p:nvPr/>
        </p:nvSpPr>
        <p:spPr>
          <a:xfrm>
            <a:off x="3240350" y="3178206"/>
            <a:ext cx="1100831" cy="346269"/>
          </a:xfrm>
          <a:custGeom>
            <a:avLst/>
            <a:gdLst>
              <a:gd name="connsiteX0" fmla="*/ 0 w 1100831"/>
              <a:gd name="connsiteY0" fmla="*/ 0 h 346269"/>
              <a:gd name="connsiteX1" fmla="*/ 62143 w 1100831"/>
              <a:gd name="connsiteY1" fmla="*/ 26633 h 346269"/>
              <a:gd name="connsiteX2" fmla="*/ 115409 w 1100831"/>
              <a:gd name="connsiteY2" fmla="*/ 44388 h 346269"/>
              <a:gd name="connsiteX3" fmla="*/ 239697 w 1100831"/>
              <a:gd name="connsiteY3" fmla="*/ 97654 h 346269"/>
              <a:gd name="connsiteX4" fmla="*/ 319596 w 1100831"/>
              <a:gd name="connsiteY4" fmla="*/ 133165 h 346269"/>
              <a:gd name="connsiteX5" fmla="*/ 399495 w 1100831"/>
              <a:gd name="connsiteY5" fmla="*/ 168676 h 346269"/>
              <a:gd name="connsiteX6" fmla="*/ 497149 w 1100831"/>
              <a:gd name="connsiteY6" fmla="*/ 204186 h 346269"/>
              <a:gd name="connsiteX7" fmla="*/ 665825 w 1100831"/>
              <a:gd name="connsiteY7" fmla="*/ 275208 h 346269"/>
              <a:gd name="connsiteX8" fmla="*/ 834500 w 1100831"/>
              <a:gd name="connsiteY8" fmla="*/ 301841 h 346269"/>
              <a:gd name="connsiteX9" fmla="*/ 896644 w 1100831"/>
              <a:gd name="connsiteY9" fmla="*/ 319596 h 346269"/>
              <a:gd name="connsiteX10" fmla="*/ 1038687 w 1100831"/>
              <a:gd name="connsiteY10" fmla="*/ 337351 h 346269"/>
              <a:gd name="connsiteX11" fmla="*/ 1100831 w 1100831"/>
              <a:gd name="connsiteY11" fmla="*/ 346229 h 34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0831" h="346269">
                <a:moveTo>
                  <a:pt x="0" y="0"/>
                </a:moveTo>
                <a:cubicBezTo>
                  <a:pt x="20714" y="8878"/>
                  <a:pt x="41109" y="18543"/>
                  <a:pt x="62143" y="26633"/>
                </a:cubicBezTo>
                <a:cubicBezTo>
                  <a:pt x="79611" y="33352"/>
                  <a:pt x="98032" y="37437"/>
                  <a:pt x="115409" y="44388"/>
                </a:cubicBezTo>
                <a:cubicBezTo>
                  <a:pt x="157259" y="61128"/>
                  <a:pt x="198361" y="79682"/>
                  <a:pt x="239697" y="97654"/>
                </a:cubicBezTo>
                <a:lnTo>
                  <a:pt x="319596" y="133165"/>
                </a:lnTo>
                <a:cubicBezTo>
                  <a:pt x="346229" y="145002"/>
                  <a:pt x="372105" y="158716"/>
                  <a:pt x="399495" y="168676"/>
                </a:cubicBezTo>
                <a:cubicBezTo>
                  <a:pt x="432046" y="180513"/>
                  <a:pt x="465227" y="190745"/>
                  <a:pt x="497149" y="204186"/>
                </a:cubicBezTo>
                <a:cubicBezTo>
                  <a:pt x="604747" y="249490"/>
                  <a:pt x="535972" y="238107"/>
                  <a:pt x="665825" y="275208"/>
                </a:cubicBezTo>
                <a:cubicBezTo>
                  <a:pt x="724394" y="291942"/>
                  <a:pt x="774762" y="295203"/>
                  <a:pt x="834500" y="301841"/>
                </a:cubicBezTo>
                <a:cubicBezTo>
                  <a:pt x="855215" y="307759"/>
                  <a:pt x="875579" y="315082"/>
                  <a:pt x="896644" y="319596"/>
                </a:cubicBezTo>
                <a:cubicBezTo>
                  <a:pt x="931606" y="327088"/>
                  <a:pt x="1006773" y="332792"/>
                  <a:pt x="1038687" y="337351"/>
                </a:cubicBezTo>
                <a:cubicBezTo>
                  <a:pt x="1108960" y="347390"/>
                  <a:pt x="1060109" y="346229"/>
                  <a:pt x="1100831" y="3462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25F8A6-9C7A-43CA-8411-332B9FB306EA}"/>
              </a:ext>
            </a:extLst>
          </p:cNvPr>
          <p:cNvSpPr/>
          <p:nvPr/>
        </p:nvSpPr>
        <p:spPr>
          <a:xfrm>
            <a:off x="4980373" y="2121763"/>
            <a:ext cx="381740" cy="941033"/>
          </a:xfrm>
          <a:custGeom>
            <a:avLst/>
            <a:gdLst>
              <a:gd name="connsiteX0" fmla="*/ 0 w 381740"/>
              <a:gd name="connsiteY0" fmla="*/ 0 h 941033"/>
              <a:gd name="connsiteX1" fmla="*/ 97654 w 381740"/>
              <a:gd name="connsiteY1" fmla="*/ 284086 h 941033"/>
              <a:gd name="connsiteX2" fmla="*/ 115410 w 381740"/>
              <a:gd name="connsiteY2" fmla="*/ 363985 h 941033"/>
              <a:gd name="connsiteX3" fmla="*/ 142043 w 381740"/>
              <a:gd name="connsiteY3" fmla="*/ 470517 h 941033"/>
              <a:gd name="connsiteX4" fmla="*/ 150920 w 381740"/>
              <a:gd name="connsiteY4" fmla="*/ 506027 h 941033"/>
              <a:gd name="connsiteX5" fmla="*/ 159798 w 381740"/>
              <a:gd name="connsiteY5" fmla="*/ 550416 h 941033"/>
              <a:gd name="connsiteX6" fmla="*/ 177553 w 381740"/>
              <a:gd name="connsiteY6" fmla="*/ 577049 h 941033"/>
              <a:gd name="connsiteX7" fmla="*/ 186431 w 381740"/>
              <a:gd name="connsiteY7" fmla="*/ 603682 h 941033"/>
              <a:gd name="connsiteX8" fmla="*/ 221942 w 381740"/>
              <a:gd name="connsiteY8" fmla="*/ 674703 h 941033"/>
              <a:gd name="connsiteX9" fmla="*/ 257452 w 381740"/>
              <a:gd name="connsiteY9" fmla="*/ 745724 h 941033"/>
              <a:gd name="connsiteX10" fmla="*/ 292963 w 381740"/>
              <a:gd name="connsiteY10" fmla="*/ 816746 h 941033"/>
              <a:gd name="connsiteX11" fmla="*/ 337351 w 381740"/>
              <a:gd name="connsiteY11" fmla="*/ 896645 h 941033"/>
              <a:gd name="connsiteX12" fmla="*/ 363984 w 381740"/>
              <a:gd name="connsiteY12" fmla="*/ 914400 h 941033"/>
              <a:gd name="connsiteX13" fmla="*/ 381740 w 381740"/>
              <a:gd name="connsiteY13" fmla="*/ 941033 h 94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740" h="941033">
                <a:moveTo>
                  <a:pt x="0" y="0"/>
                </a:moveTo>
                <a:cubicBezTo>
                  <a:pt x="32551" y="94695"/>
                  <a:pt x="65989" y="189091"/>
                  <a:pt x="97654" y="284086"/>
                </a:cubicBezTo>
                <a:cubicBezTo>
                  <a:pt x="105346" y="307163"/>
                  <a:pt x="110132" y="341112"/>
                  <a:pt x="115410" y="363985"/>
                </a:cubicBezTo>
                <a:cubicBezTo>
                  <a:pt x="115425" y="364050"/>
                  <a:pt x="137596" y="452730"/>
                  <a:pt x="142043" y="470517"/>
                </a:cubicBezTo>
                <a:cubicBezTo>
                  <a:pt x="145002" y="482354"/>
                  <a:pt x="148527" y="494063"/>
                  <a:pt x="150920" y="506027"/>
                </a:cubicBezTo>
                <a:cubicBezTo>
                  <a:pt x="153879" y="520823"/>
                  <a:pt x="154500" y="536287"/>
                  <a:pt x="159798" y="550416"/>
                </a:cubicBezTo>
                <a:cubicBezTo>
                  <a:pt x="163544" y="560406"/>
                  <a:pt x="172781" y="567506"/>
                  <a:pt x="177553" y="577049"/>
                </a:cubicBezTo>
                <a:cubicBezTo>
                  <a:pt x="181738" y="585419"/>
                  <a:pt x="182559" y="595163"/>
                  <a:pt x="186431" y="603682"/>
                </a:cubicBezTo>
                <a:cubicBezTo>
                  <a:pt x="197384" y="627778"/>
                  <a:pt x="213573" y="649593"/>
                  <a:pt x="221942" y="674703"/>
                </a:cubicBezTo>
                <a:cubicBezTo>
                  <a:pt x="247641" y="751805"/>
                  <a:pt x="205047" y="630436"/>
                  <a:pt x="257452" y="745724"/>
                </a:cubicBezTo>
                <a:cubicBezTo>
                  <a:pt x="291457" y="820533"/>
                  <a:pt x="255891" y="779672"/>
                  <a:pt x="292963" y="816746"/>
                </a:cubicBezTo>
                <a:cubicBezTo>
                  <a:pt x="302214" y="844498"/>
                  <a:pt x="311188" y="879203"/>
                  <a:pt x="337351" y="896645"/>
                </a:cubicBezTo>
                <a:lnTo>
                  <a:pt x="363984" y="914400"/>
                </a:lnTo>
                <a:lnTo>
                  <a:pt x="381740" y="94103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9F1FC9-7A5E-4098-9CC8-54EBB5761E5A}"/>
              </a:ext>
            </a:extLst>
          </p:cNvPr>
          <p:cNvSpPr/>
          <p:nvPr/>
        </p:nvSpPr>
        <p:spPr>
          <a:xfrm>
            <a:off x="5814874" y="5051394"/>
            <a:ext cx="186726" cy="1065321"/>
          </a:xfrm>
          <a:custGeom>
            <a:avLst/>
            <a:gdLst>
              <a:gd name="connsiteX0" fmla="*/ 0 w 186726"/>
              <a:gd name="connsiteY0" fmla="*/ 0 h 1065321"/>
              <a:gd name="connsiteX1" fmla="*/ 26633 w 186726"/>
              <a:gd name="connsiteY1" fmla="*/ 106532 h 1065321"/>
              <a:gd name="connsiteX2" fmla="*/ 35510 w 186726"/>
              <a:gd name="connsiteY2" fmla="*/ 142043 h 1065321"/>
              <a:gd name="connsiteX3" fmla="*/ 62143 w 186726"/>
              <a:gd name="connsiteY3" fmla="*/ 257453 h 1065321"/>
              <a:gd name="connsiteX4" fmla="*/ 71021 w 186726"/>
              <a:gd name="connsiteY4" fmla="*/ 292963 h 1065321"/>
              <a:gd name="connsiteX5" fmla="*/ 79899 w 186726"/>
              <a:gd name="connsiteY5" fmla="*/ 328474 h 1065321"/>
              <a:gd name="connsiteX6" fmla="*/ 88776 w 186726"/>
              <a:gd name="connsiteY6" fmla="*/ 355107 h 1065321"/>
              <a:gd name="connsiteX7" fmla="*/ 97654 w 186726"/>
              <a:gd name="connsiteY7" fmla="*/ 408373 h 1065321"/>
              <a:gd name="connsiteX8" fmla="*/ 106532 w 186726"/>
              <a:gd name="connsiteY8" fmla="*/ 452761 h 1065321"/>
              <a:gd name="connsiteX9" fmla="*/ 124287 w 186726"/>
              <a:gd name="connsiteY9" fmla="*/ 639192 h 1065321"/>
              <a:gd name="connsiteX10" fmla="*/ 133165 w 186726"/>
              <a:gd name="connsiteY10" fmla="*/ 674703 h 1065321"/>
              <a:gd name="connsiteX11" fmla="*/ 150920 w 186726"/>
              <a:gd name="connsiteY11" fmla="*/ 754602 h 1065321"/>
              <a:gd name="connsiteX12" fmla="*/ 159798 w 186726"/>
              <a:gd name="connsiteY12" fmla="*/ 985422 h 1065321"/>
              <a:gd name="connsiteX13" fmla="*/ 177553 w 186726"/>
              <a:gd name="connsiteY13" fmla="*/ 1012055 h 1065321"/>
              <a:gd name="connsiteX14" fmla="*/ 186431 w 186726"/>
              <a:gd name="connsiteY14" fmla="*/ 1065321 h 106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726" h="1065321">
                <a:moveTo>
                  <a:pt x="0" y="0"/>
                </a:moveTo>
                <a:lnTo>
                  <a:pt x="26633" y="106532"/>
                </a:lnTo>
                <a:cubicBezTo>
                  <a:pt x="29592" y="118369"/>
                  <a:pt x="33117" y="130079"/>
                  <a:pt x="35510" y="142043"/>
                </a:cubicBezTo>
                <a:cubicBezTo>
                  <a:pt x="49172" y="210352"/>
                  <a:pt x="40731" y="171805"/>
                  <a:pt x="62143" y="257453"/>
                </a:cubicBezTo>
                <a:lnTo>
                  <a:pt x="71021" y="292963"/>
                </a:lnTo>
                <a:cubicBezTo>
                  <a:pt x="73980" y="304800"/>
                  <a:pt x="76041" y="316899"/>
                  <a:pt x="79899" y="328474"/>
                </a:cubicBezTo>
                <a:cubicBezTo>
                  <a:pt x="82858" y="337352"/>
                  <a:pt x="86746" y="345972"/>
                  <a:pt x="88776" y="355107"/>
                </a:cubicBezTo>
                <a:cubicBezTo>
                  <a:pt x="92681" y="372679"/>
                  <a:pt x="94434" y="390663"/>
                  <a:pt x="97654" y="408373"/>
                </a:cubicBezTo>
                <a:cubicBezTo>
                  <a:pt x="100353" y="423219"/>
                  <a:pt x="103573" y="437965"/>
                  <a:pt x="106532" y="452761"/>
                </a:cubicBezTo>
                <a:cubicBezTo>
                  <a:pt x="112450" y="514905"/>
                  <a:pt x="109146" y="578631"/>
                  <a:pt x="124287" y="639192"/>
                </a:cubicBezTo>
                <a:cubicBezTo>
                  <a:pt x="127246" y="651029"/>
                  <a:pt x="130772" y="662739"/>
                  <a:pt x="133165" y="674703"/>
                </a:cubicBezTo>
                <a:cubicBezTo>
                  <a:pt x="148790" y="752828"/>
                  <a:pt x="133643" y="702768"/>
                  <a:pt x="150920" y="754602"/>
                </a:cubicBezTo>
                <a:cubicBezTo>
                  <a:pt x="153879" y="831542"/>
                  <a:pt x="151875" y="908834"/>
                  <a:pt x="159798" y="985422"/>
                </a:cubicBezTo>
                <a:cubicBezTo>
                  <a:pt x="160896" y="996035"/>
                  <a:pt x="172781" y="1002512"/>
                  <a:pt x="177553" y="1012055"/>
                </a:cubicBezTo>
                <a:cubicBezTo>
                  <a:pt x="189238" y="1035426"/>
                  <a:pt x="186431" y="1040415"/>
                  <a:pt x="186431" y="1065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515F61-6533-42F2-901B-1E51333A86F4}"/>
              </a:ext>
            </a:extLst>
          </p:cNvPr>
          <p:cNvSpPr/>
          <p:nvPr/>
        </p:nvSpPr>
        <p:spPr>
          <a:xfrm>
            <a:off x="7546019" y="2565647"/>
            <a:ext cx="967666" cy="257452"/>
          </a:xfrm>
          <a:custGeom>
            <a:avLst/>
            <a:gdLst>
              <a:gd name="connsiteX0" fmla="*/ 0 w 967666"/>
              <a:gd name="connsiteY0" fmla="*/ 257452 h 257452"/>
              <a:gd name="connsiteX1" fmla="*/ 71022 w 967666"/>
              <a:gd name="connsiteY1" fmla="*/ 204186 h 257452"/>
              <a:gd name="connsiteX2" fmla="*/ 204187 w 967666"/>
              <a:gd name="connsiteY2" fmla="*/ 159798 h 257452"/>
              <a:gd name="connsiteX3" fmla="*/ 292964 w 967666"/>
              <a:gd name="connsiteY3" fmla="*/ 133165 h 257452"/>
              <a:gd name="connsiteX4" fmla="*/ 435006 w 967666"/>
              <a:gd name="connsiteY4" fmla="*/ 115409 h 257452"/>
              <a:gd name="connsiteX5" fmla="*/ 594804 w 967666"/>
              <a:gd name="connsiteY5" fmla="*/ 97654 h 257452"/>
              <a:gd name="connsiteX6" fmla="*/ 656948 w 967666"/>
              <a:gd name="connsiteY6" fmla="*/ 79899 h 257452"/>
              <a:gd name="connsiteX7" fmla="*/ 781235 w 967666"/>
              <a:gd name="connsiteY7" fmla="*/ 62143 h 257452"/>
              <a:gd name="connsiteX8" fmla="*/ 870012 w 967666"/>
              <a:gd name="connsiteY8" fmla="*/ 44388 h 257452"/>
              <a:gd name="connsiteX9" fmla="*/ 967666 w 967666"/>
              <a:gd name="connsiteY9" fmla="*/ 0 h 25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666" h="257452">
                <a:moveTo>
                  <a:pt x="0" y="257452"/>
                </a:moveTo>
                <a:cubicBezTo>
                  <a:pt x="23674" y="239697"/>
                  <a:pt x="45647" y="219411"/>
                  <a:pt x="71022" y="204186"/>
                </a:cubicBezTo>
                <a:cubicBezTo>
                  <a:pt x="117998" y="176000"/>
                  <a:pt x="152011" y="174291"/>
                  <a:pt x="204187" y="159798"/>
                </a:cubicBezTo>
                <a:cubicBezTo>
                  <a:pt x="233955" y="151529"/>
                  <a:pt x="262890" y="140241"/>
                  <a:pt x="292964" y="133165"/>
                </a:cubicBezTo>
                <a:cubicBezTo>
                  <a:pt x="315065" y="127965"/>
                  <a:pt x="419561" y="117035"/>
                  <a:pt x="435006" y="115409"/>
                </a:cubicBezTo>
                <a:cubicBezTo>
                  <a:pt x="577548" y="100405"/>
                  <a:pt x="470186" y="113232"/>
                  <a:pt x="594804" y="97654"/>
                </a:cubicBezTo>
                <a:cubicBezTo>
                  <a:pt x="615519" y="91736"/>
                  <a:pt x="635785" y="83930"/>
                  <a:pt x="656948" y="79899"/>
                </a:cubicBezTo>
                <a:cubicBezTo>
                  <a:pt x="698059" y="72068"/>
                  <a:pt x="739955" y="69023"/>
                  <a:pt x="781235" y="62143"/>
                </a:cubicBezTo>
                <a:cubicBezTo>
                  <a:pt x="807467" y="57771"/>
                  <a:pt x="843521" y="53218"/>
                  <a:pt x="870012" y="44388"/>
                </a:cubicBezTo>
                <a:cubicBezTo>
                  <a:pt x="904401" y="32925"/>
                  <a:pt x="935453" y="16105"/>
                  <a:pt x="96766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9A8F7E-DF0D-4F86-A2C7-839E12BB90FD}"/>
              </a:ext>
            </a:extLst>
          </p:cNvPr>
          <p:cNvSpPr/>
          <p:nvPr/>
        </p:nvSpPr>
        <p:spPr>
          <a:xfrm>
            <a:off x="8211845" y="4403324"/>
            <a:ext cx="1056442" cy="675022"/>
          </a:xfrm>
          <a:custGeom>
            <a:avLst/>
            <a:gdLst>
              <a:gd name="connsiteX0" fmla="*/ 0 w 1056442"/>
              <a:gd name="connsiteY0" fmla="*/ 0 h 675022"/>
              <a:gd name="connsiteX1" fmla="*/ 266330 w 1056442"/>
              <a:gd name="connsiteY1" fmla="*/ 230820 h 675022"/>
              <a:gd name="connsiteX2" fmla="*/ 337351 w 1056442"/>
              <a:gd name="connsiteY2" fmla="*/ 275208 h 675022"/>
              <a:gd name="connsiteX3" fmla="*/ 399495 w 1056442"/>
              <a:gd name="connsiteY3" fmla="*/ 319596 h 675022"/>
              <a:gd name="connsiteX4" fmla="*/ 470516 w 1056442"/>
              <a:gd name="connsiteY4" fmla="*/ 355107 h 675022"/>
              <a:gd name="connsiteX5" fmla="*/ 665825 w 1056442"/>
              <a:gd name="connsiteY5" fmla="*/ 479394 h 675022"/>
              <a:gd name="connsiteX6" fmla="*/ 825623 w 1056442"/>
              <a:gd name="connsiteY6" fmla="*/ 541538 h 675022"/>
              <a:gd name="connsiteX7" fmla="*/ 958788 w 1056442"/>
              <a:gd name="connsiteY7" fmla="*/ 621437 h 675022"/>
              <a:gd name="connsiteX8" fmla="*/ 1020932 w 1056442"/>
              <a:gd name="connsiteY8" fmla="*/ 665826 h 675022"/>
              <a:gd name="connsiteX9" fmla="*/ 1047565 w 1056442"/>
              <a:gd name="connsiteY9" fmla="*/ 674703 h 675022"/>
              <a:gd name="connsiteX10" fmla="*/ 1056442 w 1056442"/>
              <a:gd name="connsiteY10" fmla="*/ 674703 h 67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6442" h="675022">
                <a:moveTo>
                  <a:pt x="0" y="0"/>
                </a:moveTo>
                <a:cubicBezTo>
                  <a:pt x="88777" y="76940"/>
                  <a:pt x="175301" y="156559"/>
                  <a:pt x="266330" y="230820"/>
                </a:cubicBezTo>
                <a:cubicBezTo>
                  <a:pt x="287962" y="248467"/>
                  <a:pt x="314123" y="259722"/>
                  <a:pt x="337351" y="275208"/>
                </a:cubicBezTo>
                <a:cubicBezTo>
                  <a:pt x="358532" y="289328"/>
                  <a:pt x="377666" y="306499"/>
                  <a:pt x="399495" y="319596"/>
                </a:cubicBezTo>
                <a:cubicBezTo>
                  <a:pt x="422191" y="333214"/>
                  <a:pt x="447820" y="341489"/>
                  <a:pt x="470516" y="355107"/>
                </a:cubicBezTo>
                <a:cubicBezTo>
                  <a:pt x="575164" y="417896"/>
                  <a:pt x="510058" y="410164"/>
                  <a:pt x="665825" y="479394"/>
                </a:cubicBezTo>
                <a:cubicBezTo>
                  <a:pt x="771378" y="526307"/>
                  <a:pt x="718075" y="505689"/>
                  <a:pt x="825623" y="541538"/>
                </a:cubicBezTo>
                <a:cubicBezTo>
                  <a:pt x="966710" y="642313"/>
                  <a:pt x="805311" y="531908"/>
                  <a:pt x="958788" y="621437"/>
                </a:cubicBezTo>
                <a:cubicBezTo>
                  <a:pt x="982897" y="635501"/>
                  <a:pt x="996365" y="653543"/>
                  <a:pt x="1020932" y="665826"/>
                </a:cubicBezTo>
                <a:cubicBezTo>
                  <a:pt x="1029302" y="670011"/>
                  <a:pt x="1038487" y="672434"/>
                  <a:pt x="1047565" y="674703"/>
                </a:cubicBezTo>
                <a:cubicBezTo>
                  <a:pt x="1050436" y="675421"/>
                  <a:pt x="1053483" y="674703"/>
                  <a:pt x="1056442" y="6747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D3E07C3-1631-468E-9116-ECF0945E592F}"/>
              </a:ext>
            </a:extLst>
          </p:cNvPr>
          <p:cNvSpPr/>
          <p:nvPr/>
        </p:nvSpPr>
        <p:spPr>
          <a:xfrm>
            <a:off x="2956264" y="4322777"/>
            <a:ext cx="1296140" cy="187079"/>
          </a:xfrm>
          <a:custGeom>
            <a:avLst/>
            <a:gdLst>
              <a:gd name="connsiteX0" fmla="*/ 0 w 1296140"/>
              <a:gd name="connsiteY0" fmla="*/ 187079 h 187079"/>
              <a:gd name="connsiteX1" fmla="*/ 204186 w 1296140"/>
              <a:gd name="connsiteY1" fmla="*/ 133813 h 187079"/>
              <a:gd name="connsiteX2" fmla="*/ 284086 w 1296140"/>
              <a:gd name="connsiteY2" fmla="*/ 124936 h 187079"/>
              <a:gd name="connsiteX3" fmla="*/ 408373 w 1296140"/>
              <a:gd name="connsiteY3" fmla="*/ 107180 h 187079"/>
              <a:gd name="connsiteX4" fmla="*/ 497150 w 1296140"/>
              <a:gd name="connsiteY4" fmla="*/ 98303 h 187079"/>
              <a:gd name="connsiteX5" fmla="*/ 692458 w 1296140"/>
              <a:gd name="connsiteY5" fmla="*/ 71670 h 187079"/>
              <a:gd name="connsiteX6" fmla="*/ 763480 w 1296140"/>
              <a:gd name="connsiteY6" fmla="*/ 62792 h 187079"/>
              <a:gd name="connsiteX7" fmla="*/ 1056443 w 1296140"/>
              <a:gd name="connsiteY7" fmla="*/ 53914 h 187079"/>
              <a:gd name="connsiteX8" fmla="*/ 1118586 w 1296140"/>
              <a:gd name="connsiteY8" fmla="*/ 36159 h 187079"/>
              <a:gd name="connsiteX9" fmla="*/ 1207363 w 1296140"/>
              <a:gd name="connsiteY9" fmla="*/ 18404 h 187079"/>
              <a:gd name="connsiteX10" fmla="*/ 1242874 w 1296140"/>
              <a:gd name="connsiteY10" fmla="*/ 9526 h 187079"/>
              <a:gd name="connsiteX11" fmla="*/ 1269507 w 1296140"/>
              <a:gd name="connsiteY11" fmla="*/ 648 h 187079"/>
              <a:gd name="connsiteX12" fmla="*/ 1296140 w 1296140"/>
              <a:gd name="connsiteY12" fmla="*/ 648 h 18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6140" h="187079">
                <a:moveTo>
                  <a:pt x="0" y="187079"/>
                </a:moveTo>
                <a:cubicBezTo>
                  <a:pt x="60619" y="169760"/>
                  <a:pt x="139152" y="144652"/>
                  <a:pt x="204186" y="133813"/>
                </a:cubicBezTo>
                <a:cubicBezTo>
                  <a:pt x="230619" y="129408"/>
                  <a:pt x="257514" y="128402"/>
                  <a:pt x="284086" y="124936"/>
                </a:cubicBezTo>
                <a:cubicBezTo>
                  <a:pt x="325584" y="119523"/>
                  <a:pt x="366731" y="111344"/>
                  <a:pt x="408373" y="107180"/>
                </a:cubicBezTo>
                <a:cubicBezTo>
                  <a:pt x="437965" y="104221"/>
                  <a:pt x="467683" y="102321"/>
                  <a:pt x="497150" y="98303"/>
                </a:cubicBezTo>
                <a:cubicBezTo>
                  <a:pt x="862468" y="48487"/>
                  <a:pt x="378314" y="106574"/>
                  <a:pt x="692458" y="71670"/>
                </a:cubicBezTo>
                <a:cubicBezTo>
                  <a:pt x="716170" y="69035"/>
                  <a:pt x="739650" y="63954"/>
                  <a:pt x="763480" y="62792"/>
                </a:cubicBezTo>
                <a:cubicBezTo>
                  <a:pt x="861063" y="58032"/>
                  <a:pt x="958789" y="56873"/>
                  <a:pt x="1056443" y="53914"/>
                </a:cubicBezTo>
                <a:cubicBezTo>
                  <a:pt x="1077157" y="47996"/>
                  <a:pt x="1097615" y="41093"/>
                  <a:pt x="1118586" y="36159"/>
                </a:cubicBezTo>
                <a:cubicBezTo>
                  <a:pt x="1147962" y="29247"/>
                  <a:pt x="1178086" y="25724"/>
                  <a:pt x="1207363" y="18404"/>
                </a:cubicBezTo>
                <a:cubicBezTo>
                  <a:pt x="1219200" y="15445"/>
                  <a:pt x="1231142" y="12878"/>
                  <a:pt x="1242874" y="9526"/>
                </a:cubicBezTo>
                <a:cubicBezTo>
                  <a:pt x="1251872" y="6955"/>
                  <a:pt x="1260276" y="2186"/>
                  <a:pt x="1269507" y="648"/>
                </a:cubicBezTo>
                <a:cubicBezTo>
                  <a:pt x="1278264" y="-812"/>
                  <a:pt x="1287262" y="648"/>
                  <a:pt x="1296140" y="6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5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latin typeface="Arial Rounded MT Bold" panose="020F0704030504030204" pitchFamily="34" charset="0"/>
              </a:rPr>
              <a:t>Join me every night at </a:t>
            </a:r>
            <a:r>
              <a:rPr lang="en-GB" sz="36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20 CET</a:t>
            </a:r>
          </a:p>
          <a:p>
            <a:pPr algn="ctr"/>
            <a:r>
              <a:rPr lang="en-GB" sz="3600" i="1" dirty="0">
                <a:latin typeface="Arial Rounded MT Bold" panose="020F0704030504030204" pitchFamily="34" charset="0"/>
              </a:rPr>
              <a:t>for FREE LIVE English classes</a:t>
            </a:r>
          </a:p>
          <a:p>
            <a:pPr algn="ctr"/>
            <a:r>
              <a:rPr lang="en-GB" sz="3600" i="1" dirty="0">
                <a:latin typeface="Arial Rounded MT Bold" panose="020F0704030504030204" pitchFamily="34" charset="0"/>
              </a:rPr>
              <a:t>here on Twitch!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https://www.twitch.tv/learnenglishnow</a:t>
            </a:r>
            <a:endParaRPr lang="en-GB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https://purlandtraining.com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https://twitter.com/purlandtraining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https://www.facebook.com/purlandtrainingcom/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165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Rounded MT Bold</vt:lpstr>
      <vt:lpstr>Impact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Purland</dc:creator>
  <cp:lastModifiedBy>Matt Purland</cp:lastModifiedBy>
  <cp:revision>7</cp:revision>
  <dcterms:created xsi:type="dcterms:W3CDTF">2020-08-28T17:49:34Z</dcterms:created>
  <dcterms:modified xsi:type="dcterms:W3CDTF">2020-08-29T06:12:12Z</dcterms:modified>
</cp:coreProperties>
</file>