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7" r:id="rId2"/>
    <p:sldId id="259" r:id="rId3"/>
    <p:sldId id="291" r:id="rId4"/>
    <p:sldId id="258" r:id="rId5"/>
    <p:sldId id="295" r:id="rId6"/>
    <p:sldId id="292" r:id="rId7"/>
    <p:sldId id="294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4660"/>
  </p:normalViewPr>
  <p:slideViewPr>
    <p:cSldViewPr snapToGrid="0">
      <p:cViewPr varScale="1">
        <p:scale>
          <a:sx n="99" d="100"/>
          <a:sy n="99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744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7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8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13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99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5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11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59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9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8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3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6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68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5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2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26F4BA-1169-4A12-BA51-4AFA37BCC08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8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.cc/ptyt" TargetMode="External"/><Relationship Id="rId2" Type="http://schemas.openxmlformats.org/officeDocument/2006/relationships/hyperlink" Target="https://www.twitch.tv/learnenglishnow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purlandtrainingcom/" TargetMode="External"/><Relationship Id="rId5" Type="http://schemas.openxmlformats.org/officeDocument/2006/relationships/hyperlink" Target="https://twitter.com/purlandtraining" TargetMode="External"/><Relationship Id="rId4" Type="http://schemas.openxmlformats.org/officeDocument/2006/relationships/hyperlink" Target="https://purlandtraining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rlandtraining.com/" TargetMode="External"/><Relationship Id="rId2" Type="http://schemas.openxmlformats.org/officeDocument/2006/relationships/hyperlink" Target="https://www.twitch.tv/learnenglishnow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purlandtrainingcom/" TargetMode="External"/><Relationship Id="rId4" Type="http://schemas.openxmlformats.org/officeDocument/2006/relationships/hyperlink" Target="https://twitter.com/purlandtrai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5D8B0-3951-4397-BB13-05AEB9842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45" y="188849"/>
            <a:ext cx="7730310" cy="64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4216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with Matt Purland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from PurlandTraining.com</a:t>
            </a:r>
            <a:endParaRPr lang="en-GB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538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please FOLLOW</a:t>
            </a:r>
          </a:p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and tell your friends! :)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https://www.twitch.tv/learnenglishnow</a:t>
            </a:r>
            <a:endParaRPr lang="pl-PL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https://tiny.cc/ptyt</a:t>
            </a:r>
            <a:r>
              <a:rPr lang="pl-PL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(Purland Training - YouTube)</a:t>
            </a:r>
            <a:endParaRPr lang="en-GB" sz="28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https://purlandtraining.com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https://twitter.com/purlandtraining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https://www.facebook.com/purlandtrainingcom/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Tonight: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Common Errors that Students Make</a:t>
            </a:r>
            <a:endParaRPr lang="pl-PL" sz="32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pl-PL" sz="32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pl-PL" sz="32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Translation errors</a:t>
            </a:r>
            <a:endParaRPr lang="en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AE0D413-3E66-4B0D-8FF6-E844E6B0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833AB9-605B-4FCD-AEA3-0556375B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4C9292D6-BF8D-4E9C-95B5-9AEBF5667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0000">
            <a:off x="3251584" y="1003258"/>
            <a:ext cx="5688832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551289"/>
            <a:ext cx="10461523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Common Errors that Students Make</a:t>
            </a:r>
          </a:p>
          <a:p>
            <a:pPr marL="514350" indent="-514350">
              <a:buFont typeface="+mj-lt"/>
              <a:buAutoNum type="arabicPeriod"/>
            </a:pPr>
            <a:endParaRPr lang="pl-PL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 like learn English.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 heard a lot of informations.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If he will call, I will tell him.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 can’t imagine to work there.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She get the bus every day.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It is many differences.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She was angry on her brother.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I’m living in Brazil since 2010.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 felt not well.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I’ve worked here since five days.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 had so good time.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She said me to sit down.</a:t>
            </a:r>
            <a:endParaRPr lang="en-GB" sz="3200" i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94C91-8417-4892-8E72-C4C2D7D0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41" y="2128769"/>
            <a:ext cx="4547020" cy="30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551289"/>
            <a:ext cx="10461523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Common Errors that Students Make</a:t>
            </a:r>
          </a:p>
          <a:p>
            <a:endParaRPr lang="pl-PL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Notes:</a:t>
            </a: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Join me every night at </a:t>
            </a:r>
            <a:r>
              <a:rPr lang="en-GB" sz="36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20 CET</a:t>
            </a:r>
          </a:p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for FREE LIVE English classes</a:t>
            </a:r>
          </a:p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here on Twitch!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https://www.twitch.tv/learnenglishnow</a:t>
            </a:r>
            <a:endParaRPr lang="en-GB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https://purlandtraining.com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https://twitter.com/purlandtraining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https://www.facebook.com/purlandtrainingcom/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207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Purland</dc:creator>
  <cp:lastModifiedBy>Matt Purland</cp:lastModifiedBy>
  <cp:revision>5</cp:revision>
  <dcterms:created xsi:type="dcterms:W3CDTF">2020-08-27T12:27:17Z</dcterms:created>
  <dcterms:modified xsi:type="dcterms:W3CDTF">2020-08-27T18:58:36Z</dcterms:modified>
</cp:coreProperties>
</file>