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7" r:id="rId2"/>
    <p:sldId id="259" r:id="rId3"/>
    <p:sldId id="291" r:id="rId4"/>
    <p:sldId id="258" r:id="rId5"/>
    <p:sldId id="292" r:id="rId6"/>
    <p:sldId id="294" r:id="rId7"/>
    <p:sldId id="28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744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7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681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713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99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35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113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59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89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18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3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6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56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68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35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2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64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26F4BA-1169-4A12-BA51-4AFA37BCC08E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34E12D-3669-4E44-9A41-B7CF5A18B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8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rlandtraining.com/" TargetMode="External"/><Relationship Id="rId2" Type="http://schemas.openxmlformats.org/officeDocument/2006/relationships/hyperlink" Target="https://www.twitch.tv/learnenglishnow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purlandtrainingcom/" TargetMode="External"/><Relationship Id="rId4" Type="http://schemas.openxmlformats.org/officeDocument/2006/relationships/hyperlink" Target="https://twitter.com/purlandtraini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rlandtraining.com/" TargetMode="External"/><Relationship Id="rId2" Type="http://schemas.openxmlformats.org/officeDocument/2006/relationships/hyperlink" Target="https://www.twitch.tv/learnenglishnow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acebook.com/purlandtrainingcom/" TargetMode="External"/><Relationship Id="rId4" Type="http://schemas.openxmlformats.org/officeDocument/2006/relationships/hyperlink" Target="https://twitter.com/purlandtrai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35D8B0-3951-4397-BB13-05AEB98426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845" y="188849"/>
            <a:ext cx="7730310" cy="648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4216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with Matt Purland</a:t>
            </a:r>
          </a:p>
          <a:p>
            <a:pPr algn="ctr"/>
            <a:endParaRPr lang="en-GB" sz="40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from PurlandTraining.com</a:t>
            </a:r>
            <a:endParaRPr lang="en-GB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12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48936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pPr algn="ctr"/>
            <a:r>
              <a:rPr lang="en-GB" sz="3600" dirty="0">
                <a:latin typeface="Arial Rounded MT Bold" panose="020F0704030504030204" pitchFamily="34" charset="0"/>
              </a:rPr>
              <a:t>please FOLLOW</a:t>
            </a:r>
          </a:p>
          <a:p>
            <a:pPr algn="ctr"/>
            <a:r>
              <a:rPr lang="en-GB" sz="3600" dirty="0">
                <a:latin typeface="Arial Rounded MT Bold" panose="020F0704030504030204" pitchFamily="34" charset="0"/>
              </a:rPr>
              <a:t>and tell your friends! :)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https://www.twitch.tv/learnenglishnow</a:t>
            </a:r>
            <a:endParaRPr lang="en-GB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https://purlandtraining.com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https://twitter.com/purlandtraining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https://www.facebook.com/purlandtrainingcom/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Arial Rounded MT Bold" panose="020F0704030504030204" pitchFamily="34" charset="0"/>
              </a:rPr>
              <a:t>Tonight:</a:t>
            </a:r>
          </a:p>
          <a:p>
            <a:endParaRPr lang="en-GB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12 Idioms about Sleep</a:t>
            </a:r>
            <a:endParaRPr lang="pl-PL" sz="3200" i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551289"/>
            <a:ext cx="10461523" cy="5755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12 English Idioms about Sleep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</a:t>
            </a: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o sth in yr </a:t>
            </a:r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sleep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my </a:t>
            </a: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x</a:t>
            </a: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has gone to </a:t>
            </a:r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sleep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don</a:t>
            </a:r>
            <a:r>
              <a:rPr lang="pl-PL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’</a:t>
            </a: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 lose </a:t>
            </a:r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sleep</a:t>
            </a: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over sth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sleep</a:t>
            </a: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on it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sleep</a:t>
            </a: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like a log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be a light </a:t>
            </a:r>
            <a:r>
              <a:rPr lang="pl-PL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sleeper</a:t>
            </a:r>
            <a:endParaRPr lang="en-GB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get your beauty </a:t>
            </a:r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sleep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put sby</a:t>
            </a:r>
            <a:r>
              <a:rPr lang="pl-PL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/ sth</a:t>
            </a: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to </a:t>
            </a:r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sleep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be </a:t>
            </a:r>
            <a:r>
              <a:rPr lang="pl-PL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caught </a:t>
            </a:r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sleeping</a:t>
            </a: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on the job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sleep</a:t>
            </a: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in</a:t>
            </a:r>
            <a:endParaRPr lang="pl-PL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l-PL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sleep</a:t>
            </a:r>
            <a:r>
              <a:rPr lang="pl-PL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for England</a:t>
            </a:r>
            <a:endParaRPr lang="en-GB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8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sleep</a:t>
            </a:r>
            <a:r>
              <a:rPr lang="en-GB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tight</a:t>
            </a:r>
            <a:endParaRPr lang="en-GB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" name="Picture 9" descr="Kitten sleeping in a bed">
            <a:extLst>
              <a:ext uri="{FF2B5EF4-FFF2-40B4-BE49-F238E27FC236}">
                <a16:creationId xmlns:a16="http://schemas.microsoft.com/office/drawing/2014/main" id="{3C4528E9-B616-4107-AC8B-1AB5FB517AB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40" y="1107489"/>
            <a:ext cx="8778918" cy="46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551289"/>
            <a:ext cx="10461523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12 English Idioms about Sleep</a:t>
            </a:r>
          </a:p>
          <a:p>
            <a:endParaRPr lang="pl-PL" sz="28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pl-PL" sz="2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Notes...</a:t>
            </a:r>
            <a:endParaRPr lang="en-GB" sz="2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409DAC8-0C62-4D54-8729-A321C46EE5B6}"/>
              </a:ext>
            </a:extLst>
          </p:cNvPr>
          <p:cNvSpPr txBox="1"/>
          <p:nvPr/>
        </p:nvSpPr>
        <p:spPr>
          <a:xfrm>
            <a:off x="865238" y="976835"/>
            <a:ext cx="10461523" cy="48320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Join me every night at </a:t>
            </a:r>
            <a:r>
              <a:rPr lang="en-GB" sz="3600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20 CET</a:t>
            </a:r>
          </a:p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for FREE LIVE English classes</a:t>
            </a:r>
          </a:p>
          <a:p>
            <a:pPr algn="ctr"/>
            <a:r>
              <a:rPr lang="en-GB" sz="3600" i="1" dirty="0">
                <a:latin typeface="Arial Rounded MT Bold" panose="020F0704030504030204" pitchFamily="34" charset="0"/>
              </a:rPr>
              <a:t>here on Twitch!</a:t>
            </a:r>
          </a:p>
          <a:p>
            <a:endParaRPr lang="en-GB" sz="36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https://www.twitch.tv/learnenglishnow</a:t>
            </a:r>
            <a:endParaRPr lang="en-GB" sz="32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https://purlandtraining.com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https://twitter.com/purlandtraining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https://www.facebook.com/purlandtrainingcom/</a:t>
            </a:r>
            <a:r>
              <a:rPr lang="en-GB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164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Rounded MT Bold</vt:lpstr>
      <vt:lpstr>Impact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Purland</dc:creator>
  <cp:lastModifiedBy>Matt Purland</cp:lastModifiedBy>
  <cp:revision>13</cp:revision>
  <dcterms:created xsi:type="dcterms:W3CDTF">2020-08-24T15:17:41Z</dcterms:created>
  <dcterms:modified xsi:type="dcterms:W3CDTF">2020-08-25T16:38:59Z</dcterms:modified>
</cp:coreProperties>
</file>