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0" r:id="rId2"/>
    <p:sldId id="275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382" r:id="rId21"/>
    <p:sldId id="383" r:id="rId22"/>
    <p:sldId id="384" r:id="rId23"/>
    <p:sldId id="365" r:id="rId24"/>
    <p:sldId id="366" r:id="rId25"/>
    <p:sldId id="367" r:id="rId26"/>
    <p:sldId id="368" r:id="rId27"/>
    <p:sldId id="369" r:id="rId28"/>
    <p:sldId id="370" r:id="rId29"/>
    <p:sldId id="371" r:id="rId30"/>
    <p:sldId id="372" r:id="rId31"/>
    <p:sldId id="373" r:id="rId32"/>
    <p:sldId id="374" r:id="rId33"/>
  </p:sldIdLst>
  <p:sldSz cx="12192000" cy="6858000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79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564E6-A337-44E4-9B8F-ACB490AF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937D81-D7DE-45FA-AFD9-241566BF58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93688-67E7-43A8-A1E9-72A51B7D7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8DE3A-F8DC-4B3C-BD7F-B9EFBD14D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9397E-0381-4411-8A60-311602317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700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F912E-0BBE-4290-B980-E509DB47F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59AC40-3530-4D5B-8242-82C934EED0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B0403-EB57-442F-943D-D31D2FA2D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406EC-68A0-4E35-A2F7-E37EF5155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1CE5E-629F-47DB-867E-B63AD7E40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81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044FA7-6BF4-4642-8280-189B48E855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EEE390-384E-49A0-A30F-C4BB40D85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9103B-BBA2-4BF7-819B-32E6B4A62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EC323-9769-4883-97DE-817A98E09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1F800-81FB-41E0-83DA-2E4A0ECDF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56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00568-2E60-4B1A-BB34-06CEB1142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8D3CE-E6D3-46FC-B78B-831AEC431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6B715-4191-4738-BCD9-138A49812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EB7EB-BBF2-42AC-B152-5D72DDBF4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AEE8F-0C37-4DDE-98B0-443512B3D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62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BE451-4B0E-4DB7-8BB1-A78F6FA99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45EC05-C2FE-42FC-B513-27AB6C98D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A0CC7-AEEF-4BFC-843F-52A3D20CA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6852B-A2C7-4589-9304-B5D46A3CC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2E096-6553-4D1C-B6FC-28D620BB0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64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B1773-73FF-4685-8F66-9EF865365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35F77-2B0A-4BA5-AE46-AF6AED85E5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E87D50-85D3-43C0-AFF4-099F02FA8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5D9393-65B0-4BF9-8BBE-13A44A663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7975DE-AEE8-426A-A913-999A73D6D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BE552-6009-4CC5-93D6-EF680114E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49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D62DD-FB1D-4FE2-B5CB-3422B352D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B7AA93-23FE-487D-BC06-CF700A22B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7AA495-EDB6-4A4B-B837-3FC0EF67F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F7AAC7-94CB-408E-B5ED-3A4CCE7AC0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FE6F5A-EC2B-4748-AFA8-9CE61116C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754EA8-B431-4088-9A9B-22285611B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18/09/2021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8FB9F0-B735-43AC-A973-8B0409089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6F6C24-F3F4-4A07-8EA2-C789B6FED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59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B46BF-344D-4738-A24A-B2ED8ECF8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430B88-9871-458C-8589-4F59DD241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18/09/2021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32CFE0-B753-427F-8FB6-8B6F8D710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AAA936-F338-460B-BE23-59FB7F2C7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16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2645AB-E98F-4A7B-A72A-9405CA1B1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18/09/2021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3F7477-2AF5-489E-BBF7-AAD2F986A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986E6-14B4-4175-9C8A-7F46975DA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63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E7663-C2EB-4886-90A6-186074D60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F8019-126A-441B-88FE-012198543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CC514-C96C-46C9-BB80-F68BBE79B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B6D0B8-660E-4266-A93C-176F6829B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4C40E-33B7-4743-A66D-1DB81C98A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FBA71-0D2D-4C30-95CD-1D2D0C874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867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0B991-8843-4E9F-A1DE-34512C7FA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4F3355-A15D-4840-B36D-870D37B271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EACF6-B938-42A7-ACA8-9B9C41677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62CA5-C05E-4159-A00E-1D35AF12A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F9DFDA-EE99-4635-A5D3-3B99F3E7B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0683D6-5D19-476A-A4B4-14B726BC8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60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5">
                <a:lumMod val="40000"/>
                <a:lumOff val="60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27DC59-5E07-410D-A58C-231408F20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10797C-7D3F-45FC-9169-49042DD05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BC96D-3330-4699-8A46-1BFEC3720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426BA-213A-436D-8D6D-44E2A57091D8}" type="datetimeFigureOut">
              <a:rPr lang="en-GB" smtClean="0"/>
              <a:t>18/09/2021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43EA8-8D60-41A9-BBED-78E3BBB77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01F6E-20EE-4EA6-8274-54DC4AA2DA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20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F698BDA-5994-408A-8F90-CD89E7FF25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801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664D48-C635-491C-88A6-23F007B0C566}"/>
              </a:ext>
            </a:extLst>
          </p:cNvPr>
          <p:cNvSpPr txBox="1"/>
          <p:nvPr/>
        </p:nvSpPr>
        <p:spPr>
          <a:xfrm>
            <a:off x="1853513" y="2274838"/>
            <a:ext cx="84849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/>
              <a:t>Hard Words - Lesson 8</a:t>
            </a:r>
          </a:p>
          <a:p>
            <a:pPr algn="ctr"/>
            <a:endParaRPr lang="en-GB" sz="4800"/>
          </a:p>
          <a:p>
            <a:pPr algn="ctr"/>
            <a:r>
              <a:rPr lang="en-GB" sz="4800"/>
              <a:t>PurlandTraining.com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708587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alien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3179991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garage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2308105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region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1652547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3489981" y="3468295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2F0B552-31F2-406D-A96E-29DE8218C34C}"/>
              </a:ext>
            </a:extLst>
          </p:cNvPr>
          <p:cNvSpPr txBox="1"/>
          <p:nvPr/>
        </p:nvSpPr>
        <p:spPr>
          <a:xfrm>
            <a:off x="3443841" y="4460982"/>
            <a:ext cx="1311479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vowel</a:t>
            </a:r>
          </a:p>
          <a:p>
            <a:pPr algn="ctr"/>
            <a:r>
              <a:rPr lang="en-GB" sz="2400">
                <a:solidFill>
                  <a:srgbClr val="00B050"/>
                </a:solidFill>
              </a:rPr>
              <a:t>digraph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2022083" y="1285559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beach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3536121" y="2889339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B43A07-9C81-45EC-B016-0D129F0E7F32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57DEC7-4E6B-4A4B-ADAA-781A73A3640D}"/>
              </a:ext>
            </a:extLst>
          </p:cNvPr>
          <p:cNvSpPr txBox="1"/>
          <p:nvPr/>
        </p:nvSpPr>
        <p:spPr>
          <a:xfrm>
            <a:off x="3443841" y="5448718"/>
            <a:ext cx="118367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con. digraph</a:t>
            </a:r>
          </a:p>
        </p:txBody>
      </p:sp>
    </p:spTree>
    <p:extLst>
      <p:ext uri="{BB962C8B-B14F-4D97-AF65-F5344CB8AC3E}">
        <p14:creationId xmlns:p14="http://schemas.microsoft.com/office/powerpoint/2010/main" val="4097789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8075AAA-6828-4796-8140-2C89765EEDA8}"/>
              </a:ext>
            </a:extLst>
          </p:cNvPr>
          <p:cNvSpPr txBox="1"/>
          <p:nvPr/>
        </p:nvSpPr>
        <p:spPr>
          <a:xfrm>
            <a:off x="3534848" y="3744708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791BC7-B62B-4233-BEC6-A3CA4A113F94}"/>
              </a:ext>
            </a:extLst>
          </p:cNvPr>
          <p:cNvSpPr txBox="1"/>
          <p:nvPr/>
        </p:nvSpPr>
        <p:spPr>
          <a:xfrm>
            <a:off x="4975895" y="3778160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6071382" y="3513875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2F0B552-31F2-406D-A96E-29DE8218C34C}"/>
              </a:ext>
            </a:extLst>
          </p:cNvPr>
          <p:cNvSpPr txBox="1"/>
          <p:nvPr/>
        </p:nvSpPr>
        <p:spPr>
          <a:xfrm>
            <a:off x="3534848" y="4584917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vcv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807970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label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028DE30-7418-4CE7-8A47-3F3AE7C18B36}"/>
              </a:ext>
            </a:extLst>
          </p:cNvPr>
          <p:cNvSpPr txBox="1"/>
          <p:nvPr/>
        </p:nvSpPr>
        <p:spPr>
          <a:xfrm>
            <a:off x="3534848" y="2996886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4441903" y="2948052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962CFB-700A-4008-B03A-FDAE9FA528A3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</p:spTree>
    <p:extLst>
      <p:ext uri="{BB962C8B-B14F-4D97-AF65-F5344CB8AC3E}">
        <p14:creationId xmlns:p14="http://schemas.microsoft.com/office/powerpoint/2010/main" val="857521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5874935" y="3453855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2F0B552-31F2-406D-A96E-29DE8218C34C}"/>
              </a:ext>
            </a:extLst>
          </p:cNvPr>
          <p:cNvSpPr txBox="1"/>
          <p:nvPr/>
        </p:nvSpPr>
        <p:spPr>
          <a:xfrm>
            <a:off x="3371206" y="4589399"/>
            <a:ext cx="1512743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vowel + r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confirm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4445509" y="2861160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FAF97CC-404F-427B-A4D7-777C4B19DB21}"/>
              </a:ext>
            </a:extLst>
          </p:cNvPr>
          <p:cNvSpPr txBox="1"/>
          <p:nvPr/>
        </p:nvSpPr>
        <p:spPr>
          <a:xfrm>
            <a:off x="3371206" y="3731725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A4385B-9CAA-4E9E-89A9-388879011E39}"/>
              </a:ext>
            </a:extLst>
          </p:cNvPr>
          <p:cNvSpPr txBox="1"/>
          <p:nvPr/>
        </p:nvSpPr>
        <p:spPr>
          <a:xfrm>
            <a:off x="4586320" y="3731724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prefix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A66AAA-B89D-4225-8E3B-77EBA1CF3B14}"/>
              </a:ext>
            </a:extLst>
          </p:cNvPr>
          <p:cNvSpPr txBox="1"/>
          <p:nvPr/>
        </p:nvSpPr>
        <p:spPr>
          <a:xfrm>
            <a:off x="3448948" y="2890721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F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FE054D9-130C-470B-86B8-28F6C737470E}"/>
              </a:ext>
            </a:extLst>
          </p:cNvPr>
          <p:cNvSpPr txBox="1"/>
          <p:nvPr/>
        </p:nvSpPr>
        <p:spPr>
          <a:xfrm>
            <a:off x="7299592" y="3722670"/>
            <a:ext cx="2078787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2-syllable verb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DE075DB-32FA-456C-9513-2C408A1411B3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</p:spTree>
    <p:extLst>
      <p:ext uri="{BB962C8B-B14F-4D97-AF65-F5344CB8AC3E}">
        <p14:creationId xmlns:p14="http://schemas.microsoft.com/office/powerpoint/2010/main" val="2957511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7773520" y="3429984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usually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120958" y="2909688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BD2598-5070-4187-AC9F-CFEF5602B05A}"/>
              </a:ext>
            </a:extLst>
          </p:cNvPr>
          <p:cNvSpPr txBox="1"/>
          <p:nvPr/>
        </p:nvSpPr>
        <p:spPr>
          <a:xfrm>
            <a:off x="3293181" y="2867460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6F6A6D-BD8A-433C-8C3A-790D05C7ECF7}"/>
              </a:ext>
            </a:extLst>
          </p:cNvPr>
          <p:cNvSpPr txBox="1"/>
          <p:nvPr/>
        </p:nvSpPr>
        <p:spPr>
          <a:xfrm>
            <a:off x="4265808" y="2965226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6AB279-254A-4785-BDE5-E5A381EB2D75}"/>
              </a:ext>
            </a:extLst>
          </p:cNvPr>
          <p:cNvSpPr txBox="1"/>
          <p:nvPr/>
        </p:nvSpPr>
        <p:spPr>
          <a:xfrm>
            <a:off x="3293181" y="3761379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6A08A5-D72D-44CD-B47C-80CEC7322554}"/>
              </a:ext>
            </a:extLst>
          </p:cNvPr>
          <p:cNvSpPr txBox="1"/>
          <p:nvPr/>
        </p:nvSpPr>
        <p:spPr>
          <a:xfrm>
            <a:off x="5757764" y="3708678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252A0E8-1E22-4D33-8B69-464EB51A06C9}"/>
              </a:ext>
            </a:extLst>
          </p:cNvPr>
          <p:cNvSpPr txBox="1"/>
          <p:nvPr/>
        </p:nvSpPr>
        <p:spPr>
          <a:xfrm>
            <a:off x="4440982" y="5276981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154EA8C-94B5-42C8-9B15-C678100BFCC0}"/>
              </a:ext>
            </a:extLst>
          </p:cNvPr>
          <p:cNvSpPr txBox="1"/>
          <p:nvPr/>
        </p:nvSpPr>
        <p:spPr>
          <a:xfrm>
            <a:off x="3226506" y="5250680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root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word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84C0AEE-62F5-4380-B417-2AAE932E72B9}"/>
              </a:ext>
            </a:extLst>
          </p:cNvPr>
          <p:cNvSpPr txBox="1"/>
          <p:nvPr/>
        </p:nvSpPr>
        <p:spPr>
          <a:xfrm>
            <a:off x="6854393" y="3660203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ii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9615564-E9C2-4C66-9EAA-C5F9F9982A83}"/>
              </a:ext>
            </a:extLst>
          </p:cNvPr>
          <p:cNvSpPr txBox="1"/>
          <p:nvPr/>
        </p:nvSpPr>
        <p:spPr>
          <a:xfrm>
            <a:off x="4494896" y="3736266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51FCF2E-09DC-4DEB-BD68-DA226280D20E}"/>
              </a:ext>
            </a:extLst>
          </p:cNvPr>
          <p:cNvSpPr txBox="1"/>
          <p:nvPr/>
        </p:nvSpPr>
        <p:spPr>
          <a:xfrm>
            <a:off x="5655458" y="5461646"/>
            <a:ext cx="1070280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 = zz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047A7AF-2689-4891-BF26-172B6F117BAC}"/>
              </a:ext>
            </a:extLst>
          </p:cNvPr>
          <p:cNvSpPr txBox="1"/>
          <p:nvPr/>
        </p:nvSpPr>
        <p:spPr>
          <a:xfrm>
            <a:off x="3293181" y="4512988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vcv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831EDD5-2E16-465F-9CC3-3A180573EE32}"/>
              </a:ext>
            </a:extLst>
          </p:cNvPr>
          <p:cNvSpPr txBox="1"/>
          <p:nvPr/>
        </p:nvSpPr>
        <p:spPr>
          <a:xfrm>
            <a:off x="6978442" y="5169218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hidden sound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2306889-161D-44CD-97AC-EA3362B91169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A5179DB-F42A-43DF-B67B-63D9930A487A}"/>
              </a:ext>
            </a:extLst>
          </p:cNvPr>
          <p:cNvSpPr txBox="1"/>
          <p:nvPr/>
        </p:nvSpPr>
        <p:spPr>
          <a:xfrm>
            <a:off x="8216042" y="5169217"/>
            <a:ext cx="118367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con. digraph</a:t>
            </a:r>
          </a:p>
        </p:txBody>
      </p:sp>
    </p:spTree>
    <p:extLst>
      <p:ext uri="{BB962C8B-B14F-4D97-AF65-F5344CB8AC3E}">
        <p14:creationId xmlns:p14="http://schemas.microsoft.com/office/powerpoint/2010/main" val="3260451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5721026" y="3492762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manual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4371843" y="2944429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01C20F-4A99-4492-A0BD-38D4A388C094}"/>
              </a:ext>
            </a:extLst>
          </p:cNvPr>
          <p:cNvSpPr txBox="1"/>
          <p:nvPr/>
        </p:nvSpPr>
        <p:spPr>
          <a:xfrm>
            <a:off x="3505533" y="2967335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6A08A5-D72D-44CD-B47C-80CEC7322554}"/>
              </a:ext>
            </a:extLst>
          </p:cNvPr>
          <p:cNvSpPr txBox="1"/>
          <p:nvPr/>
        </p:nvSpPr>
        <p:spPr>
          <a:xfrm>
            <a:off x="4665895" y="3802406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A8418F-A44E-4436-9D6D-5EE356F7A69A}"/>
              </a:ext>
            </a:extLst>
          </p:cNvPr>
          <p:cNvSpPr txBox="1"/>
          <p:nvPr/>
        </p:nvSpPr>
        <p:spPr>
          <a:xfrm>
            <a:off x="3505533" y="3794578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D3DA31-CA9B-4344-B77B-A1E231D8B72A}"/>
              </a:ext>
            </a:extLst>
          </p:cNvPr>
          <p:cNvSpPr txBox="1"/>
          <p:nvPr/>
        </p:nvSpPr>
        <p:spPr>
          <a:xfrm>
            <a:off x="3442481" y="6129957"/>
            <a:ext cx="832817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0000"/>
                </a:solidFill>
              </a:rPr>
              <a:t>EX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134EF3-1854-41FC-9ACE-D11BF8F36DD6}"/>
              </a:ext>
            </a:extLst>
          </p:cNvPr>
          <p:cNvSpPr txBox="1"/>
          <p:nvPr/>
        </p:nvSpPr>
        <p:spPr>
          <a:xfrm>
            <a:off x="3442481" y="5009045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hidden sound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E6B8B65-5069-4496-AD16-ADF097F1A05C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</p:spTree>
    <p:extLst>
      <p:ext uri="{BB962C8B-B14F-4D97-AF65-F5344CB8AC3E}">
        <p14:creationId xmlns:p14="http://schemas.microsoft.com/office/powerpoint/2010/main" val="2145826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5664071" y="3484287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2330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quarter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4062824" y="3017993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6F6A6D-BD8A-433C-8C3A-790D05C7ECF7}"/>
              </a:ext>
            </a:extLst>
          </p:cNvPr>
          <p:cNvSpPr txBox="1"/>
          <p:nvPr/>
        </p:nvSpPr>
        <p:spPr>
          <a:xfrm>
            <a:off x="3184144" y="2969707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6A08A5-D72D-44CD-B47C-80CEC7322554}"/>
              </a:ext>
            </a:extLst>
          </p:cNvPr>
          <p:cNvSpPr txBox="1"/>
          <p:nvPr/>
        </p:nvSpPr>
        <p:spPr>
          <a:xfrm>
            <a:off x="4476723" y="3748762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ADF98C-7403-4264-A0CF-EF276976E7AC}"/>
              </a:ext>
            </a:extLst>
          </p:cNvPr>
          <p:cNvSpPr txBox="1"/>
          <p:nvPr/>
        </p:nvSpPr>
        <p:spPr>
          <a:xfrm>
            <a:off x="3165244" y="4528056"/>
            <a:ext cx="1311479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vowel + 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DE97693-521B-49F2-BC98-5C18A6BE9186}"/>
              </a:ext>
            </a:extLst>
          </p:cNvPr>
          <p:cNvSpPr txBox="1"/>
          <p:nvPr/>
        </p:nvSpPr>
        <p:spPr>
          <a:xfrm>
            <a:off x="3184144" y="3817645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BB1B651-EE0F-441F-ABF1-6C969270DE22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2" name="TextBox 18">
            <a:extLst>
              <a:ext uri="{FF2B5EF4-FFF2-40B4-BE49-F238E27FC236}">
                <a16:creationId xmlns:a16="http://schemas.microsoft.com/office/drawing/2014/main" id="{2B81E538-E47A-400A-A220-9DF475904D26}"/>
              </a:ext>
            </a:extLst>
          </p:cNvPr>
          <p:cNvSpPr txBox="1"/>
          <p:nvPr/>
        </p:nvSpPr>
        <p:spPr>
          <a:xfrm>
            <a:off x="3195549" y="5238467"/>
            <a:ext cx="992093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>
                <a:solidFill>
                  <a:srgbClr val="7030A0"/>
                </a:solidFill>
              </a:rPr>
              <a:t>con. blend</a:t>
            </a:r>
          </a:p>
        </p:txBody>
      </p:sp>
    </p:spTree>
    <p:extLst>
      <p:ext uri="{BB962C8B-B14F-4D97-AF65-F5344CB8AC3E}">
        <p14:creationId xmlns:p14="http://schemas.microsoft.com/office/powerpoint/2010/main" val="628602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3783038" y="3567636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yacht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3783038" y="2828699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F379B13-7ADB-4AF8-98CE-25EB337BDF9C}"/>
              </a:ext>
            </a:extLst>
          </p:cNvPr>
          <p:cNvSpPr txBox="1"/>
          <p:nvPr/>
        </p:nvSpPr>
        <p:spPr>
          <a:xfrm>
            <a:off x="3731089" y="5214537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74265F4-9A68-4AC6-B5BE-0CB3BFCA22D5}"/>
              </a:ext>
            </a:extLst>
          </p:cNvPr>
          <p:cNvSpPr txBox="1"/>
          <p:nvPr/>
        </p:nvSpPr>
        <p:spPr>
          <a:xfrm>
            <a:off x="3809434" y="4639510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08063D-434C-4B05-8663-4C71942A4C6E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</p:spTree>
    <p:extLst>
      <p:ext uri="{BB962C8B-B14F-4D97-AF65-F5344CB8AC3E}">
        <p14:creationId xmlns:p14="http://schemas.microsoft.com/office/powerpoint/2010/main" val="1098538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4239911" y="305068"/>
            <a:ext cx="526398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4000"/>
              <a:t>beach</a:t>
            </a:r>
            <a:endParaRPr lang="en-GB" sz="4000" dirty="0"/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label</a:t>
            </a:r>
            <a:endParaRPr lang="en-GB" sz="4000" dirty="0"/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confirm</a:t>
            </a:r>
            <a:endParaRPr lang="en-GB" sz="4000" dirty="0"/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usually</a:t>
            </a:r>
            <a:endParaRPr lang="en-GB" sz="4000" dirty="0"/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manual</a:t>
            </a:r>
            <a:endParaRPr lang="en-GB" sz="4000" dirty="0"/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quarter</a:t>
            </a:r>
            <a:endParaRPr lang="en-GB" sz="4000" dirty="0"/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yacht</a:t>
            </a:r>
            <a:endParaRPr lang="en-GB" sz="4000" dirty="0"/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alien</a:t>
            </a:r>
            <a:endParaRPr lang="en-GB" sz="4000" dirty="0"/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garage</a:t>
            </a:r>
            <a:endParaRPr lang="en-GB" sz="4000" dirty="0"/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region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126314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5654038" y="3517312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alien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3524717" y="2870925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01C20F-4A99-4492-A0BD-38D4A388C094}"/>
              </a:ext>
            </a:extLst>
          </p:cNvPr>
          <p:cNvSpPr txBox="1"/>
          <p:nvPr/>
        </p:nvSpPr>
        <p:spPr>
          <a:xfrm>
            <a:off x="4393552" y="2870925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B402031-B4C3-43A9-9F4C-39C747B9D5A0}"/>
              </a:ext>
            </a:extLst>
          </p:cNvPr>
          <p:cNvSpPr txBox="1"/>
          <p:nvPr/>
        </p:nvSpPr>
        <p:spPr>
          <a:xfrm>
            <a:off x="4675164" y="3816941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iy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6B12BA-AD82-4DC1-AE6A-951BB06359BC}"/>
              </a:ext>
            </a:extLst>
          </p:cNvPr>
          <p:cNvSpPr txBox="1"/>
          <p:nvPr/>
        </p:nvSpPr>
        <p:spPr>
          <a:xfrm>
            <a:off x="3517561" y="3748144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3FDAA1-16F0-49D2-AA75-19F9E57CF7CB}"/>
              </a:ext>
            </a:extLst>
          </p:cNvPr>
          <p:cNvSpPr txBox="1"/>
          <p:nvPr/>
        </p:nvSpPr>
        <p:spPr>
          <a:xfrm>
            <a:off x="3517561" y="4639510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vcv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7B995A-25F5-457E-B4B9-04084F8E8F6D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</p:spTree>
    <p:extLst>
      <p:ext uri="{BB962C8B-B14F-4D97-AF65-F5344CB8AC3E}">
        <p14:creationId xmlns:p14="http://schemas.microsoft.com/office/powerpoint/2010/main" val="2086097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5728345" y="3470493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291150" y="1273283"/>
            <a:ext cx="965084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garage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3759850" y="3004800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6A08A5-D72D-44CD-B47C-80CEC7322554}"/>
              </a:ext>
            </a:extLst>
          </p:cNvPr>
          <p:cNvSpPr txBox="1"/>
          <p:nvPr/>
        </p:nvSpPr>
        <p:spPr>
          <a:xfrm>
            <a:off x="4594140" y="3729535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FCA3B68-83DB-4219-AD9F-C4A46C25D35B}"/>
              </a:ext>
            </a:extLst>
          </p:cNvPr>
          <p:cNvSpPr txBox="1"/>
          <p:nvPr/>
        </p:nvSpPr>
        <p:spPr>
          <a:xfrm>
            <a:off x="4725128" y="2967335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FCD87F2-4274-407A-9593-EF8BA6E7714F}"/>
              </a:ext>
            </a:extLst>
          </p:cNvPr>
          <p:cNvSpPr txBox="1"/>
          <p:nvPr/>
        </p:nvSpPr>
        <p:spPr>
          <a:xfrm>
            <a:off x="3647171" y="5042148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F570E8-3586-4BA4-9CBD-9DD0B5A93B80}"/>
              </a:ext>
            </a:extLst>
          </p:cNvPr>
          <p:cNvSpPr txBox="1"/>
          <p:nvPr/>
        </p:nvSpPr>
        <p:spPr>
          <a:xfrm>
            <a:off x="3733607" y="3787886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i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476EE0A-63A9-4D48-B5E6-B7ADD5302B01}"/>
              </a:ext>
            </a:extLst>
          </p:cNvPr>
          <p:cNvSpPr txBox="1"/>
          <p:nvPr/>
        </p:nvSpPr>
        <p:spPr>
          <a:xfrm>
            <a:off x="3632962" y="6143689"/>
            <a:ext cx="832817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0000"/>
                </a:solidFill>
              </a:rPr>
              <a:t>EX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626313D-7EB2-458D-8747-68C2E76F07D8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</p:spTree>
    <p:extLst>
      <p:ext uri="{BB962C8B-B14F-4D97-AF65-F5344CB8AC3E}">
        <p14:creationId xmlns:p14="http://schemas.microsoft.com/office/powerpoint/2010/main" val="2834238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5898813" y="3433872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270576" y="1273283"/>
            <a:ext cx="965084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region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3714079" y="2921539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F026BA-7E98-4831-890E-5850E17074B1}"/>
              </a:ext>
            </a:extLst>
          </p:cNvPr>
          <p:cNvSpPr txBox="1"/>
          <p:nvPr/>
        </p:nvSpPr>
        <p:spPr>
          <a:xfrm>
            <a:off x="4586711" y="2928752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D20D870-1FD3-4379-8B5A-C602C73B972C}"/>
              </a:ext>
            </a:extLst>
          </p:cNvPr>
          <p:cNvSpPr txBox="1"/>
          <p:nvPr/>
        </p:nvSpPr>
        <p:spPr>
          <a:xfrm>
            <a:off x="4837373" y="3699536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105E29-3C46-4F20-B056-826027F5E4ED}"/>
              </a:ext>
            </a:extLst>
          </p:cNvPr>
          <p:cNvSpPr txBox="1"/>
          <p:nvPr/>
        </p:nvSpPr>
        <p:spPr>
          <a:xfrm>
            <a:off x="3719265" y="3699536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822D30-84D3-4611-B888-729D71EE1E46}"/>
              </a:ext>
            </a:extLst>
          </p:cNvPr>
          <p:cNvSpPr txBox="1"/>
          <p:nvPr/>
        </p:nvSpPr>
        <p:spPr>
          <a:xfrm>
            <a:off x="3670791" y="4494573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vcv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719087D-5E52-41D6-B255-79E8B9D496FB}"/>
              </a:ext>
            </a:extLst>
          </p:cNvPr>
          <p:cNvSpPr txBox="1"/>
          <p:nvPr/>
        </p:nvSpPr>
        <p:spPr>
          <a:xfrm>
            <a:off x="7269779" y="3404539"/>
            <a:ext cx="194979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always stress before -ion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4EACD34-439C-42BC-A6B2-5B78F134BC26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</p:spTree>
    <p:extLst>
      <p:ext uri="{BB962C8B-B14F-4D97-AF65-F5344CB8AC3E}">
        <p14:creationId xmlns:p14="http://schemas.microsoft.com/office/powerpoint/2010/main" val="6232566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5913045" y="894794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2F0B552-31F2-406D-A96E-29DE8218C34C}"/>
              </a:ext>
            </a:extLst>
          </p:cNvPr>
          <p:cNvSpPr txBox="1"/>
          <p:nvPr/>
        </p:nvSpPr>
        <p:spPr>
          <a:xfrm>
            <a:off x="5621302" y="3181360"/>
            <a:ext cx="1311479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vowel</a:t>
            </a:r>
          </a:p>
          <a:p>
            <a:pPr algn="ctr"/>
            <a:r>
              <a:rPr lang="en-GB" sz="2400">
                <a:solidFill>
                  <a:srgbClr val="00B050"/>
                </a:solidFill>
              </a:rPr>
              <a:t>digraph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2022083" y="1285559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beach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6285083" y="204322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4DD31E-DCC0-4B7F-9BC8-DC389E1BF326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784414-F554-422B-B4EB-745E3AE10D99}"/>
              </a:ext>
            </a:extLst>
          </p:cNvPr>
          <p:cNvSpPr txBox="1"/>
          <p:nvPr/>
        </p:nvSpPr>
        <p:spPr>
          <a:xfrm>
            <a:off x="7025812" y="2912035"/>
            <a:ext cx="118367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con. digraph</a:t>
            </a:r>
          </a:p>
        </p:txBody>
      </p:sp>
    </p:spTree>
    <p:extLst>
      <p:ext uri="{BB962C8B-B14F-4D97-AF65-F5344CB8AC3E}">
        <p14:creationId xmlns:p14="http://schemas.microsoft.com/office/powerpoint/2010/main" val="37049705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8075AAA-6828-4796-8140-2C89765EEDA8}"/>
              </a:ext>
            </a:extLst>
          </p:cNvPr>
          <p:cNvSpPr txBox="1"/>
          <p:nvPr/>
        </p:nvSpPr>
        <p:spPr>
          <a:xfrm>
            <a:off x="6620355" y="2966448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791BC7-B62B-4233-BEC6-A3CA4A113F94}"/>
              </a:ext>
            </a:extLst>
          </p:cNvPr>
          <p:cNvSpPr txBox="1"/>
          <p:nvPr/>
        </p:nvSpPr>
        <p:spPr>
          <a:xfrm>
            <a:off x="6870777" y="880884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4541001" y="742368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2F0B552-31F2-406D-A96E-29DE8218C34C}"/>
              </a:ext>
            </a:extLst>
          </p:cNvPr>
          <p:cNvSpPr txBox="1"/>
          <p:nvPr/>
        </p:nvSpPr>
        <p:spPr>
          <a:xfrm>
            <a:off x="5150601" y="3729220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vcv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807970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la bel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028DE30-7418-4CE7-8A47-3F3AE7C18B36}"/>
              </a:ext>
            </a:extLst>
          </p:cNvPr>
          <p:cNvSpPr txBox="1"/>
          <p:nvPr/>
        </p:nvSpPr>
        <p:spPr>
          <a:xfrm>
            <a:off x="5558888" y="2904499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823141" y="390585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F71AD71-262C-43D1-988E-B1B1FF122E73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</p:spTree>
    <p:extLst>
      <p:ext uri="{BB962C8B-B14F-4D97-AF65-F5344CB8AC3E}">
        <p14:creationId xmlns:p14="http://schemas.microsoft.com/office/powerpoint/2010/main" val="17408867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6782285" y="672837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2F0B552-31F2-406D-A96E-29DE8218C34C}"/>
              </a:ext>
            </a:extLst>
          </p:cNvPr>
          <p:cNvSpPr txBox="1"/>
          <p:nvPr/>
        </p:nvSpPr>
        <p:spPr>
          <a:xfrm>
            <a:off x="6488742" y="3833182"/>
            <a:ext cx="1512743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vowel + r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con firm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579756" y="287463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FAF97CC-404F-427B-A4D7-777C4B19DB21}"/>
              </a:ext>
            </a:extLst>
          </p:cNvPr>
          <p:cNvSpPr txBox="1"/>
          <p:nvPr/>
        </p:nvSpPr>
        <p:spPr>
          <a:xfrm>
            <a:off x="4038417" y="2870925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A4385B-9CAA-4E9E-89A9-388879011E39}"/>
              </a:ext>
            </a:extLst>
          </p:cNvPr>
          <p:cNvSpPr txBox="1"/>
          <p:nvPr/>
        </p:nvSpPr>
        <p:spPr>
          <a:xfrm>
            <a:off x="4205320" y="1108501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prefix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A66AAA-B89D-4225-8E3B-77EBA1CF3B14}"/>
              </a:ext>
            </a:extLst>
          </p:cNvPr>
          <p:cNvSpPr txBox="1"/>
          <p:nvPr/>
        </p:nvSpPr>
        <p:spPr>
          <a:xfrm>
            <a:off x="5625308" y="2943456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F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FE054D9-130C-470B-86B8-28F6C737470E}"/>
              </a:ext>
            </a:extLst>
          </p:cNvPr>
          <p:cNvSpPr txBox="1"/>
          <p:nvPr/>
        </p:nvSpPr>
        <p:spPr>
          <a:xfrm>
            <a:off x="5038493" y="4759230"/>
            <a:ext cx="2078787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2-syllable verb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F4C8D66-CF08-4F13-9293-FA8A97A9AE2E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</p:spTree>
    <p:extLst>
      <p:ext uri="{BB962C8B-B14F-4D97-AF65-F5344CB8AC3E}">
        <p14:creationId xmlns:p14="http://schemas.microsoft.com/office/powerpoint/2010/main" val="26500053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3438556" y="192323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u sua lly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772151" y="217909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BD2598-5070-4187-AC9F-CFEF5602B05A}"/>
              </a:ext>
            </a:extLst>
          </p:cNvPr>
          <p:cNvSpPr txBox="1"/>
          <p:nvPr/>
        </p:nvSpPr>
        <p:spPr>
          <a:xfrm>
            <a:off x="4333907" y="2779073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6F6A6D-BD8A-433C-8C3A-790D05C7ECF7}"/>
              </a:ext>
            </a:extLst>
          </p:cNvPr>
          <p:cNvSpPr txBox="1"/>
          <p:nvPr/>
        </p:nvSpPr>
        <p:spPr>
          <a:xfrm>
            <a:off x="6626254" y="2913827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6AB279-254A-4785-BDE5-E5A381EB2D75}"/>
              </a:ext>
            </a:extLst>
          </p:cNvPr>
          <p:cNvSpPr txBox="1"/>
          <p:nvPr/>
        </p:nvSpPr>
        <p:spPr>
          <a:xfrm>
            <a:off x="5484824" y="2923629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6A08A5-D72D-44CD-B47C-80CEC7322554}"/>
              </a:ext>
            </a:extLst>
          </p:cNvPr>
          <p:cNvSpPr txBox="1"/>
          <p:nvPr/>
        </p:nvSpPr>
        <p:spPr>
          <a:xfrm>
            <a:off x="7613949" y="1068850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252A0E8-1E22-4D33-8B69-464EB51A06C9}"/>
              </a:ext>
            </a:extLst>
          </p:cNvPr>
          <p:cNvSpPr txBox="1"/>
          <p:nvPr/>
        </p:nvSpPr>
        <p:spPr>
          <a:xfrm>
            <a:off x="6685961" y="3490423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154EA8C-94B5-42C8-9B15-C678100BFCC0}"/>
              </a:ext>
            </a:extLst>
          </p:cNvPr>
          <p:cNvSpPr txBox="1"/>
          <p:nvPr/>
        </p:nvSpPr>
        <p:spPr>
          <a:xfrm>
            <a:off x="5054013" y="4006219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root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word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84C0AEE-62F5-4380-B417-2AAE932E72B9}"/>
              </a:ext>
            </a:extLst>
          </p:cNvPr>
          <p:cNvSpPr txBox="1"/>
          <p:nvPr/>
        </p:nvSpPr>
        <p:spPr>
          <a:xfrm>
            <a:off x="7827943" y="3157578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ii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9615564-E9C2-4C66-9EAA-C5F9F9982A83}"/>
              </a:ext>
            </a:extLst>
          </p:cNvPr>
          <p:cNvSpPr txBox="1"/>
          <p:nvPr/>
        </p:nvSpPr>
        <p:spPr>
          <a:xfrm>
            <a:off x="5943009" y="1163908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51FCF2E-09DC-4DEB-BD68-DA226280D20E}"/>
              </a:ext>
            </a:extLst>
          </p:cNvPr>
          <p:cNvSpPr txBox="1"/>
          <p:nvPr/>
        </p:nvSpPr>
        <p:spPr>
          <a:xfrm>
            <a:off x="4515334" y="1508556"/>
            <a:ext cx="1070280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 = zz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047A7AF-2689-4891-BF26-172B6F117BAC}"/>
              </a:ext>
            </a:extLst>
          </p:cNvPr>
          <p:cNvSpPr txBox="1"/>
          <p:nvPr/>
        </p:nvSpPr>
        <p:spPr>
          <a:xfrm>
            <a:off x="3542707" y="1394740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vcv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F781163-8F6C-4358-A3EF-66F2CBBCC5F9}"/>
              </a:ext>
            </a:extLst>
          </p:cNvPr>
          <p:cNvSpPr txBox="1"/>
          <p:nvPr/>
        </p:nvSpPr>
        <p:spPr>
          <a:xfrm>
            <a:off x="2620983" y="1888835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hidden sound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53F3AB-B562-41C4-A5FC-6C4797CC6413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7C03B18-D387-4F7A-99B8-C4E00050F664}"/>
              </a:ext>
            </a:extLst>
          </p:cNvPr>
          <p:cNvSpPr txBox="1"/>
          <p:nvPr/>
        </p:nvSpPr>
        <p:spPr>
          <a:xfrm>
            <a:off x="6950103" y="112871"/>
            <a:ext cx="118367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con. digraph</a:t>
            </a:r>
          </a:p>
        </p:txBody>
      </p:sp>
    </p:spTree>
    <p:extLst>
      <p:ext uri="{BB962C8B-B14F-4D97-AF65-F5344CB8AC3E}">
        <p14:creationId xmlns:p14="http://schemas.microsoft.com/office/powerpoint/2010/main" val="13829208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4143371" y="804801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ma nual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772151" y="263312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01C20F-4A99-4492-A0BD-38D4A388C094}"/>
              </a:ext>
            </a:extLst>
          </p:cNvPr>
          <p:cNvSpPr txBox="1"/>
          <p:nvPr/>
        </p:nvSpPr>
        <p:spPr>
          <a:xfrm>
            <a:off x="5469990" y="3046192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6A08A5-D72D-44CD-B47C-80CEC7322554}"/>
              </a:ext>
            </a:extLst>
          </p:cNvPr>
          <p:cNvSpPr txBox="1"/>
          <p:nvPr/>
        </p:nvSpPr>
        <p:spPr>
          <a:xfrm>
            <a:off x="7165250" y="916922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A8418F-A44E-4436-9D6D-5EE356F7A69A}"/>
              </a:ext>
            </a:extLst>
          </p:cNvPr>
          <p:cNvSpPr txBox="1"/>
          <p:nvPr/>
        </p:nvSpPr>
        <p:spPr>
          <a:xfrm>
            <a:off x="6966913" y="3000021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D3DA31-CA9B-4344-B77B-A1E231D8B72A}"/>
              </a:ext>
            </a:extLst>
          </p:cNvPr>
          <p:cNvSpPr txBox="1"/>
          <p:nvPr/>
        </p:nvSpPr>
        <p:spPr>
          <a:xfrm>
            <a:off x="4730040" y="2727833"/>
            <a:ext cx="832817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0000"/>
                </a:solidFill>
              </a:rPr>
              <a:t>EX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63E6C5-345E-4BAB-B6CF-92026A085B05}"/>
              </a:ext>
            </a:extLst>
          </p:cNvPr>
          <p:cNvSpPr txBox="1"/>
          <p:nvPr/>
        </p:nvSpPr>
        <p:spPr>
          <a:xfrm>
            <a:off x="6329830" y="3762614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hidden sound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01999E-DD33-4DE8-91BD-0D8C94523AA4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</p:spTree>
    <p:extLst>
      <p:ext uri="{BB962C8B-B14F-4D97-AF65-F5344CB8AC3E}">
        <p14:creationId xmlns:p14="http://schemas.microsoft.com/office/powerpoint/2010/main" val="33248234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4491046" y="863190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2330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quar ter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908338" y="349260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6F6A6D-BD8A-433C-8C3A-790D05C7ECF7}"/>
              </a:ext>
            </a:extLst>
          </p:cNvPr>
          <p:cNvSpPr txBox="1"/>
          <p:nvPr/>
        </p:nvSpPr>
        <p:spPr>
          <a:xfrm>
            <a:off x="6232187" y="2869495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6A08A5-D72D-44CD-B47C-80CEC7322554}"/>
              </a:ext>
            </a:extLst>
          </p:cNvPr>
          <p:cNvSpPr txBox="1"/>
          <p:nvPr/>
        </p:nvSpPr>
        <p:spPr>
          <a:xfrm>
            <a:off x="7384711" y="965470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ADF98C-7403-4264-A0CF-EF276976E7AC}"/>
              </a:ext>
            </a:extLst>
          </p:cNvPr>
          <p:cNvSpPr txBox="1"/>
          <p:nvPr/>
        </p:nvSpPr>
        <p:spPr>
          <a:xfrm>
            <a:off x="4734064" y="3492790"/>
            <a:ext cx="1311479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vowel + 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DE97693-521B-49F2-BC98-5C18A6BE9186}"/>
              </a:ext>
            </a:extLst>
          </p:cNvPr>
          <p:cNvSpPr txBox="1"/>
          <p:nvPr/>
        </p:nvSpPr>
        <p:spPr>
          <a:xfrm>
            <a:off x="7332095" y="3037765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0B41C7-B2BB-476A-A5ED-A8E89AEB729C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2" name="TextBox 18">
            <a:extLst>
              <a:ext uri="{FF2B5EF4-FFF2-40B4-BE49-F238E27FC236}">
                <a16:creationId xmlns:a16="http://schemas.microsoft.com/office/drawing/2014/main" id="{2B81E538-E47A-400A-A220-9DF475904D26}"/>
              </a:ext>
            </a:extLst>
          </p:cNvPr>
          <p:cNvSpPr txBox="1"/>
          <p:nvPr/>
        </p:nvSpPr>
        <p:spPr>
          <a:xfrm>
            <a:off x="3785807" y="3007864"/>
            <a:ext cx="992093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>
                <a:solidFill>
                  <a:srgbClr val="7030A0"/>
                </a:solidFill>
              </a:rPr>
              <a:t>con. blend</a:t>
            </a:r>
          </a:p>
        </p:txBody>
      </p:sp>
    </p:spTree>
    <p:extLst>
      <p:ext uri="{BB962C8B-B14F-4D97-AF65-F5344CB8AC3E}">
        <p14:creationId xmlns:p14="http://schemas.microsoft.com/office/powerpoint/2010/main" val="14547239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5371021" y="736378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yacht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6096000" y="166597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F379B13-7ADB-4AF8-98CE-25EB337BDF9C}"/>
              </a:ext>
            </a:extLst>
          </p:cNvPr>
          <p:cNvSpPr txBox="1"/>
          <p:nvPr/>
        </p:nvSpPr>
        <p:spPr>
          <a:xfrm>
            <a:off x="6096000" y="2977783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74265F4-9A68-4AC6-B5BE-0CB3BFCA22D5}"/>
              </a:ext>
            </a:extLst>
          </p:cNvPr>
          <p:cNvSpPr txBox="1"/>
          <p:nvPr/>
        </p:nvSpPr>
        <p:spPr>
          <a:xfrm>
            <a:off x="5055351" y="3162450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A5562B-D0A6-477A-AB42-6E41E4E8515A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</p:spTree>
    <p:extLst>
      <p:ext uri="{BB962C8B-B14F-4D97-AF65-F5344CB8AC3E}">
        <p14:creationId xmlns:p14="http://schemas.microsoft.com/office/powerpoint/2010/main" val="390549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beach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15479516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4060727" y="626952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a lien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481151" y="165287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01C20F-4A99-4492-A0BD-38D4A388C094}"/>
              </a:ext>
            </a:extLst>
          </p:cNvPr>
          <p:cNvSpPr txBox="1"/>
          <p:nvPr/>
        </p:nvSpPr>
        <p:spPr>
          <a:xfrm>
            <a:off x="5006340" y="2993754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B402031-B4C3-43A9-9F4C-39C747B9D5A0}"/>
              </a:ext>
            </a:extLst>
          </p:cNvPr>
          <p:cNvSpPr txBox="1"/>
          <p:nvPr/>
        </p:nvSpPr>
        <p:spPr>
          <a:xfrm>
            <a:off x="6171878" y="3059909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iy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6B12BA-AD82-4DC1-AE6A-951BB06359BC}"/>
              </a:ext>
            </a:extLst>
          </p:cNvPr>
          <p:cNvSpPr txBox="1"/>
          <p:nvPr/>
        </p:nvSpPr>
        <p:spPr>
          <a:xfrm>
            <a:off x="6279811" y="722362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3FDAA1-16F0-49D2-AA75-19F9E57CF7CB}"/>
              </a:ext>
            </a:extLst>
          </p:cNvPr>
          <p:cNvSpPr txBox="1"/>
          <p:nvPr/>
        </p:nvSpPr>
        <p:spPr>
          <a:xfrm>
            <a:off x="4670327" y="3781662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vcv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C2EB71-269B-4B70-8FEC-E62F9F62D795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</p:spTree>
    <p:extLst>
      <p:ext uri="{BB962C8B-B14F-4D97-AF65-F5344CB8AC3E}">
        <p14:creationId xmlns:p14="http://schemas.microsoft.com/office/powerpoint/2010/main" val="39106756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4336927" y="713412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291150" y="1273283"/>
            <a:ext cx="965084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ga rage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615351" y="186268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6A08A5-D72D-44CD-B47C-80CEC7322554}"/>
              </a:ext>
            </a:extLst>
          </p:cNvPr>
          <p:cNvSpPr txBox="1"/>
          <p:nvPr/>
        </p:nvSpPr>
        <p:spPr>
          <a:xfrm>
            <a:off x="6440747" y="1196898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FCA3B68-83DB-4219-AD9F-C4A46C25D35B}"/>
              </a:ext>
            </a:extLst>
          </p:cNvPr>
          <p:cNvSpPr txBox="1"/>
          <p:nvPr/>
        </p:nvSpPr>
        <p:spPr>
          <a:xfrm>
            <a:off x="5206900" y="2939082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FCD87F2-4274-407A-9593-EF8BA6E7714F}"/>
              </a:ext>
            </a:extLst>
          </p:cNvPr>
          <p:cNvSpPr txBox="1"/>
          <p:nvPr/>
        </p:nvSpPr>
        <p:spPr>
          <a:xfrm>
            <a:off x="7602038" y="3025207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F570E8-3586-4BA4-9CBD-9DD0B5A93B80}"/>
              </a:ext>
            </a:extLst>
          </p:cNvPr>
          <p:cNvSpPr txBox="1"/>
          <p:nvPr/>
        </p:nvSpPr>
        <p:spPr>
          <a:xfrm>
            <a:off x="6154330" y="2966448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i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476EE0A-63A9-4D48-B5E6-B7ADD5302B01}"/>
              </a:ext>
            </a:extLst>
          </p:cNvPr>
          <p:cNvSpPr txBox="1"/>
          <p:nvPr/>
        </p:nvSpPr>
        <p:spPr>
          <a:xfrm>
            <a:off x="4530118" y="2735615"/>
            <a:ext cx="832817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0000"/>
                </a:solidFill>
              </a:rPr>
              <a:t>EX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42E0027-961E-4BCA-9261-182CA752D493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</p:spTree>
    <p:extLst>
      <p:ext uri="{BB962C8B-B14F-4D97-AF65-F5344CB8AC3E}">
        <p14:creationId xmlns:p14="http://schemas.microsoft.com/office/powerpoint/2010/main" val="614982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4020186" y="999238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270576" y="1273283"/>
            <a:ext cx="965084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re gion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448302" y="465369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F026BA-7E98-4831-890E-5850E17074B1}"/>
              </a:ext>
            </a:extLst>
          </p:cNvPr>
          <p:cNvSpPr txBox="1"/>
          <p:nvPr/>
        </p:nvSpPr>
        <p:spPr>
          <a:xfrm>
            <a:off x="5029836" y="2966448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D20D870-1FD3-4379-8B5A-C602C73B972C}"/>
              </a:ext>
            </a:extLst>
          </p:cNvPr>
          <p:cNvSpPr txBox="1"/>
          <p:nvPr/>
        </p:nvSpPr>
        <p:spPr>
          <a:xfrm>
            <a:off x="6745559" y="1042450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105E29-3C46-4F20-B056-826027F5E4ED}"/>
              </a:ext>
            </a:extLst>
          </p:cNvPr>
          <p:cNvSpPr txBox="1"/>
          <p:nvPr/>
        </p:nvSpPr>
        <p:spPr>
          <a:xfrm>
            <a:off x="6408170" y="3101758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822D30-84D3-4611-B888-729D71EE1E46}"/>
              </a:ext>
            </a:extLst>
          </p:cNvPr>
          <p:cNvSpPr txBox="1"/>
          <p:nvPr/>
        </p:nvSpPr>
        <p:spPr>
          <a:xfrm>
            <a:off x="4486911" y="3584243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vcv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1DFA1B-2025-459E-8749-0AC7D3AB76D2}"/>
              </a:ext>
            </a:extLst>
          </p:cNvPr>
          <p:cNvSpPr txBox="1"/>
          <p:nvPr/>
        </p:nvSpPr>
        <p:spPr>
          <a:xfrm>
            <a:off x="5940724" y="3924368"/>
            <a:ext cx="194979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always stress before -ion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344F4EA-6985-4F60-807C-0C8A16D8A7FF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</p:spTree>
    <p:extLst>
      <p:ext uri="{BB962C8B-B14F-4D97-AF65-F5344CB8AC3E}">
        <p14:creationId xmlns:p14="http://schemas.microsoft.com/office/powerpoint/2010/main" val="2703585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label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616841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confirm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2626840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usually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2884414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manual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2329823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quarter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648873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yacht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2769793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583</Words>
  <Application>Microsoft Office PowerPoint</Application>
  <PresentationFormat>Widescreen</PresentationFormat>
  <Paragraphs>471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Purland</dc:creator>
  <cp:lastModifiedBy>Matt Purland</cp:lastModifiedBy>
  <cp:revision>155</cp:revision>
  <cp:lastPrinted>2021-06-08T17:23:04Z</cp:lastPrinted>
  <dcterms:created xsi:type="dcterms:W3CDTF">2021-04-30T13:12:42Z</dcterms:created>
  <dcterms:modified xsi:type="dcterms:W3CDTF">2021-09-18T09:51:12Z</dcterms:modified>
</cp:coreProperties>
</file>