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275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64E6-A337-44E4-9B8F-ACB490AF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37D81-D7DE-45FA-AFD9-241566BF5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93688-67E7-43A8-A1E9-72A51B7D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8DE3A-F8DC-4B3C-BD7F-B9EFBD14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9397E-0381-4411-8A60-31160231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0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912E-0BBE-4290-B980-E509DB47F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9AC40-3530-4D5B-8242-82C934EED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B0403-EB57-442F-943D-D31D2FA2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406EC-68A0-4E35-A2F7-E37EF515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1CE5E-629F-47DB-867E-B63AD7E4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1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44FA7-6BF4-4642-8280-189B48E855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EE390-384E-49A0-A30F-C4BB40D85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9103B-BBA2-4BF7-819B-32E6B4A6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EC323-9769-4883-97DE-817A98E0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F800-81FB-41E0-83DA-2E4A0ECD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56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568-2E60-4B1A-BB34-06CEB114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D3CE-E6D3-46FC-B78B-831AEC431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B715-4191-4738-BCD9-138A49812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EB7EB-BBF2-42AC-B152-5D72DDBF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AEE8F-0C37-4DDE-98B0-443512B3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62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BE451-4B0E-4DB7-8BB1-A78F6FA9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EC05-C2FE-42FC-B513-27AB6C98D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0CC7-AEEF-4BFC-843F-52A3D20C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6852B-A2C7-4589-9304-B5D46A3C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2E096-6553-4D1C-B6FC-28D620BB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4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1773-73FF-4685-8F66-9EF86536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5F77-2B0A-4BA5-AE46-AF6AED85E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87D50-85D3-43C0-AFF4-099F02FA8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D9393-65B0-4BF9-8BBE-13A44A66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975DE-AEE8-426A-A913-999A73D6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BE552-6009-4CC5-93D6-EF680114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62DD-FB1D-4FE2-B5CB-3422B352D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7AA93-23FE-487D-BC06-CF700A22B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AA495-EDB6-4A4B-B837-3FC0EF67F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7AAC7-94CB-408E-B5ED-3A4CCE7AC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E6F5A-EC2B-4748-AFA8-9CE61116C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54EA8-B431-4088-9A9B-22285611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FB9F0-B735-43AC-A973-8B040908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F6C24-F3F4-4A07-8EA2-C789B6FE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9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B46BF-344D-4738-A24A-B2ED8ECF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30B88-9871-458C-8589-4F59DD24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2CFE0-B753-427F-8FB6-8B6F8D71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AA936-F338-460B-BE23-59FB7F2C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6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645AB-E98F-4A7B-A72A-9405CA1B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F7477-2AF5-489E-BBF7-AAD2F986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986E6-14B4-4175-9C8A-7F46975D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3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7663-C2EB-4886-90A6-186074D6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8019-126A-441B-88FE-01219854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CC514-C96C-46C9-BB80-F68BBE79B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6D0B8-660E-4266-A93C-176F6829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4C40E-33B7-4743-A66D-1DB81C98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FBA71-0D2D-4C30-95CD-1D2D0C87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86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B991-8843-4E9F-A1DE-34512C7F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4F3355-A15D-4840-B36D-870D37B27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EACF6-B938-42A7-ACA8-9B9C41677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62CA5-C05E-4159-A00E-1D35AF12A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9DFDA-EE99-4635-A5D3-3B99F3E7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683D6-5D19-476A-A4B4-14B726BC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27DC59-5E07-410D-A58C-231408F2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0797C-7D3F-45FC-9169-49042DD0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C96D-3330-4699-8A46-1BFEC3720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26BA-213A-436D-8D6D-44E2A57091D8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43EA8-8D60-41A9-BBED-78E3BBB7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01F6E-20EE-4EA6-8274-54DC4AA2D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50B535-E96E-4ED5-B31E-39FED9209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0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092C21-BC4B-466F-B958-F88FED6059FE}"/>
              </a:ext>
            </a:extLst>
          </p:cNvPr>
          <p:cNvSpPr txBox="1"/>
          <p:nvPr/>
        </p:nvSpPr>
        <p:spPr>
          <a:xfrm>
            <a:off x="1853513" y="2274838"/>
            <a:ext cx="84849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/>
              <a:t>Hard Words - Lesson 7</a:t>
            </a:r>
          </a:p>
          <a:p>
            <a:pPr algn="ctr"/>
            <a:endParaRPr lang="en-GB" sz="4800"/>
          </a:p>
          <a:p>
            <a:pPr algn="ctr"/>
            <a:r>
              <a:rPr lang="en-GB" sz="4800"/>
              <a:t>PurlandTraining.com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0858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ideal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317999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unfortunately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30810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journey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1652547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075AAA-6828-4796-8140-2C89765EEDA8}"/>
              </a:ext>
            </a:extLst>
          </p:cNvPr>
          <p:cNvSpPr txBox="1"/>
          <p:nvPr/>
        </p:nvSpPr>
        <p:spPr>
          <a:xfrm>
            <a:off x="4230250" y="383520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791BC7-B62B-4233-BEC6-A3CA4A113F94}"/>
              </a:ext>
            </a:extLst>
          </p:cNvPr>
          <p:cNvSpPr txBox="1"/>
          <p:nvPr/>
        </p:nvSpPr>
        <p:spPr>
          <a:xfrm>
            <a:off x="2942765" y="3824021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432770" y="3639355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2942766" y="4645648"/>
            <a:ext cx="1052586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a = eir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2022083" y="1285559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parents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28DE30-7418-4CE7-8A47-3F3AE7C18B36}"/>
              </a:ext>
            </a:extLst>
          </p:cNvPr>
          <p:cNvSpPr txBox="1"/>
          <p:nvPr/>
        </p:nvSpPr>
        <p:spPr>
          <a:xfrm>
            <a:off x="2919718" y="297182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821882" y="297182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C844D6-A419-4CE5-8F42-38B5203AD86E}"/>
              </a:ext>
            </a:extLst>
          </p:cNvPr>
          <p:cNvSpPr txBox="1"/>
          <p:nvPr/>
        </p:nvSpPr>
        <p:spPr>
          <a:xfrm>
            <a:off x="2919718" y="6143689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5A1331-53CE-4860-99BD-130759DC2EA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2860346" y="5210002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3704970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075AAA-6828-4796-8140-2C89765EEDA8}"/>
              </a:ext>
            </a:extLst>
          </p:cNvPr>
          <p:cNvSpPr txBox="1"/>
          <p:nvPr/>
        </p:nvSpPr>
        <p:spPr>
          <a:xfrm>
            <a:off x="4664659" y="374625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791BC7-B62B-4233-BEC6-A3CA4A113F94}"/>
              </a:ext>
            </a:extLst>
          </p:cNvPr>
          <p:cNvSpPr txBox="1"/>
          <p:nvPr/>
        </p:nvSpPr>
        <p:spPr>
          <a:xfrm>
            <a:off x="3459832" y="37462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974717" y="3561583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3411347" y="4588001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807970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local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28DE30-7418-4CE7-8A47-3F3AE7C18B36}"/>
              </a:ext>
            </a:extLst>
          </p:cNvPr>
          <p:cNvSpPr txBox="1"/>
          <p:nvPr/>
        </p:nvSpPr>
        <p:spPr>
          <a:xfrm>
            <a:off x="3468249" y="299011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246935" y="296865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A30683-D117-46AB-AE78-EDB58BD3DC3D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1740886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694801" y="363166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3694801" y="4665358"/>
            <a:ext cx="151274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bear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694801" y="287092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C676FE-8653-40BB-9FFB-002E49165D1D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2650005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7801417" y="3555825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3347064" y="4483341"/>
            <a:ext cx="1272781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digraph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available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997773" y="293178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BD2598-5070-4187-AC9F-CFEF5602B05A}"/>
              </a:ext>
            </a:extLst>
          </p:cNvPr>
          <p:cNvSpPr txBox="1"/>
          <p:nvPr/>
        </p:nvSpPr>
        <p:spPr>
          <a:xfrm>
            <a:off x="3433167" y="303438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4295996" y="303438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5253650" y="303438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AB279-254A-4785-BDE5-E5A381EB2D75}"/>
              </a:ext>
            </a:extLst>
          </p:cNvPr>
          <p:cNvSpPr txBox="1"/>
          <p:nvPr/>
        </p:nvSpPr>
        <p:spPr>
          <a:xfrm>
            <a:off x="6645471" y="3752302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5594756" y="3740492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52A0E8-1E22-4D33-8B69-464EB51A06C9}"/>
              </a:ext>
            </a:extLst>
          </p:cNvPr>
          <p:cNvSpPr txBox="1"/>
          <p:nvPr/>
        </p:nvSpPr>
        <p:spPr>
          <a:xfrm>
            <a:off x="4469930" y="5547944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4438810" y="378807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6B5F6D-CFBC-4538-B61C-7413C13652C9}"/>
              </a:ext>
            </a:extLst>
          </p:cNvPr>
          <p:cNvSpPr txBox="1"/>
          <p:nvPr/>
        </p:nvSpPr>
        <p:spPr>
          <a:xfrm>
            <a:off x="3282864" y="3740492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54EA8C-94B5-42C8-9B15-C678100BFCC0}"/>
              </a:ext>
            </a:extLst>
          </p:cNvPr>
          <p:cNvSpPr txBox="1"/>
          <p:nvPr/>
        </p:nvSpPr>
        <p:spPr>
          <a:xfrm>
            <a:off x="3282864" y="5483752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2C04DC-185A-4D9A-AD15-10D88CBA9DB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1382920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6814937" y="3530851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3170647" y="4490010"/>
            <a:ext cx="1272781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digraph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society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263280" y="29421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4285084" y="303832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3280521" y="309770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AB279-254A-4785-BDE5-E5A381EB2D75}"/>
              </a:ext>
            </a:extLst>
          </p:cNvPr>
          <p:cNvSpPr txBox="1"/>
          <p:nvPr/>
        </p:nvSpPr>
        <p:spPr>
          <a:xfrm>
            <a:off x="3280521" y="3830045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5568430" y="3770073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4343295" y="3822006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FDDF10-D6B4-43F2-9804-1834AC56BD42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EAD249-217B-4DFA-9B83-360F875C7E23}"/>
              </a:ext>
            </a:extLst>
          </p:cNvPr>
          <p:cNvSpPr txBox="1"/>
          <p:nvPr/>
        </p:nvSpPr>
        <p:spPr>
          <a:xfrm>
            <a:off x="3259753" y="5499067"/>
            <a:ext cx="118367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 = 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1913AB-87E1-4F89-9303-E8A995617AD9}"/>
              </a:ext>
            </a:extLst>
          </p:cNvPr>
          <p:cNvSpPr txBox="1"/>
          <p:nvPr/>
        </p:nvSpPr>
        <p:spPr>
          <a:xfrm>
            <a:off x="8266400" y="3559372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-ty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23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378075" y="339158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2330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area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224437" y="289179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3379213" y="297770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AB279-254A-4785-BDE5-E5A381EB2D75}"/>
              </a:ext>
            </a:extLst>
          </p:cNvPr>
          <p:cNvSpPr txBox="1"/>
          <p:nvPr/>
        </p:nvSpPr>
        <p:spPr>
          <a:xfrm>
            <a:off x="3379213" y="3693793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4295875" y="3669519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D3DA31-CA9B-4344-B77B-A1E231D8B72A}"/>
              </a:ext>
            </a:extLst>
          </p:cNvPr>
          <p:cNvSpPr txBox="1"/>
          <p:nvPr/>
        </p:nvSpPr>
        <p:spPr>
          <a:xfrm>
            <a:off x="3328890" y="5354837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1A8069-CE13-40F3-A969-4CB83702B66B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ACCF01-20CE-45B9-A0C1-8BC43A2FFC11}"/>
              </a:ext>
            </a:extLst>
          </p:cNvPr>
          <p:cNvSpPr txBox="1"/>
          <p:nvPr/>
        </p:nvSpPr>
        <p:spPr>
          <a:xfrm>
            <a:off x="3379213" y="4552836"/>
            <a:ext cx="1052586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a = eir</a:t>
            </a:r>
          </a:p>
        </p:txBody>
      </p:sp>
    </p:spTree>
    <p:extLst>
      <p:ext uri="{BB962C8B-B14F-4D97-AF65-F5344CB8AC3E}">
        <p14:creationId xmlns:p14="http://schemas.microsoft.com/office/powerpoint/2010/main" val="1454723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7074247" y="3574327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performance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672785" y="293620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4529621" y="297964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3571970" y="302854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4757942" y="3812025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3496848" y="378039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C737CE-0132-46FB-ADBC-5A71D787A4CF}"/>
              </a:ext>
            </a:extLst>
          </p:cNvPr>
          <p:cNvSpPr txBox="1"/>
          <p:nvPr/>
        </p:nvSpPr>
        <p:spPr>
          <a:xfrm>
            <a:off x="5864533" y="3763442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E10720-C1AC-49A3-A411-8446ED58E5F4}"/>
              </a:ext>
            </a:extLst>
          </p:cNvPr>
          <p:cNvSpPr txBox="1"/>
          <p:nvPr/>
        </p:nvSpPr>
        <p:spPr>
          <a:xfrm>
            <a:off x="3514927" y="4543214"/>
            <a:ext cx="1311479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79B13-7ADB-4AF8-98CE-25EB337BDF9C}"/>
              </a:ext>
            </a:extLst>
          </p:cNvPr>
          <p:cNvSpPr txBox="1"/>
          <p:nvPr/>
        </p:nvSpPr>
        <p:spPr>
          <a:xfrm>
            <a:off x="5864533" y="5275782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3E00E7-0355-4C24-B767-0E592EF77CC1}"/>
              </a:ext>
            </a:extLst>
          </p:cNvPr>
          <p:cNvSpPr txBox="1"/>
          <p:nvPr/>
        </p:nvSpPr>
        <p:spPr>
          <a:xfrm>
            <a:off x="3434542" y="5298946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2A75A4-216A-4F56-B19F-D138EF92A82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C49E12-422D-4960-9B7D-2B98AB5CE27B}"/>
              </a:ext>
            </a:extLst>
          </p:cNvPr>
          <p:cNvSpPr txBox="1"/>
          <p:nvPr/>
        </p:nvSpPr>
        <p:spPr>
          <a:xfrm>
            <a:off x="4620941" y="5460447"/>
            <a:ext cx="118367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 = s</a:t>
            </a:r>
          </a:p>
        </p:txBody>
      </p:sp>
      <p:sp>
        <p:nvSpPr>
          <p:cNvPr id="25" name="TextBox 16">
            <a:extLst>
              <a:ext uri="{FF2B5EF4-FFF2-40B4-BE49-F238E27FC236}">
                <a16:creationId xmlns:a16="http://schemas.microsoft.com/office/drawing/2014/main" id="{A34912DE-2AC9-49EF-9988-539B7B625340}"/>
              </a:ext>
            </a:extLst>
          </p:cNvPr>
          <p:cNvSpPr txBox="1"/>
          <p:nvPr/>
        </p:nvSpPr>
        <p:spPr>
          <a:xfrm>
            <a:off x="10625830" y="374389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0070C0"/>
                </a:solidFill>
              </a:rPr>
              <a:t>prefix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6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7101022" y="5280376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200795-1A97-462D-8271-5B5F2CEDD792}"/>
              </a:ext>
            </a:extLst>
          </p:cNvPr>
          <p:cNvSpPr txBox="1"/>
          <p:nvPr/>
        </p:nvSpPr>
        <p:spPr>
          <a:xfrm>
            <a:off x="8399530" y="3743891"/>
            <a:ext cx="207878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2-syllable verb</a:t>
            </a:r>
          </a:p>
        </p:txBody>
      </p:sp>
    </p:spTree>
    <p:extLst>
      <p:ext uri="{BB962C8B-B14F-4D97-AF65-F5344CB8AC3E}">
        <p14:creationId xmlns:p14="http://schemas.microsoft.com/office/powerpoint/2010/main" val="39054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4239911" y="305068"/>
            <a:ext cx="52639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/>
              <a:t>parents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local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bear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available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society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area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performance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ideal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unfortunately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journey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26314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247493" y="3645087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ideal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390624" y="293666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3494739" y="291203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9C8785-6FD7-4E10-84D6-451613F8DFFD}"/>
              </a:ext>
            </a:extLst>
          </p:cNvPr>
          <p:cNvSpPr txBox="1"/>
          <p:nvPr/>
        </p:nvSpPr>
        <p:spPr>
          <a:xfrm>
            <a:off x="3309620" y="6058520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402031-B4C3-43A9-9F4C-39C747B9D5A0}"/>
              </a:ext>
            </a:extLst>
          </p:cNvPr>
          <p:cNvSpPr txBox="1"/>
          <p:nvPr/>
        </p:nvSpPr>
        <p:spPr>
          <a:xfrm>
            <a:off x="3410265" y="3806567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A3FD09-C350-4086-9A23-732894B0F115}"/>
              </a:ext>
            </a:extLst>
          </p:cNvPr>
          <p:cNvSpPr txBox="1"/>
          <p:nvPr/>
        </p:nvSpPr>
        <p:spPr>
          <a:xfrm>
            <a:off x="4390624" y="3834777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00B55A-2B83-46D4-A914-593E1AF3CC93}"/>
              </a:ext>
            </a:extLst>
          </p:cNvPr>
          <p:cNvSpPr txBox="1"/>
          <p:nvPr/>
        </p:nvSpPr>
        <p:spPr>
          <a:xfrm>
            <a:off x="3333579" y="4523969"/>
            <a:ext cx="1272781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digraph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002939-8F6B-4452-9D34-279FA940F791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4F919B-22CD-4BD5-B711-4F058C7E4722}"/>
              </a:ext>
            </a:extLst>
          </p:cNvPr>
          <p:cNvSpPr txBox="1"/>
          <p:nvPr/>
        </p:nvSpPr>
        <p:spPr>
          <a:xfrm>
            <a:off x="6591390" y="3829752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svs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75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7649939" y="3647746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91150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unfortunately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2884715" y="296613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3911345" y="288562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4816643" y="289368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6528072" y="3786246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4168945" y="3766586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C737CE-0132-46FB-ADBC-5A71D787A4CF}"/>
              </a:ext>
            </a:extLst>
          </p:cNvPr>
          <p:cNvSpPr txBox="1"/>
          <p:nvPr/>
        </p:nvSpPr>
        <p:spPr>
          <a:xfrm>
            <a:off x="2884715" y="3797983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E10720-C1AC-49A3-A411-8446ED58E5F4}"/>
              </a:ext>
            </a:extLst>
          </p:cNvPr>
          <p:cNvSpPr txBox="1"/>
          <p:nvPr/>
        </p:nvSpPr>
        <p:spPr>
          <a:xfrm>
            <a:off x="2857466" y="4536443"/>
            <a:ext cx="1311479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79B13-7ADB-4AF8-98CE-25EB337BDF9C}"/>
              </a:ext>
            </a:extLst>
          </p:cNvPr>
          <p:cNvSpPr txBox="1"/>
          <p:nvPr/>
        </p:nvSpPr>
        <p:spPr>
          <a:xfrm>
            <a:off x="2857466" y="5284014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5777691" y="298014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CA3B68-83DB-4219-AD9F-C4A46C25D35B}"/>
              </a:ext>
            </a:extLst>
          </p:cNvPr>
          <p:cNvSpPr txBox="1"/>
          <p:nvPr/>
        </p:nvSpPr>
        <p:spPr>
          <a:xfrm>
            <a:off x="6748571" y="278800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C41EF4-D9DD-472A-A1D7-D9BE7B3ED676}"/>
              </a:ext>
            </a:extLst>
          </p:cNvPr>
          <p:cNvSpPr txBox="1"/>
          <p:nvPr/>
        </p:nvSpPr>
        <p:spPr>
          <a:xfrm>
            <a:off x="11060447" y="3797983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prefix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CD87F2-4274-407A-9593-EF8BA6E7714F}"/>
              </a:ext>
            </a:extLst>
          </p:cNvPr>
          <p:cNvSpPr txBox="1"/>
          <p:nvPr/>
        </p:nvSpPr>
        <p:spPr>
          <a:xfrm>
            <a:off x="5538638" y="528299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20D870-1FD3-4379-8B5A-C602C73B972C}"/>
              </a:ext>
            </a:extLst>
          </p:cNvPr>
          <p:cNvSpPr txBox="1"/>
          <p:nvPr/>
        </p:nvSpPr>
        <p:spPr>
          <a:xfrm>
            <a:off x="5396043" y="3872609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8D6870-9DE9-4C2B-BADE-BA55FDCBC0C3}"/>
              </a:ext>
            </a:extLst>
          </p:cNvPr>
          <p:cNvSpPr txBox="1"/>
          <p:nvPr/>
        </p:nvSpPr>
        <p:spPr>
          <a:xfrm>
            <a:off x="4264052" y="5238876"/>
            <a:ext cx="107028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glottal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stop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4FFEFE-9A44-4E5A-BF03-64CA1B793306}"/>
              </a:ext>
            </a:extLst>
          </p:cNvPr>
          <p:cNvSpPr txBox="1"/>
          <p:nvPr/>
        </p:nvSpPr>
        <p:spPr>
          <a:xfrm>
            <a:off x="6857290" y="5238875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AF21582-E5FE-4D89-8C49-4F3D1727EE06}"/>
              </a:ext>
            </a:extLst>
          </p:cNvPr>
          <p:cNvSpPr txBox="1"/>
          <p:nvPr/>
        </p:nvSpPr>
        <p:spPr>
          <a:xfrm>
            <a:off x="10154444" y="3872609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svs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180704-BC00-4683-AFDE-21286953C093}"/>
              </a:ext>
            </a:extLst>
          </p:cNvPr>
          <p:cNvSpPr txBox="1"/>
          <p:nvPr/>
        </p:nvSpPr>
        <p:spPr>
          <a:xfrm>
            <a:off x="9171663" y="3797983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A3BC96-A839-497E-91B0-DCAB03CE721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61498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486911" y="3614846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journey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367687" y="298248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E10720-C1AC-49A3-A411-8446ED58E5F4}"/>
              </a:ext>
            </a:extLst>
          </p:cNvPr>
          <p:cNvSpPr txBox="1"/>
          <p:nvPr/>
        </p:nvSpPr>
        <p:spPr>
          <a:xfrm>
            <a:off x="3418793" y="4641326"/>
            <a:ext cx="1311479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3473127" y="297998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20D870-1FD3-4379-8B5A-C602C73B972C}"/>
              </a:ext>
            </a:extLst>
          </p:cNvPr>
          <p:cNvSpPr txBox="1"/>
          <p:nvPr/>
        </p:nvSpPr>
        <p:spPr>
          <a:xfrm>
            <a:off x="3458013" y="3792479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C46619-FC21-43BE-A1B8-2830742F3187}"/>
              </a:ext>
            </a:extLst>
          </p:cNvPr>
          <p:cNvSpPr txBox="1"/>
          <p:nvPr/>
        </p:nvSpPr>
        <p:spPr>
          <a:xfrm>
            <a:off x="5909945" y="3799511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9310CD-0119-4175-B565-A08F1C934E7C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2703585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075AAA-6828-4796-8140-2C89765EEDA8}"/>
              </a:ext>
            </a:extLst>
          </p:cNvPr>
          <p:cNvSpPr txBox="1"/>
          <p:nvPr/>
        </p:nvSpPr>
        <p:spPr>
          <a:xfrm>
            <a:off x="6308533" y="315344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791BC7-B62B-4233-BEC6-A3CA4A113F94}"/>
              </a:ext>
            </a:extLst>
          </p:cNvPr>
          <p:cNvSpPr txBox="1"/>
          <p:nvPr/>
        </p:nvSpPr>
        <p:spPr>
          <a:xfrm>
            <a:off x="6874585" y="1154883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204667" y="970218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2022083" y="1285559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pa rents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28DE30-7418-4CE7-8A47-3F3AE7C18B36}"/>
              </a:ext>
            </a:extLst>
          </p:cNvPr>
          <p:cNvSpPr txBox="1"/>
          <p:nvPr/>
        </p:nvSpPr>
        <p:spPr>
          <a:xfrm>
            <a:off x="5480986" y="148303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874947" y="39595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C844D6-A419-4CE5-8F42-38B5203AD86E}"/>
              </a:ext>
            </a:extLst>
          </p:cNvPr>
          <p:cNvSpPr txBox="1"/>
          <p:nvPr/>
        </p:nvSpPr>
        <p:spPr>
          <a:xfrm>
            <a:off x="4825246" y="3646028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341DFF-48AD-4DFD-89D3-6331F2137A0E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7345759" y="2784116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0F6442-769A-4D29-9C8E-6FC143AF7D58}"/>
              </a:ext>
            </a:extLst>
          </p:cNvPr>
          <p:cNvSpPr txBox="1"/>
          <p:nvPr/>
        </p:nvSpPr>
        <p:spPr>
          <a:xfrm>
            <a:off x="4715361" y="2883416"/>
            <a:ext cx="1052586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a = eir</a:t>
            </a:r>
          </a:p>
        </p:txBody>
      </p:sp>
    </p:spTree>
    <p:extLst>
      <p:ext uri="{BB962C8B-B14F-4D97-AF65-F5344CB8AC3E}">
        <p14:creationId xmlns:p14="http://schemas.microsoft.com/office/powerpoint/2010/main" val="286486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075AAA-6828-4796-8140-2C89765EEDA8}"/>
              </a:ext>
            </a:extLst>
          </p:cNvPr>
          <p:cNvSpPr txBox="1"/>
          <p:nvPr/>
        </p:nvSpPr>
        <p:spPr>
          <a:xfrm>
            <a:off x="6713122" y="3066463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791BC7-B62B-4233-BEC6-A3CA4A113F94}"/>
              </a:ext>
            </a:extLst>
          </p:cNvPr>
          <p:cNvSpPr txBox="1"/>
          <p:nvPr/>
        </p:nvSpPr>
        <p:spPr>
          <a:xfrm>
            <a:off x="6693353" y="1068231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372793" y="698899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5472944" y="2866563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807970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lo cal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28DE30-7418-4CE7-8A47-3F3AE7C18B36}"/>
              </a:ext>
            </a:extLst>
          </p:cNvPr>
          <p:cNvSpPr txBox="1"/>
          <p:nvPr/>
        </p:nvSpPr>
        <p:spPr>
          <a:xfrm>
            <a:off x="5660834" y="148917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740435" y="29374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E7F83-BB82-48DE-93B2-E40129074490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4032429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631761" y="1017626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5631761" y="3191543"/>
            <a:ext cx="151274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bear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64283" y="2260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EFA99A-2A29-415D-BE85-8E878E1E2773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1883491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290250" y="687718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4365071" y="3692734"/>
            <a:ext cx="1272781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digraph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 vai la ble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64283" y="2260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BD2598-5070-4187-AC9F-CFEF5602B05A}"/>
              </a:ext>
            </a:extLst>
          </p:cNvPr>
          <p:cNvSpPr txBox="1"/>
          <p:nvPr/>
        </p:nvSpPr>
        <p:spPr>
          <a:xfrm>
            <a:off x="3461331" y="300002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5509450" y="308753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6916457" y="306129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AB279-254A-4785-BDE5-E5A381EB2D75}"/>
              </a:ext>
            </a:extLst>
          </p:cNvPr>
          <p:cNvSpPr txBox="1"/>
          <p:nvPr/>
        </p:nvSpPr>
        <p:spPr>
          <a:xfrm>
            <a:off x="7693425" y="3877976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8085548" y="744383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52A0E8-1E22-4D33-8B69-464EB51A06C9}"/>
              </a:ext>
            </a:extLst>
          </p:cNvPr>
          <p:cNvSpPr txBox="1"/>
          <p:nvPr/>
        </p:nvSpPr>
        <p:spPr>
          <a:xfrm>
            <a:off x="8425597" y="286173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2725077" y="3738264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6B5F6D-CFBC-4538-B61C-7413C13652C9}"/>
              </a:ext>
            </a:extLst>
          </p:cNvPr>
          <p:cNvSpPr txBox="1"/>
          <p:nvPr/>
        </p:nvSpPr>
        <p:spPr>
          <a:xfrm>
            <a:off x="6096000" y="3789024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817EA1-7FD6-4F65-84AF-B8C7F0239E09}"/>
              </a:ext>
            </a:extLst>
          </p:cNvPr>
          <p:cNvSpPr txBox="1"/>
          <p:nvPr/>
        </p:nvSpPr>
        <p:spPr>
          <a:xfrm>
            <a:off x="3785180" y="4886394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2ED8B1-0E1D-4538-B181-4D7738F21E60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4292960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716563" y="85660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5923805" y="3720896"/>
            <a:ext cx="1272781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digraph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so cie 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64283" y="2260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4767139" y="307999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6935763" y="295236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AB279-254A-4785-BDE5-E5A381EB2D75}"/>
              </a:ext>
            </a:extLst>
          </p:cNvPr>
          <p:cNvSpPr txBox="1"/>
          <p:nvPr/>
        </p:nvSpPr>
        <p:spPr>
          <a:xfrm>
            <a:off x="7816977" y="3445169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7639475" y="10424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4076083" y="1381632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F088F8-0AEE-4F7F-A94D-78D396A31D5D}"/>
              </a:ext>
            </a:extLst>
          </p:cNvPr>
          <p:cNvSpPr txBox="1"/>
          <p:nvPr/>
        </p:nvSpPr>
        <p:spPr>
          <a:xfrm>
            <a:off x="5181423" y="4886394"/>
            <a:ext cx="1070280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 = 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FA58C8-DEB9-439F-B9D9-0676299A1A5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CDAF11-B5B9-4EBD-9BCD-6AFE09FDFA70}"/>
              </a:ext>
            </a:extLst>
          </p:cNvPr>
          <p:cNvSpPr txBox="1"/>
          <p:nvPr/>
        </p:nvSpPr>
        <p:spPr>
          <a:xfrm>
            <a:off x="7047357" y="4932560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-ty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50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155247" y="829707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2330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 rea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613777" y="31266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5164627" y="295996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AB279-254A-4785-BDE5-E5A381EB2D75}"/>
              </a:ext>
            </a:extLst>
          </p:cNvPr>
          <p:cNvSpPr txBox="1"/>
          <p:nvPr/>
        </p:nvSpPr>
        <p:spPr>
          <a:xfrm>
            <a:off x="6540220" y="2858228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6362718" y="1068231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D3DA31-CA9B-4344-B77B-A1E231D8B72A}"/>
              </a:ext>
            </a:extLst>
          </p:cNvPr>
          <p:cNvSpPr txBox="1"/>
          <p:nvPr/>
        </p:nvSpPr>
        <p:spPr>
          <a:xfrm>
            <a:off x="4541628" y="4296465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B2B278-4E00-4F62-9EF7-FA5954D04E83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BB3766-C90F-42FA-AC82-C8307C9DC35A}"/>
              </a:ext>
            </a:extLst>
          </p:cNvPr>
          <p:cNvSpPr txBox="1"/>
          <p:nvPr/>
        </p:nvSpPr>
        <p:spPr>
          <a:xfrm>
            <a:off x="4238554" y="2740812"/>
            <a:ext cx="1052586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a = eir</a:t>
            </a:r>
          </a:p>
        </p:txBody>
      </p:sp>
    </p:spTree>
    <p:extLst>
      <p:ext uri="{BB962C8B-B14F-4D97-AF65-F5344CB8AC3E}">
        <p14:creationId xmlns:p14="http://schemas.microsoft.com/office/powerpoint/2010/main" val="1926024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567668" y="64025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per for mance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64283" y="2260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3780275" y="285803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5792725" y="280197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8026949" y="1068231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2695572" y="295860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C737CE-0132-46FB-ADBC-5A71D787A4CF}"/>
              </a:ext>
            </a:extLst>
          </p:cNvPr>
          <p:cNvSpPr txBox="1"/>
          <p:nvPr/>
        </p:nvSpPr>
        <p:spPr>
          <a:xfrm>
            <a:off x="7263010" y="299742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E10720-C1AC-49A3-A411-8446ED58E5F4}"/>
              </a:ext>
            </a:extLst>
          </p:cNvPr>
          <p:cNvSpPr txBox="1"/>
          <p:nvPr/>
        </p:nvSpPr>
        <p:spPr>
          <a:xfrm>
            <a:off x="4427973" y="3505315"/>
            <a:ext cx="1311479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79B13-7ADB-4AF8-98CE-25EB337BDF9C}"/>
              </a:ext>
            </a:extLst>
          </p:cNvPr>
          <p:cNvSpPr txBox="1"/>
          <p:nvPr/>
        </p:nvSpPr>
        <p:spPr>
          <a:xfrm>
            <a:off x="9424351" y="2928082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8F18B1-CAB4-44CC-8B16-39D392C15E86}"/>
              </a:ext>
            </a:extLst>
          </p:cNvPr>
          <p:cNvSpPr txBox="1"/>
          <p:nvPr/>
        </p:nvSpPr>
        <p:spPr>
          <a:xfrm>
            <a:off x="4028689" y="438989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B51730-6250-4107-9DB8-AE158D5A6812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7A8169-AA32-4C9F-BA09-7F3D3FA53573}"/>
              </a:ext>
            </a:extLst>
          </p:cNvPr>
          <p:cNvSpPr txBox="1"/>
          <p:nvPr/>
        </p:nvSpPr>
        <p:spPr>
          <a:xfrm>
            <a:off x="8832513" y="4010374"/>
            <a:ext cx="118367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 = s</a:t>
            </a:r>
          </a:p>
        </p:txBody>
      </p:sp>
      <p:sp>
        <p:nvSpPr>
          <p:cNvPr id="25" name="TextBox 16">
            <a:extLst>
              <a:ext uri="{FF2B5EF4-FFF2-40B4-BE49-F238E27FC236}">
                <a16:creationId xmlns:a16="http://schemas.microsoft.com/office/drawing/2014/main" id="{A34912DE-2AC9-49EF-9988-539B7B625340}"/>
              </a:ext>
            </a:extLst>
          </p:cNvPr>
          <p:cNvSpPr txBox="1"/>
          <p:nvPr/>
        </p:nvSpPr>
        <p:spPr>
          <a:xfrm>
            <a:off x="2565044" y="1144977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0070C0"/>
                </a:solidFill>
              </a:rPr>
              <a:t>prefix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6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8373471" y="2799457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137F00-5849-41A0-B9FB-D8D84E3681D8}"/>
              </a:ext>
            </a:extLst>
          </p:cNvPr>
          <p:cNvSpPr txBox="1"/>
          <p:nvPr/>
        </p:nvSpPr>
        <p:spPr>
          <a:xfrm>
            <a:off x="3456828" y="4010373"/>
            <a:ext cx="207878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2-syllable verb</a:t>
            </a:r>
          </a:p>
        </p:txBody>
      </p:sp>
    </p:spTree>
    <p:extLst>
      <p:ext uri="{BB962C8B-B14F-4D97-AF65-F5344CB8AC3E}">
        <p14:creationId xmlns:p14="http://schemas.microsoft.com/office/powerpoint/2010/main" val="105475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parents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1547951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979044" y="883981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i deal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64283" y="2260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4794848" y="109341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9C8785-6FD7-4E10-84D6-451613F8DFFD}"/>
              </a:ext>
            </a:extLst>
          </p:cNvPr>
          <p:cNvSpPr txBox="1"/>
          <p:nvPr/>
        </p:nvSpPr>
        <p:spPr>
          <a:xfrm>
            <a:off x="4165045" y="4171169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402031-B4C3-43A9-9F4C-39C747B9D5A0}"/>
              </a:ext>
            </a:extLst>
          </p:cNvPr>
          <p:cNvSpPr txBox="1"/>
          <p:nvPr/>
        </p:nvSpPr>
        <p:spPr>
          <a:xfrm>
            <a:off x="6338897" y="2993625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A3FD09-C350-4086-9A23-732894B0F115}"/>
              </a:ext>
            </a:extLst>
          </p:cNvPr>
          <p:cNvSpPr txBox="1"/>
          <p:nvPr/>
        </p:nvSpPr>
        <p:spPr>
          <a:xfrm>
            <a:off x="4288619" y="2851919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00B55A-2B83-46D4-A914-593E1AF3CC93}"/>
              </a:ext>
            </a:extLst>
          </p:cNvPr>
          <p:cNvSpPr txBox="1"/>
          <p:nvPr/>
        </p:nvSpPr>
        <p:spPr>
          <a:xfrm>
            <a:off x="6162292" y="3651553"/>
            <a:ext cx="1272781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digraph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E10302-37BB-48CB-99E1-D5F2F2C4FB4E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8DDF98-A2DA-495D-B404-755ABEE7B9E0}"/>
              </a:ext>
            </a:extLst>
          </p:cNvPr>
          <p:cNvSpPr txBox="1"/>
          <p:nvPr/>
        </p:nvSpPr>
        <p:spPr>
          <a:xfrm>
            <a:off x="4288619" y="3509126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svs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86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532537" y="509998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91150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un for tu na tely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64283" y="2260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2697371" y="287092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4752524" y="290449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9883471" y="309919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5697076" y="3713104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C737CE-0132-46FB-ADBC-5A71D787A4CF}"/>
              </a:ext>
            </a:extLst>
          </p:cNvPr>
          <p:cNvSpPr txBox="1"/>
          <p:nvPr/>
        </p:nvSpPr>
        <p:spPr>
          <a:xfrm>
            <a:off x="7466881" y="365024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E10720-C1AC-49A3-A411-8446ED58E5F4}"/>
              </a:ext>
            </a:extLst>
          </p:cNvPr>
          <p:cNvSpPr txBox="1"/>
          <p:nvPr/>
        </p:nvSpPr>
        <p:spPr>
          <a:xfrm>
            <a:off x="3560588" y="3621368"/>
            <a:ext cx="1311479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79B13-7ADB-4AF8-98CE-25EB337BDF9C}"/>
              </a:ext>
            </a:extLst>
          </p:cNvPr>
          <p:cNvSpPr txBox="1"/>
          <p:nvPr/>
        </p:nvSpPr>
        <p:spPr>
          <a:xfrm>
            <a:off x="5400222" y="4505997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6388132" y="294866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CA3B68-83DB-4219-AD9F-C4A46C25D35B}"/>
              </a:ext>
            </a:extLst>
          </p:cNvPr>
          <p:cNvSpPr txBox="1"/>
          <p:nvPr/>
        </p:nvSpPr>
        <p:spPr>
          <a:xfrm>
            <a:off x="8157937" y="287785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C41EF4-D9DD-472A-A1D7-D9BE7B3ED676}"/>
              </a:ext>
            </a:extLst>
          </p:cNvPr>
          <p:cNvSpPr txBox="1"/>
          <p:nvPr/>
        </p:nvSpPr>
        <p:spPr>
          <a:xfrm>
            <a:off x="1628865" y="128744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prefix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CD87F2-4274-407A-9593-EF8BA6E7714F}"/>
              </a:ext>
            </a:extLst>
          </p:cNvPr>
          <p:cNvSpPr txBox="1"/>
          <p:nvPr/>
        </p:nvSpPr>
        <p:spPr>
          <a:xfrm>
            <a:off x="8963032" y="90641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20D870-1FD3-4379-8B5A-C602C73B972C}"/>
              </a:ext>
            </a:extLst>
          </p:cNvPr>
          <p:cNvSpPr txBox="1"/>
          <p:nvPr/>
        </p:nvSpPr>
        <p:spPr>
          <a:xfrm>
            <a:off x="7703100" y="829417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8D6870-9DE9-4C2B-BADE-BA55FDCBC0C3}"/>
              </a:ext>
            </a:extLst>
          </p:cNvPr>
          <p:cNvSpPr txBox="1"/>
          <p:nvPr/>
        </p:nvSpPr>
        <p:spPr>
          <a:xfrm>
            <a:off x="8631116" y="3536230"/>
            <a:ext cx="107028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glottal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stop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D3A63F-6368-44B3-A0EE-2BF7A260EF45}"/>
              </a:ext>
            </a:extLst>
          </p:cNvPr>
          <p:cNvSpPr txBox="1"/>
          <p:nvPr/>
        </p:nvSpPr>
        <p:spPr>
          <a:xfrm>
            <a:off x="4914102" y="787246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C5452F-216A-4C71-AA9F-59C5A621EDA4}"/>
              </a:ext>
            </a:extLst>
          </p:cNvPr>
          <p:cNvSpPr txBox="1"/>
          <p:nvPr/>
        </p:nvSpPr>
        <p:spPr>
          <a:xfrm>
            <a:off x="572587" y="2071299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svs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FE0496-82B1-405B-90AB-41238C280E0E}"/>
              </a:ext>
            </a:extLst>
          </p:cNvPr>
          <p:cNvSpPr txBox="1"/>
          <p:nvPr/>
        </p:nvSpPr>
        <p:spPr>
          <a:xfrm>
            <a:off x="10105240" y="3071039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6063A4-D7AC-4761-8CC5-2554AD9950BC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33319621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486911" y="621633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jour ney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64283" y="2260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E10720-C1AC-49A3-A411-8446ED58E5F4}"/>
              </a:ext>
            </a:extLst>
          </p:cNvPr>
          <p:cNvSpPr txBox="1"/>
          <p:nvPr/>
        </p:nvSpPr>
        <p:spPr>
          <a:xfrm>
            <a:off x="4329008" y="3394539"/>
            <a:ext cx="1311479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5775389" y="292021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20D870-1FD3-4379-8B5A-C602C73B972C}"/>
              </a:ext>
            </a:extLst>
          </p:cNvPr>
          <p:cNvSpPr txBox="1"/>
          <p:nvPr/>
        </p:nvSpPr>
        <p:spPr>
          <a:xfrm>
            <a:off x="7337014" y="925496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C46619-FC21-43BE-A1B8-2830742F3187}"/>
              </a:ext>
            </a:extLst>
          </p:cNvPr>
          <p:cNvSpPr txBox="1"/>
          <p:nvPr/>
        </p:nvSpPr>
        <p:spPr>
          <a:xfrm>
            <a:off x="7425765" y="3283857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F73E17-F217-4092-83F3-3D2A8D8FBD0E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312330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local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1684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bear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62684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available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88441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society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32982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area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4887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performance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76979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662</Words>
  <Application>Microsoft Office PowerPoint</Application>
  <PresentationFormat>Widescreen</PresentationFormat>
  <Paragraphs>527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Purland</dc:creator>
  <cp:lastModifiedBy>Matt Purland</cp:lastModifiedBy>
  <cp:revision>150</cp:revision>
  <cp:lastPrinted>2021-06-08T17:23:04Z</cp:lastPrinted>
  <dcterms:created xsi:type="dcterms:W3CDTF">2021-04-30T13:12:42Z</dcterms:created>
  <dcterms:modified xsi:type="dcterms:W3CDTF">2021-09-17T11:32:07Z</dcterms:modified>
</cp:coreProperties>
</file>