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0" r:id="rId2"/>
    <p:sldId id="275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8" r:id="rId12"/>
    <p:sldId id="385" r:id="rId13"/>
    <p:sldId id="397" r:id="rId14"/>
    <p:sldId id="398" r:id="rId15"/>
    <p:sldId id="399" r:id="rId16"/>
    <p:sldId id="400" r:id="rId17"/>
    <p:sldId id="401" r:id="rId18"/>
    <p:sldId id="402" r:id="rId19"/>
    <p:sldId id="403" r:id="rId20"/>
    <p:sldId id="404" r:id="rId21"/>
    <p:sldId id="405" r:id="rId22"/>
    <p:sldId id="406" r:id="rId23"/>
    <p:sldId id="407" r:id="rId24"/>
    <p:sldId id="408" r:id="rId25"/>
    <p:sldId id="409" r:id="rId26"/>
    <p:sldId id="410" r:id="rId27"/>
    <p:sldId id="411" r:id="rId28"/>
    <p:sldId id="412" r:id="rId29"/>
    <p:sldId id="413" r:id="rId30"/>
    <p:sldId id="414" r:id="rId31"/>
    <p:sldId id="415" r:id="rId32"/>
    <p:sldId id="416" r:id="rId33"/>
  </p:sldIdLst>
  <p:sldSz cx="12192000" cy="6858000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564E6-A337-44E4-9B8F-ACB490AF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937D81-D7DE-45FA-AFD9-241566BF58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93688-67E7-43A8-A1E9-72A51B7D7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8DE3A-F8DC-4B3C-BD7F-B9EFBD14D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9397E-0381-4411-8A60-311602317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70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F912E-0BBE-4290-B980-E509DB47F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59AC40-3530-4D5B-8242-82C934EED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B0403-EB57-442F-943D-D31D2FA2D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406EC-68A0-4E35-A2F7-E37EF5155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1CE5E-629F-47DB-867E-B63AD7E40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81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044FA7-6BF4-4642-8280-189B48E855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EEE390-384E-49A0-A30F-C4BB40D85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9103B-BBA2-4BF7-819B-32E6B4A62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EC323-9769-4883-97DE-817A98E09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1F800-81FB-41E0-83DA-2E4A0ECDF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56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00568-2E60-4B1A-BB34-06CEB1142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8D3CE-E6D3-46FC-B78B-831AEC431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6B715-4191-4738-BCD9-138A49812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EB7EB-BBF2-42AC-B152-5D72DDBF4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AEE8F-0C37-4DDE-98B0-443512B3D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62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BE451-4B0E-4DB7-8BB1-A78F6FA99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5EC05-C2FE-42FC-B513-27AB6C98D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A0CC7-AEEF-4BFC-843F-52A3D20CA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6852B-A2C7-4589-9304-B5D46A3CC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2E096-6553-4D1C-B6FC-28D620BB0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64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B1773-73FF-4685-8F66-9EF865365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35F77-2B0A-4BA5-AE46-AF6AED85E5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E87D50-85D3-43C0-AFF4-099F02FA8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5D9393-65B0-4BF9-8BBE-13A44A663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7975DE-AEE8-426A-A913-999A73D6D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BE552-6009-4CC5-93D6-EF680114E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49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D62DD-FB1D-4FE2-B5CB-3422B352D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7AA93-23FE-487D-BC06-CF700A22B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AA495-EDB6-4A4B-B837-3FC0EF67F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F7AAC7-94CB-408E-B5ED-3A4CCE7AC0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FE6F5A-EC2B-4748-AFA8-9CE61116C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754EA8-B431-4088-9A9B-22285611B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8FB9F0-B735-43AC-A973-8B0409089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6F6C24-F3F4-4A07-8EA2-C789B6FED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59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B46BF-344D-4738-A24A-B2ED8ECF8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430B88-9871-458C-8589-4F59DD241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32CFE0-B753-427F-8FB6-8B6F8D710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AA936-F338-460B-BE23-59FB7F2C7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16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2645AB-E98F-4A7B-A72A-9405CA1B1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3F7477-2AF5-489E-BBF7-AAD2F986A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986E6-14B4-4175-9C8A-7F46975DA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63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E7663-C2EB-4886-90A6-186074D60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F8019-126A-441B-88FE-012198543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CC514-C96C-46C9-BB80-F68BBE79B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B6D0B8-660E-4266-A93C-176F6829B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4C40E-33B7-4743-A66D-1DB81C98A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FBA71-0D2D-4C30-95CD-1D2D0C874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86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0B991-8843-4E9F-A1DE-34512C7FA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4F3355-A15D-4840-B36D-870D37B271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EACF6-B938-42A7-ACA8-9B9C41677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62CA5-C05E-4159-A00E-1D35AF12A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9DFDA-EE99-4635-A5D3-3B99F3E7B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0683D6-5D19-476A-A4B4-14B726BC8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60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5">
                <a:lumMod val="40000"/>
                <a:lumOff val="60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27DC59-5E07-410D-A58C-231408F20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0797C-7D3F-45FC-9169-49042DD05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C96D-3330-4699-8A46-1BFEC3720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426BA-213A-436D-8D6D-44E2A57091D8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43EA8-8D60-41A9-BBED-78E3BBB77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01F6E-20EE-4EA6-8274-54DC4AA2DA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20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308FD1-1B7A-4F39-B3AD-B4C46E76A3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801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E5F11B1-6F1D-4957-8B6A-6F3C0648A3A8}"/>
              </a:ext>
            </a:extLst>
          </p:cNvPr>
          <p:cNvSpPr txBox="1"/>
          <p:nvPr/>
        </p:nvSpPr>
        <p:spPr>
          <a:xfrm>
            <a:off x="1853513" y="2274838"/>
            <a:ext cx="84849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/>
              <a:t>Hard Words - Lesson 5</a:t>
            </a:r>
          </a:p>
          <a:p>
            <a:pPr algn="ctr"/>
            <a:endParaRPr lang="en-GB" sz="4800"/>
          </a:p>
          <a:p>
            <a:pPr algn="ctr"/>
            <a:r>
              <a:rPr lang="en-GB" sz="4800"/>
              <a:t>PurlandTraining.com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708587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restaurant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3179991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environment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1652547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national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634164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3000783" y="3491838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807970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guest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3094128" y="2904498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A844467-854A-4EA5-BAEE-B63C493C113A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7A9548-20FD-4DD9-A860-B2A465D33426}"/>
              </a:ext>
            </a:extLst>
          </p:cNvPr>
          <p:cNvSpPr txBox="1"/>
          <p:nvPr/>
        </p:nvSpPr>
        <p:spPr>
          <a:xfrm>
            <a:off x="3000783" y="5169218"/>
            <a:ext cx="118367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con. digraph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A17611-C5EC-4947-9FAB-6A6D9ABDF86D}"/>
              </a:ext>
            </a:extLst>
          </p:cNvPr>
          <p:cNvSpPr txBox="1"/>
          <p:nvPr/>
        </p:nvSpPr>
        <p:spPr>
          <a:xfrm>
            <a:off x="3094128" y="4372027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vcc</a:t>
            </a:r>
          </a:p>
        </p:txBody>
      </p:sp>
      <p:sp>
        <p:nvSpPr>
          <p:cNvPr id="9" name="TextBox 18">
            <a:extLst>
              <a:ext uri="{FF2B5EF4-FFF2-40B4-BE49-F238E27FC236}">
                <a16:creationId xmlns:a16="http://schemas.microsoft.com/office/drawing/2014/main" id="{2B81E538-E47A-400A-A220-9DF475904D26}"/>
              </a:ext>
            </a:extLst>
          </p:cNvPr>
          <p:cNvSpPr txBox="1"/>
          <p:nvPr/>
        </p:nvSpPr>
        <p:spPr>
          <a:xfrm>
            <a:off x="4421942" y="5169217"/>
            <a:ext cx="992093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blend</a:t>
            </a:r>
          </a:p>
        </p:txBody>
      </p:sp>
    </p:spTree>
    <p:extLst>
      <p:ext uri="{BB962C8B-B14F-4D97-AF65-F5344CB8AC3E}">
        <p14:creationId xmlns:p14="http://schemas.microsoft.com/office/powerpoint/2010/main" val="4058439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5922184" y="3429000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private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4518852" y="2926375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1B8CBB-3154-4757-A36D-F61A9E82FEE6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3A49CC-F731-4E72-AE90-E7FA1E136BDB}"/>
              </a:ext>
            </a:extLst>
          </p:cNvPr>
          <p:cNvSpPr txBox="1"/>
          <p:nvPr/>
        </p:nvSpPr>
        <p:spPr>
          <a:xfrm>
            <a:off x="4842701" y="3682038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4333D6-8328-4F5A-A7CF-9FD9B7472B68}"/>
              </a:ext>
            </a:extLst>
          </p:cNvPr>
          <p:cNvSpPr txBox="1"/>
          <p:nvPr/>
        </p:nvSpPr>
        <p:spPr>
          <a:xfrm>
            <a:off x="3580033" y="3694070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ED298C-DAFF-4C63-A652-BF8DF7928187}"/>
              </a:ext>
            </a:extLst>
          </p:cNvPr>
          <p:cNvSpPr txBox="1"/>
          <p:nvPr/>
        </p:nvSpPr>
        <p:spPr>
          <a:xfrm>
            <a:off x="3580033" y="5347417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BEDBCA-3962-4FFB-A970-D499B7E45B92}"/>
              </a:ext>
            </a:extLst>
          </p:cNvPr>
          <p:cNvSpPr txBox="1"/>
          <p:nvPr/>
        </p:nvSpPr>
        <p:spPr>
          <a:xfrm>
            <a:off x="3580033" y="4527861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vcv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E3B06D-3962-41E3-AF62-E528478ECFFA}"/>
              </a:ext>
            </a:extLst>
          </p:cNvPr>
          <p:cNvSpPr txBox="1"/>
          <p:nvPr/>
        </p:nvSpPr>
        <p:spPr>
          <a:xfrm>
            <a:off x="3512361" y="2904116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4" name="TextBox 18">
            <a:extLst>
              <a:ext uri="{FF2B5EF4-FFF2-40B4-BE49-F238E27FC236}">
                <a16:creationId xmlns:a16="http://schemas.microsoft.com/office/drawing/2014/main" id="{2B81E538-E47A-400A-A220-9DF475904D26}"/>
              </a:ext>
            </a:extLst>
          </p:cNvPr>
          <p:cNvSpPr txBox="1"/>
          <p:nvPr/>
        </p:nvSpPr>
        <p:spPr>
          <a:xfrm>
            <a:off x="4801491" y="5347416"/>
            <a:ext cx="992093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blend</a:t>
            </a:r>
          </a:p>
        </p:txBody>
      </p:sp>
    </p:spTree>
    <p:extLst>
      <p:ext uri="{BB962C8B-B14F-4D97-AF65-F5344CB8AC3E}">
        <p14:creationId xmlns:p14="http://schemas.microsoft.com/office/powerpoint/2010/main" val="3194206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9745599" y="3321276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valuable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CE5B36-A7E7-432D-BA6A-B19596AD0D26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8B5EF7-8262-477D-8FB0-C543D43CE87C}"/>
              </a:ext>
            </a:extLst>
          </p:cNvPr>
          <p:cNvSpPr txBox="1"/>
          <p:nvPr/>
        </p:nvSpPr>
        <p:spPr>
          <a:xfrm>
            <a:off x="4466485" y="2883457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BDDC8F-2155-4930-8A03-F5F4C7A4BD9D}"/>
              </a:ext>
            </a:extLst>
          </p:cNvPr>
          <p:cNvSpPr txBox="1"/>
          <p:nvPr/>
        </p:nvSpPr>
        <p:spPr>
          <a:xfrm>
            <a:off x="5442824" y="2869891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54EDA0-E08D-4456-A0E0-A8CB07FCB126}"/>
              </a:ext>
            </a:extLst>
          </p:cNvPr>
          <p:cNvSpPr txBox="1"/>
          <p:nvPr/>
        </p:nvSpPr>
        <p:spPr>
          <a:xfrm>
            <a:off x="4966467" y="5135380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hidden sound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57FEE2-341F-46D8-9DAF-2C8ADE12FA9E}"/>
              </a:ext>
            </a:extLst>
          </p:cNvPr>
          <p:cNvSpPr txBox="1"/>
          <p:nvPr/>
        </p:nvSpPr>
        <p:spPr>
          <a:xfrm>
            <a:off x="3587805" y="2869892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EE00B5-1E23-4EA1-8335-37B824F0834D}"/>
              </a:ext>
            </a:extLst>
          </p:cNvPr>
          <p:cNvSpPr txBox="1"/>
          <p:nvPr/>
        </p:nvSpPr>
        <p:spPr>
          <a:xfrm>
            <a:off x="8610689" y="3690608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8A8911-B284-475B-AD76-F57ADB67D42D}"/>
              </a:ext>
            </a:extLst>
          </p:cNvPr>
          <p:cNvSpPr txBox="1"/>
          <p:nvPr/>
        </p:nvSpPr>
        <p:spPr>
          <a:xfrm>
            <a:off x="7475779" y="3665076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AF80F29-F375-4EFE-B3EC-539A0A48AB4F}"/>
              </a:ext>
            </a:extLst>
          </p:cNvPr>
          <p:cNvSpPr txBox="1"/>
          <p:nvPr/>
        </p:nvSpPr>
        <p:spPr>
          <a:xfrm>
            <a:off x="6272935" y="5118153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F527EC-FB7B-40F4-A4AA-DFED03195CB8}"/>
              </a:ext>
            </a:extLst>
          </p:cNvPr>
          <p:cNvSpPr txBox="1"/>
          <p:nvPr/>
        </p:nvSpPr>
        <p:spPr>
          <a:xfrm>
            <a:off x="4870869" y="3649445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06A8EA-E1E4-498E-868A-127F64F66A93}"/>
              </a:ext>
            </a:extLst>
          </p:cNvPr>
          <p:cNvSpPr txBox="1"/>
          <p:nvPr/>
        </p:nvSpPr>
        <p:spPr>
          <a:xfrm>
            <a:off x="6111010" y="3644735"/>
            <a:ext cx="1139533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delete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274B68C-B20F-437A-8164-A70C1A4A30B1}"/>
              </a:ext>
            </a:extLst>
          </p:cNvPr>
          <p:cNvSpPr txBox="1"/>
          <p:nvPr/>
        </p:nvSpPr>
        <p:spPr>
          <a:xfrm>
            <a:off x="3614230" y="5169218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root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word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41A78C5-B943-46CB-824D-42C5A57640E5}"/>
              </a:ext>
            </a:extLst>
          </p:cNvPr>
          <p:cNvSpPr txBox="1"/>
          <p:nvPr/>
        </p:nvSpPr>
        <p:spPr>
          <a:xfrm>
            <a:off x="3605307" y="4396637"/>
            <a:ext cx="216684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short + 2 weak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64D6541-A178-49E9-AD34-64725CF1F244}"/>
              </a:ext>
            </a:extLst>
          </p:cNvPr>
          <p:cNvSpPr txBox="1"/>
          <p:nvPr/>
        </p:nvSpPr>
        <p:spPr>
          <a:xfrm>
            <a:off x="3575134" y="3690609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55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7510558" y="3362401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ambulance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505385" y="2851419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01C20F-4A99-4492-A0BD-38D4A388C094}"/>
              </a:ext>
            </a:extLst>
          </p:cNvPr>
          <p:cNvSpPr txBox="1"/>
          <p:nvPr/>
        </p:nvSpPr>
        <p:spPr>
          <a:xfrm>
            <a:off x="4571907" y="2895062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A08A5-D72D-44CD-B47C-80CEC7322554}"/>
              </a:ext>
            </a:extLst>
          </p:cNvPr>
          <p:cNvSpPr txBox="1"/>
          <p:nvPr/>
        </p:nvSpPr>
        <p:spPr>
          <a:xfrm>
            <a:off x="6262860" y="3534480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A8418F-A44E-4436-9D6D-5EE356F7A69A}"/>
              </a:ext>
            </a:extLst>
          </p:cNvPr>
          <p:cNvSpPr txBox="1"/>
          <p:nvPr/>
        </p:nvSpPr>
        <p:spPr>
          <a:xfrm>
            <a:off x="4909931" y="3534480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3A4D032-25BA-4E52-8441-9772C9F14ADD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A0BA201-7E3A-4297-AF34-1D82E3676EA8}"/>
              </a:ext>
            </a:extLst>
          </p:cNvPr>
          <p:cNvSpPr txBox="1"/>
          <p:nvPr/>
        </p:nvSpPr>
        <p:spPr>
          <a:xfrm>
            <a:off x="6170800" y="4938437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7FDB751-86AE-4517-8DF9-C3A0F5996E64}"/>
              </a:ext>
            </a:extLst>
          </p:cNvPr>
          <p:cNvSpPr txBox="1"/>
          <p:nvPr/>
        </p:nvSpPr>
        <p:spPr>
          <a:xfrm>
            <a:off x="3557002" y="4226423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22F6FE7-955D-4F30-84D2-D7D3830AACD6}"/>
              </a:ext>
            </a:extLst>
          </p:cNvPr>
          <p:cNvSpPr txBox="1"/>
          <p:nvPr/>
        </p:nvSpPr>
        <p:spPr>
          <a:xfrm>
            <a:off x="4956292" y="5123104"/>
            <a:ext cx="92218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c = 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4E53BC-110F-4CA1-A51E-DF8A9C742CC6}"/>
              </a:ext>
            </a:extLst>
          </p:cNvPr>
          <p:cNvSpPr txBox="1"/>
          <p:nvPr/>
        </p:nvSpPr>
        <p:spPr>
          <a:xfrm>
            <a:off x="3541355" y="2868024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32C2E8D-BEAF-4789-81A7-56AB8F1D213A}"/>
              </a:ext>
            </a:extLst>
          </p:cNvPr>
          <p:cNvSpPr txBox="1"/>
          <p:nvPr/>
        </p:nvSpPr>
        <p:spPr>
          <a:xfrm>
            <a:off x="3547451" y="5076804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hidden sound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6AEAA46-3F4C-43CD-BA06-A7F15FCBE0D0}"/>
              </a:ext>
            </a:extLst>
          </p:cNvPr>
          <p:cNvSpPr txBox="1"/>
          <p:nvPr/>
        </p:nvSpPr>
        <p:spPr>
          <a:xfrm>
            <a:off x="3557002" y="3534480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6" name="TextBox 18">
            <a:extLst>
              <a:ext uri="{FF2B5EF4-FFF2-40B4-BE49-F238E27FC236}">
                <a16:creationId xmlns:a16="http://schemas.microsoft.com/office/drawing/2014/main" id="{2B81E538-E47A-400A-A220-9DF475904D26}"/>
              </a:ext>
            </a:extLst>
          </p:cNvPr>
          <p:cNvSpPr txBox="1"/>
          <p:nvPr/>
        </p:nvSpPr>
        <p:spPr>
          <a:xfrm>
            <a:off x="7423869" y="4938436"/>
            <a:ext cx="992093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blend</a:t>
            </a:r>
          </a:p>
        </p:txBody>
      </p:sp>
    </p:spTree>
    <p:extLst>
      <p:ext uri="{BB962C8B-B14F-4D97-AF65-F5344CB8AC3E}">
        <p14:creationId xmlns:p14="http://schemas.microsoft.com/office/powerpoint/2010/main" val="2373757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4733836" y="3501666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2330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often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4277476" y="2869494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D5F93A-F23F-4539-9187-65ED3B60FA1C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7113E1-D6D9-43D0-940B-01C7745D515C}"/>
              </a:ext>
            </a:extLst>
          </p:cNvPr>
          <p:cNvSpPr txBox="1"/>
          <p:nvPr/>
        </p:nvSpPr>
        <p:spPr>
          <a:xfrm>
            <a:off x="3441888" y="5170171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772068-83E8-405A-B092-BFFCEE37E396}"/>
              </a:ext>
            </a:extLst>
          </p:cNvPr>
          <p:cNvSpPr txBox="1"/>
          <p:nvPr/>
        </p:nvSpPr>
        <p:spPr>
          <a:xfrm>
            <a:off x="3428257" y="2869495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7A6ECC-3361-4CFA-A27F-C4EB73116F4A}"/>
              </a:ext>
            </a:extLst>
          </p:cNvPr>
          <p:cNvSpPr txBox="1"/>
          <p:nvPr/>
        </p:nvSpPr>
        <p:spPr>
          <a:xfrm>
            <a:off x="3504940" y="3664017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843FEC-E8D8-4ABD-AEC4-405CACEF8388}"/>
              </a:ext>
            </a:extLst>
          </p:cNvPr>
          <p:cNvSpPr txBox="1"/>
          <p:nvPr/>
        </p:nvSpPr>
        <p:spPr>
          <a:xfrm>
            <a:off x="3441888" y="4408200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EB3C476-4CF9-461A-A221-FAEA94284672}"/>
              </a:ext>
            </a:extLst>
          </p:cNvPr>
          <p:cNvSpPr txBox="1"/>
          <p:nvPr/>
        </p:nvSpPr>
        <p:spPr>
          <a:xfrm>
            <a:off x="6220277" y="3606994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402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3467039" y="3264302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clothes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3494739" y="2765728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E19E7D-AC86-479E-B818-4E443DA67D34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F44E17-587C-4C4B-B973-5AD239AE43D0}"/>
              </a:ext>
            </a:extLst>
          </p:cNvPr>
          <p:cNvSpPr txBox="1"/>
          <p:nvPr/>
        </p:nvSpPr>
        <p:spPr>
          <a:xfrm>
            <a:off x="3484802" y="4187361"/>
            <a:ext cx="1762971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vcv - </a:t>
            </a:r>
          </a:p>
          <a:p>
            <a:pPr algn="ctr"/>
            <a:r>
              <a:rPr lang="en-GB" sz="2400">
                <a:solidFill>
                  <a:srgbClr val="00B050"/>
                </a:solidFill>
              </a:rPr>
              <a:t>con. digraph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D5F355-7CD5-458E-8BB8-C7BFD7D46CCE}"/>
              </a:ext>
            </a:extLst>
          </p:cNvPr>
          <p:cNvSpPr txBox="1"/>
          <p:nvPr/>
        </p:nvSpPr>
        <p:spPr>
          <a:xfrm>
            <a:off x="3484802" y="5169218"/>
            <a:ext cx="118367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con. digraph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19C04C-1FB5-4A01-A864-6195152CE7DA}"/>
              </a:ext>
            </a:extLst>
          </p:cNvPr>
          <p:cNvSpPr txBox="1"/>
          <p:nvPr/>
        </p:nvSpPr>
        <p:spPr>
          <a:xfrm>
            <a:off x="4978758" y="5169217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01186B-03F9-4F16-A60F-7159FAFD2412}"/>
              </a:ext>
            </a:extLst>
          </p:cNvPr>
          <p:cNvSpPr txBox="1"/>
          <p:nvPr/>
        </p:nvSpPr>
        <p:spPr>
          <a:xfrm>
            <a:off x="6366996" y="5353882"/>
            <a:ext cx="92218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 = z</a:t>
            </a:r>
          </a:p>
        </p:txBody>
      </p:sp>
      <p:sp>
        <p:nvSpPr>
          <p:cNvPr id="12" name="TextBox 18">
            <a:extLst>
              <a:ext uri="{FF2B5EF4-FFF2-40B4-BE49-F238E27FC236}">
                <a16:creationId xmlns:a16="http://schemas.microsoft.com/office/drawing/2014/main" id="{2B81E538-E47A-400A-A220-9DF475904D26}"/>
              </a:ext>
            </a:extLst>
          </p:cNvPr>
          <p:cNvSpPr txBox="1"/>
          <p:nvPr/>
        </p:nvSpPr>
        <p:spPr>
          <a:xfrm>
            <a:off x="7523525" y="5169215"/>
            <a:ext cx="992093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blend</a:t>
            </a:r>
          </a:p>
        </p:txBody>
      </p:sp>
    </p:spTree>
    <p:extLst>
      <p:ext uri="{BB962C8B-B14F-4D97-AF65-F5344CB8AC3E}">
        <p14:creationId xmlns:p14="http://schemas.microsoft.com/office/powerpoint/2010/main" val="603945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3792285" y="3490033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machine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4763524" y="2868110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6B1A784-2076-4734-8E80-3F699545D1CF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C863BA-9B23-4250-B6F7-B3CD6F2278C6}"/>
              </a:ext>
            </a:extLst>
          </p:cNvPr>
          <p:cNvSpPr txBox="1"/>
          <p:nvPr/>
        </p:nvSpPr>
        <p:spPr>
          <a:xfrm>
            <a:off x="3792285" y="6066696"/>
            <a:ext cx="832817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0000"/>
                </a:solidFill>
              </a:rPr>
              <a:t>EX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0AF132-AC7A-4D80-A2D5-482486F27D46}"/>
              </a:ext>
            </a:extLst>
          </p:cNvPr>
          <p:cNvSpPr txBox="1"/>
          <p:nvPr/>
        </p:nvSpPr>
        <p:spPr>
          <a:xfrm>
            <a:off x="3884844" y="2868110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F60B87-5110-4FBF-97A7-C0092A77C463}"/>
              </a:ext>
            </a:extLst>
          </p:cNvPr>
          <p:cNvSpPr txBox="1"/>
          <p:nvPr/>
        </p:nvSpPr>
        <p:spPr>
          <a:xfrm>
            <a:off x="5171036" y="3746677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80D434-68AB-4E93-9A41-0059D2FD45BD}"/>
              </a:ext>
            </a:extLst>
          </p:cNvPr>
          <p:cNvSpPr txBox="1"/>
          <p:nvPr/>
        </p:nvSpPr>
        <p:spPr>
          <a:xfrm>
            <a:off x="3856074" y="4548976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vcv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CD1913-85ED-482B-AE91-484F360BAF52}"/>
              </a:ext>
            </a:extLst>
          </p:cNvPr>
          <p:cNvSpPr txBox="1"/>
          <p:nvPr/>
        </p:nvSpPr>
        <p:spPr>
          <a:xfrm>
            <a:off x="4992307" y="5033009"/>
            <a:ext cx="118367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con. digraph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EA5AC6-C188-4ED2-A575-B9B09F7018A3}"/>
              </a:ext>
            </a:extLst>
          </p:cNvPr>
          <p:cNvSpPr txBox="1"/>
          <p:nvPr/>
        </p:nvSpPr>
        <p:spPr>
          <a:xfrm>
            <a:off x="3734889" y="5123170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loan word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0DED7B-473E-4A01-A29B-2415EBECC6E0}"/>
              </a:ext>
            </a:extLst>
          </p:cNvPr>
          <p:cNvSpPr txBox="1"/>
          <p:nvPr/>
        </p:nvSpPr>
        <p:spPr>
          <a:xfrm>
            <a:off x="6355443" y="5123169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CD450B-4131-42B9-B710-5FC956B8B345}"/>
              </a:ext>
            </a:extLst>
          </p:cNvPr>
          <p:cNvSpPr txBox="1"/>
          <p:nvPr/>
        </p:nvSpPr>
        <p:spPr>
          <a:xfrm>
            <a:off x="4769019" y="6052174"/>
            <a:ext cx="832817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0000"/>
                </a:solidFill>
              </a:rPr>
              <a:t>EX</a:t>
            </a:r>
          </a:p>
        </p:txBody>
      </p:sp>
    </p:spTree>
    <p:extLst>
      <p:ext uri="{BB962C8B-B14F-4D97-AF65-F5344CB8AC3E}">
        <p14:creationId xmlns:p14="http://schemas.microsoft.com/office/powerpoint/2010/main" val="71342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4239911" y="305068"/>
            <a:ext cx="526398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000"/>
              <a:t>guest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private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valuable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ambulance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often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clothes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machine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restaurant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environment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national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126314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3549476" y="3491837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291150" y="1273283"/>
            <a:ext cx="96508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restaurant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4485726" y="2874724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6C4A80-1036-4217-9730-087707938ED6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1FBE310-C355-407C-BD49-2E153C595842}"/>
              </a:ext>
            </a:extLst>
          </p:cNvPr>
          <p:cNvSpPr txBox="1"/>
          <p:nvPr/>
        </p:nvSpPr>
        <p:spPr>
          <a:xfrm>
            <a:off x="3569372" y="2874724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90FB79-5E91-4168-A842-5B3D54D067AE}"/>
              </a:ext>
            </a:extLst>
          </p:cNvPr>
          <p:cNvSpPr txBox="1"/>
          <p:nvPr/>
        </p:nvSpPr>
        <p:spPr>
          <a:xfrm>
            <a:off x="3620098" y="4527861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5D084E-D46F-4B34-942F-8744B14EC048}"/>
              </a:ext>
            </a:extLst>
          </p:cNvPr>
          <p:cNvSpPr txBox="1"/>
          <p:nvPr/>
        </p:nvSpPr>
        <p:spPr>
          <a:xfrm>
            <a:off x="3540004" y="6143689"/>
            <a:ext cx="832817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0000"/>
                </a:solidFill>
              </a:rPr>
              <a:t>EX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6F7230-F50A-4DC8-929D-4CC4BB56C695}"/>
              </a:ext>
            </a:extLst>
          </p:cNvPr>
          <p:cNvSpPr txBox="1"/>
          <p:nvPr/>
        </p:nvSpPr>
        <p:spPr>
          <a:xfrm>
            <a:off x="3620098" y="5190584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loan word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B0D8D-D9CC-400D-B7EF-458D813B2989}"/>
              </a:ext>
            </a:extLst>
          </p:cNvPr>
          <p:cNvSpPr txBox="1"/>
          <p:nvPr/>
        </p:nvSpPr>
        <p:spPr>
          <a:xfrm>
            <a:off x="4938355" y="3726896"/>
            <a:ext cx="1139533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delete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FD628CA-7023-48B1-B0FA-EE8947F9D2B7}"/>
              </a:ext>
            </a:extLst>
          </p:cNvPr>
          <p:cNvSpPr txBox="1"/>
          <p:nvPr/>
        </p:nvSpPr>
        <p:spPr>
          <a:xfrm>
            <a:off x="6310992" y="3722670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6" name="TextBox 18">
            <a:extLst>
              <a:ext uri="{FF2B5EF4-FFF2-40B4-BE49-F238E27FC236}">
                <a16:creationId xmlns:a16="http://schemas.microsoft.com/office/drawing/2014/main" id="{2B81E538-E47A-400A-A220-9DF475904D26}"/>
              </a:ext>
            </a:extLst>
          </p:cNvPr>
          <p:cNvSpPr txBox="1"/>
          <p:nvPr/>
        </p:nvSpPr>
        <p:spPr>
          <a:xfrm>
            <a:off x="4875023" y="5190584"/>
            <a:ext cx="992093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blend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2B81E538-E47A-400A-A220-9DF475904D26}"/>
              </a:ext>
            </a:extLst>
          </p:cNvPr>
          <p:cNvSpPr txBox="1"/>
          <p:nvPr/>
        </p:nvSpPr>
        <p:spPr>
          <a:xfrm>
            <a:off x="6077888" y="5169218"/>
            <a:ext cx="992093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blend</a:t>
            </a:r>
          </a:p>
        </p:txBody>
      </p:sp>
    </p:spTree>
    <p:extLst>
      <p:ext uri="{BB962C8B-B14F-4D97-AF65-F5344CB8AC3E}">
        <p14:creationId xmlns:p14="http://schemas.microsoft.com/office/powerpoint/2010/main" val="1029885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7915380" y="3429000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270576" y="1273283"/>
            <a:ext cx="96508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environment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6024429" y="2919569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F026BA-7E98-4831-890E-5850E17074B1}"/>
              </a:ext>
            </a:extLst>
          </p:cNvPr>
          <p:cNvSpPr txBox="1"/>
          <p:nvPr/>
        </p:nvSpPr>
        <p:spPr>
          <a:xfrm>
            <a:off x="4209878" y="2895215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105E29-3C46-4F20-B056-826027F5E4ED}"/>
              </a:ext>
            </a:extLst>
          </p:cNvPr>
          <p:cNvSpPr txBox="1"/>
          <p:nvPr/>
        </p:nvSpPr>
        <p:spPr>
          <a:xfrm>
            <a:off x="9323515" y="3598283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6DAC473-456A-45E2-9CA3-061A7CD3AA5E}"/>
              </a:ext>
            </a:extLst>
          </p:cNvPr>
          <p:cNvSpPr txBox="1"/>
          <p:nvPr/>
        </p:nvSpPr>
        <p:spPr>
          <a:xfrm>
            <a:off x="4629291" y="5296645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D281CA-2771-47E4-AF8C-754C3FABF54E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D6C05F-1FC1-438A-9B45-6169DD98BBF0}"/>
              </a:ext>
            </a:extLst>
          </p:cNvPr>
          <p:cNvSpPr txBox="1"/>
          <p:nvPr/>
        </p:nvSpPr>
        <p:spPr>
          <a:xfrm>
            <a:off x="3266015" y="5296645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root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word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431B22D-4A43-4191-8383-2BC7957A3639}"/>
              </a:ext>
            </a:extLst>
          </p:cNvPr>
          <p:cNvSpPr txBox="1"/>
          <p:nvPr/>
        </p:nvSpPr>
        <p:spPr>
          <a:xfrm>
            <a:off x="5768275" y="3627138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4912DE-2AC9-49EF-9988-539B7B625340}"/>
              </a:ext>
            </a:extLst>
          </p:cNvPr>
          <p:cNvSpPr txBox="1"/>
          <p:nvPr/>
        </p:nvSpPr>
        <p:spPr>
          <a:xfrm>
            <a:off x="10534579" y="3598282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prefix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E888FD-1DFF-4912-A14C-582F59026954}"/>
              </a:ext>
            </a:extLst>
          </p:cNvPr>
          <p:cNvSpPr txBox="1"/>
          <p:nvPr/>
        </p:nvSpPr>
        <p:spPr>
          <a:xfrm>
            <a:off x="5082548" y="2895214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EE76BF6-9594-4939-9AB0-2EECD1534E3A}"/>
              </a:ext>
            </a:extLst>
          </p:cNvPr>
          <p:cNvSpPr txBox="1"/>
          <p:nvPr/>
        </p:nvSpPr>
        <p:spPr>
          <a:xfrm>
            <a:off x="3276465" y="2901374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F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466A7BD-2B47-43CD-BDD6-DBA96679CCED}"/>
              </a:ext>
            </a:extLst>
          </p:cNvPr>
          <p:cNvSpPr txBox="1"/>
          <p:nvPr/>
        </p:nvSpPr>
        <p:spPr>
          <a:xfrm>
            <a:off x="4577790" y="3598284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C6C9F0D-11B3-4A5B-A1E5-820D55877D15}"/>
              </a:ext>
            </a:extLst>
          </p:cNvPr>
          <p:cNvSpPr txBox="1"/>
          <p:nvPr/>
        </p:nvSpPr>
        <p:spPr>
          <a:xfrm>
            <a:off x="6816771" y="3654728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2A3D5B-5071-4A29-A711-9411878E1E03}"/>
              </a:ext>
            </a:extLst>
          </p:cNvPr>
          <p:cNvSpPr txBox="1"/>
          <p:nvPr/>
        </p:nvSpPr>
        <p:spPr>
          <a:xfrm>
            <a:off x="3261717" y="4499847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vcv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0CB4697-33BA-4F2A-8EE9-D0774FB2F468}"/>
              </a:ext>
            </a:extLst>
          </p:cNvPr>
          <p:cNvSpPr txBox="1"/>
          <p:nvPr/>
        </p:nvSpPr>
        <p:spPr>
          <a:xfrm>
            <a:off x="3276465" y="3643664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i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7" name="TextBox 18">
            <a:extLst>
              <a:ext uri="{FF2B5EF4-FFF2-40B4-BE49-F238E27FC236}">
                <a16:creationId xmlns:a16="http://schemas.microsoft.com/office/drawing/2014/main" id="{2B81E538-E47A-400A-A220-9DF475904D26}"/>
              </a:ext>
            </a:extLst>
          </p:cNvPr>
          <p:cNvSpPr txBox="1"/>
          <p:nvPr/>
        </p:nvSpPr>
        <p:spPr>
          <a:xfrm>
            <a:off x="5988707" y="5296644"/>
            <a:ext cx="992093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blend</a:t>
            </a:r>
          </a:p>
        </p:txBody>
      </p:sp>
    </p:spTree>
    <p:extLst>
      <p:ext uri="{BB962C8B-B14F-4D97-AF65-F5344CB8AC3E}">
        <p14:creationId xmlns:p14="http://schemas.microsoft.com/office/powerpoint/2010/main" val="41147221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10560862" y="3562010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270576" y="1273283"/>
            <a:ext cx="96508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national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3482051" y="2933206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F026BA-7E98-4831-890E-5850E17074B1}"/>
              </a:ext>
            </a:extLst>
          </p:cNvPr>
          <p:cNvSpPr txBox="1"/>
          <p:nvPr/>
        </p:nvSpPr>
        <p:spPr>
          <a:xfrm>
            <a:off x="4385535" y="2945589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55AF6E2-7A77-4D81-B284-3E013402314F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93E222-C7F8-4788-9C47-79474A710E75}"/>
              </a:ext>
            </a:extLst>
          </p:cNvPr>
          <p:cNvSpPr txBox="1"/>
          <p:nvPr/>
        </p:nvSpPr>
        <p:spPr>
          <a:xfrm>
            <a:off x="7416005" y="3746909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923F30-E9DC-4CD6-8ECE-83FC5225C0CC}"/>
              </a:ext>
            </a:extLst>
          </p:cNvPr>
          <p:cNvSpPr txBox="1"/>
          <p:nvPr/>
        </p:nvSpPr>
        <p:spPr>
          <a:xfrm>
            <a:off x="4944446" y="3746677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8C173D-552C-4294-AE82-E70E638CD9CD}"/>
              </a:ext>
            </a:extLst>
          </p:cNvPr>
          <p:cNvSpPr txBox="1"/>
          <p:nvPr/>
        </p:nvSpPr>
        <p:spPr>
          <a:xfrm>
            <a:off x="3497469" y="5055552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root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word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D1750D-61F3-44A1-AE5C-9019017DD946}"/>
              </a:ext>
            </a:extLst>
          </p:cNvPr>
          <p:cNvSpPr txBox="1"/>
          <p:nvPr/>
        </p:nvSpPr>
        <p:spPr>
          <a:xfrm>
            <a:off x="4804201" y="5084696"/>
            <a:ext cx="118367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con. digraph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8098BC7-BC05-4F3C-A203-A890B9593884}"/>
              </a:ext>
            </a:extLst>
          </p:cNvPr>
          <p:cNvSpPr txBox="1"/>
          <p:nvPr/>
        </p:nvSpPr>
        <p:spPr>
          <a:xfrm>
            <a:off x="3466680" y="3722670"/>
            <a:ext cx="1139533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delete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5C5D8C-636E-413A-8357-A6D12EB6A2C7}"/>
              </a:ext>
            </a:extLst>
          </p:cNvPr>
          <p:cNvSpPr txBox="1"/>
          <p:nvPr/>
        </p:nvSpPr>
        <p:spPr>
          <a:xfrm>
            <a:off x="6232651" y="3747407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20EDE5-EDEA-4E0E-924F-4F21B37956F9}"/>
              </a:ext>
            </a:extLst>
          </p:cNvPr>
          <p:cNvSpPr txBox="1"/>
          <p:nvPr/>
        </p:nvSpPr>
        <p:spPr>
          <a:xfrm>
            <a:off x="3492004" y="4536473"/>
            <a:ext cx="216684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short + 2 weak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C765EA4-9B9B-4BCA-8562-6854CBCA2514}"/>
              </a:ext>
            </a:extLst>
          </p:cNvPr>
          <p:cNvSpPr txBox="1"/>
          <p:nvPr/>
        </p:nvSpPr>
        <p:spPr>
          <a:xfrm>
            <a:off x="8468373" y="3562010"/>
            <a:ext cx="194979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always stress before -tion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5BA717C-2967-44B3-8DA5-8FC9917AE0A6}"/>
              </a:ext>
            </a:extLst>
          </p:cNvPr>
          <p:cNvSpPr txBox="1"/>
          <p:nvPr/>
        </p:nvSpPr>
        <p:spPr>
          <a:xfrm>
            <a:off x="6204126" y="5240217"/>
            <a:ext cx="112710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ti = sh</a:t>
            </a:r>
          </a:p>
        </p:txBody>
      </p:sp>
    </p:spTree>
    <p:extLst>
      <p:ext uri="{BB962C8B-B14F-4D97-AF65-F5344CB8AC3E}">
        <p14:creationId xmlns:p14="http://schemas.microsoft.com/office/powerpoint/2010/main" val="3001267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5801686" y="934451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807970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guest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6077888" y="7785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A844467-854A-4EA5-BAEE-B63C493C113A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7A9548-20FD-4DD9-A860-B2A465D33426}"/>
              </a:ext>
            </a:extLst>
          </p:cNvPr>
          <p:cNvSpPr txBox="1"/>
          <p:nvPr/>
        </p:nvSpPr>
        <p:spPr>
          <a:xfrm>
            <a:off x="4801008" y="3191676"/>
            <a:ext cx="118367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con. digraph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A17611-C5EC-4947-9FAB-6A6D9ABDF86D}"/>
              </a:ext>
            </a:extLst>
          </p:cNvPr>
          <p:cNvSpPr txBox="1"/>
          <p:nvPr/>
        </p:nvSpPr>
        <p:spPr>
          <a:xfrm>
            <a:off x="6185298" y="2807962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vcc</a:t>
            </a:r>
          </a:p>
        </p:txBody>
      </p:sp>
      <p:sp>
        <p:nvSpPr>
          <p:cNvPr id="9" name="TextBox 18">
            <a:extLst>
              <a:ext uri="{FF2B5EF4-FFF2-40B4-BE49-F238E27FC236}">
                <a16:creationId xmlns:a16="http://schemas.microsoft.com/office/drawing/2014/main" id="{2B81E538-E47A-400A-A220-9DF475904D26}"/>
              </a:ext>
            </a:extLst>
          </p:cNvPr>
          <p:cNvSpPr txBox="1"/>
          <p:nvPr/>
        </p:nvSpPr>
        <p:spPr>
          <a:xfrm>
            <a:off x="7027806" y="3191675"/>
            <a:ext cx="992093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blend</a:t>
            </a:r>
          </a:p>
        </p:txBody>
      </p:sp>
    </p:spTree>
    <p:extLst>
      <p:ext uri="{BB962C8B-B14F-4D97-AF65-F5344CB8AC3E}">
        <p14:creationId xmlns:p14="http://schemas.microsoft.com/office/powerpoint/2010/main" val="372331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4160059" y="714544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pri vate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682150" y="7785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1B8CBB-3154-4757-A36D-F61A9E82FEE6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3A49CC-F731-4E72-AE90-E7FA1E136BDB}"/>
              </a:ext>
            </a:extLst>
          </p:cNvPr>
          <p:cNvSpPr txBox="1"/>
          <p:nvPr/>
        </p:nvSpPr>
        <p:spPr>
          <a:xfrm>
            <a:off x="6812743" y="1031088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4333D6-8328-4F5A-A7CF-9FD9B7472B68}"/>
              </a:ext>
            </a:extLst>
          </p:cNvPr>
          <p:cNvSpPr txBox="1"/>
          <p:nvPr/>
        </p:nvSpPr>
        <p:spPr>
          <a:xfrm>
            <a:off x="6252675" y="2896173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ED298C-DAFF-4C63-A652-BF8DF7928187}"/>
              </a:ext>
            </a:extLst>
          </p:cNvPr>
          <p:cNvSpPr txBox="1"/>
          <p:nvPr/>
        </p:nvSpPr>
        <p:spPr>
          <a:xfrm>
            <a:off x="8325787" y="1909815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BEDBCA-3962-4FFB-A970-D499B7E45B92}"/>
              </a:ext>
            </a:extLst>
          </p:cNvPr>
          <p:cNvSpPr txBox="1"/>
          <p:nvPr/>
        </p:nvSpPr>
        <p:spPr>
          <a:xfrm>
            <a:off x="4875955" y="3261005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vcv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E3B06D-3962-41E3-AF62-E528478ECFFA}"/>
              </a:ext>
            </a:extLst>
          </p:cNvPr>
          <p:cNvSpPr txBox="1"/>
          <p:nvPr/>
        </p:nvSpPr>
        <p:spPr>
          <a:xfrm>
            <a:off x="5358301" y="264338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4" name="TextBox 18">
            <a:extLst>
              <a:ext uri="{FF2B5EF4-FFF2-40B4-BE49-F238E27FC236}">
                <a16:creationId xmlns:a16="http://schemas.microsoft.com/office/drawing/2014/main" id="{2B81E538-E47A-400A-A220-9DF475904D26}"/>
              </a:ext>
            </a:extLst>
          </p:cNvPr>
          <p:cNvSpPr txBox="1"/>
          <p:nvPr/>
        </p:nvSpPr>
        <p:spPr>
          <a:xfrm>
            <a:off x="4010050" y="3076338"/>
            <a:ext cx="992093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blend</a:t>
            </a:r>
          </a:p>
        </p:txBody>
      </p:sp>
    </p:spTree>
    <p:extLst>
      <p:ext uri="{BB962C8B-B14F-4D97-AF65-F5344CB8AC3E}">
        <p14:creationId xmlns:p14="http://schemas.microsoft.com/office/powerpoint/2010/main" val="34797969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3472987" y="539518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val ua ble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CE5B36-A7E7-432D-BA6A-B19596AD0D26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8B5EF7-8262-477D-8FB0-C543D43CE87C}"/>
              </a:ext>
            </a:extLst>
          </p:cNvPr>
          <p:cNvSpPr txBox="1"/>
          <p:nvPr/>
        </p:nvSpPr>
        <p:spPr>
          <a:xfrm>
            <a:off x="4836767" y="265773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BDDC8F-2155-4930-8A03-F5F4C7A4BD9D}"/>
              </a:ext>
            </a:extLst>
          </p:cNvPr>
          <p:cNvSpPr txBox="1"/>
          <p:nvPr/>
        </p:nvSpPr>
        <p:spPr>
          <a:xfrm>
            <a:off x="5772151" y="7785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54EDA0-E08D-4456-A0E0-A8CB07FCB126}"/>
              </a:ext>
            </a:extLst>
          </p:cNvPr>
          <p:cNvSpPr txBox="1"/>
          <p:nvPr/>
        </p:nvSpPr>
        <p:spPr>
          <a:xfrm>
            <a:off x="5160616" y="3306522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hidden sound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57FEE2-341F-46D8-9DAF-2C8ADE12FA9E}"/>
              </a:ext>
            </a:extLst>
          </p:cNvPr>
          <p:cNvSpPr txBox="1"/>
          <p:nvPr/>
        </p:nvSpPr>
        <p:spPr>
          <a:xfrm>
            <a:off x="6520351" y="2687914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EE00B5-1E23-4EA1-8335-37B824F0834D}"/>
              </a:ext>
            </a:extLst>
          </p:cNvPr>
          <p:cNvSpPr txBox="1"/>
          <p:nvPr/>
        </p:nvSpPr>
        <p:spPr>
          <a:xfrm>
            <a:off x="7168049" y="908850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8A8911-B284-475B-AD76-F57ADB67D42D}"/>
              </a:ext>
            </a:extLst>
          </p:cNvPr>
          <p:cNvSpPr txBox="1"/>
          <p:nvPr/>
        </p:nvSpPr>
        <p:spPr>
          <a:xfrm>
            <a:off x="5546110" y="891623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AF80F29-F375-4EFE-B3EC-539A0A48AB4F}"/>
              </a:ext>
            </a:extLst>
          </p:cNvPr>
          <p:cNvSpPr txBox="1"/>
          <p:nvPr/>
        </p:nvSpPr>
        <p:spPr>
          <a:xfrm>
            <a:off x="8887270" y="1856917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F527EC-FB7B-40F4-A4AA-DFED03195CB8}"/>
              </a:ext>
            </a:extLst>
          </p:cNvPr>
          <p:cNvSpPr txBox="1"/>
          <p:nvPr/>
        </p:nvSpPr>
        <p:spPr>
          <a:xfrm>
            <a:off x="7350892" y="2756745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06A8EA-E1E4-498E-868A-127F64F66A93}"/>
              </a:ext>
            </a:extLst>
          </p:cNvPr>
          <p:cNvSpPr txBox="1"/>
          <p:nvPr/>
        </p:nvSpPr>
        <p:spPr>
          <a:xfrm>
            <a:off x="5850082" y="1474560"/>
            <a:ext cx="1139533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delete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274B68C-B20F-437A-8164-A70C1A4A30B1}"/>
              </a:ext>
            </a:extLst>
          </p:cNvPr>
          <p:cNvSpPr txBox="1"/>
          <p:nvPr/>
        </p:nvSpPr>
        <p:spPr>
          <a:xfrm>
            <a:off x="4655855" y="4454844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root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word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41A78C5-B943-46CB-824D-42C5A57640E5}"/>
              </a:ext>
            </a:extLst>
          </p:cNvPr>
          <p:cNvSpPr txBox="1"/>
          <p:nvPr/>
        </p:nvSpPr>
        <p:spPr>
          <a:xfrm>
            <a:off x="2827915" y="3217202"/>
            <a:ext cx="216684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short + 2 weak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64D6541-A178-49E9-AD34-64725CF1F244}"/>
              </a:ext>
            </a:extLst>
          </p:cNvPr>
          <p:cNvSpPr txBox="1"/>
          <p:nvPr/>
        </p:nvSpPr>
        <p:spPr>
          <a:xfrm>
            <a:off x="5505446" y="2699108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152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2867230" y="654483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am bu lance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931093" y="7785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01C20F-4A99-4492-A0BD-38D4A388C094}"/>
              </a:ext>
            </a:extLst>
          </p:cNvPr>
          <p:cNvSpPr txBox="1"/>
          <p:nvPr/>
        </p:nvSpPr>
        <p:spPr>
          <a:xfrm>
            <a:off x="6062081" y="2740812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A08A5-D72D-44CD-B47C-80CEC7322554}"/>
              </a:ext>
            </a:extLst>
          </p:cNvPr>
          <p:cNvSpPr txBox="1"/>
          <p:nvPr/>
        </p:nvSpPr>
        <p:spPr>
          <a:xfrm>
            <a:off x="7717564" y="1069981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A8418F-A44E-4436-9D6D-5EE356F7A69A}"/>
              </a:ext>
            </a:extLst>
          </p:cNvPr>
          <p:cNvSpPr txBox="1"/>
          <p:nvPr/>
        </p:nvSpPr>
        <p:spPr>
          <a:xfrm>
            <a:off x="6807434" y="2811633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3A4D032-25BA-4E52-8441-9772C9F14ADD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A0BA201-7E3A-4297-AF34-1D82E3676EA8}"/>
              </a:ext>
            </a:extLst>
          </p:cNvPr>
          <p:cNvSpPr txBox="1"/>
          <p:nvPr/>
        </p:nvSpPr>
        <p:spPr>
          <a:xfrm>
            <a:off x="9777909" y="1909815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7FDB751-86AE-4517-8DF9-C3A0F5996E64}"/>
              </a:ext>
            </a:extLst>
          </p:cNvPr>
          <p:cNvSpPr txBox="1"/>
          <p:nvPr/>
        </p:nvSpPr>
        <p:spPr>
          <a:xfrm>
            <a:off x="2382042" y="2786412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22F6FE7-955D-4F30-84D2-D7D3830AACD6}"/>
              </a:ext>
            </a:extLst>
          </p:cNvPr>
          <p:cNvSpPr txBox="1"/>
          <p:nvPr/>
        </p:nvSpPr>
        <p:spPr>
          <a:xfrm>
            <a:off x="8265239" y="2860070"/>
            <a:ext cx="92218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c = 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4E53BC-110F-4CA1-A51E-DF8A9C742CC6}"/>
              </a:ext>
            </a:extLst>
          </p:cNvPr>
          <p:cNvSpPr txBox="1"/>
          <p:nvPr/>
        </p:nvSpPr>
        <p:spPr>
          <a:xfrm>
            <a:off x="4204167" y="2669992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32C2E8D-BEAF-4789-81A7-56AB8F1D213A}"/>
              </a:ext>
            </a:extLst>
          </p:cNvPr>
          <p:cNvSpPr txBox="1"/>
          <p:nvPr/>
        </p:nvSpPr>
        <p:spPr>
          <a:xfrm>
            <a:off x="4935296" y="2705079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hidden sound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6AEAA46-3F4C-43CD-BA06-A7F15FCBE0D0}"/>
              </a:ext>
            </a:extLst>
          </p:cNvPr>
          <p:cNvSpPr txBox="1"/>
          <p:nvPr/>
        </p:nvSpPr>
        <p:spPr>
          <a:xfrm>
            <a:off x="5371025" y="3764758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6" name="TextBox 18">
            <a:extLst>
              <a:ext uri="{FF2B5EF4-FFF2-40B4-BE49-F238E27FC236}">
                <a16:creationId xmlns:a16="http://schemas.microsoft.com/office/drawing/2014/main" id="{2B81E538-E47A-400A-A220-9DF475904D26}"/>
              </a:ext>
            </a:extLst>
          </p:cNvPr>
          <p:cNvSpPr txBox="1"/>
          <p:nvPr/>
        </p:nvSpPr>
        <p:spPr>
          <a:xfrm>
            <a:off x="7822339" y="3580091"/>
            <a:ext cx="992093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blend</a:t>
            </a:r>
          </a:p>
        </p:txBody>
      </p:sp>
    </p:spTree>
    <p:extLst>
      <p:ext uri="{BB962C8B-B14F-4D97-AF65-F5344CB8AC3E}">
        <p14:creationId xmlns:p14="http://schemas.microsoft.com/office/powerpoint/2010/main" val="595437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4119518" y="918130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2330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o ften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624469" y="76424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D5F93A-F23F-4539-9187-65ED3B60FA1C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7113E1-D6D9-43D0-940B-01C7745D515C}"/>
              </a:ext>
            </a:extLst>
          </p:cNvPr>
          <p:cNvSpPr txBox="1"/>
          <p:nvPr/>
        </p:nvSpPr>
        <p:spPr>
          <a:xfrm>
            <a:off x="5623113" y="3567507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772068-83E8-405A-B092-BFFCEE37E396}"/>
              </a:ext>
            </a:extLst>
          </p:cNvPr>
          <p:cNvSpPr txBox="1"/>
          <p:nvPr/>
        </p:nvSpPr>
        <p:spPr>
          <a:xfrm>
            <a:off x="4901270" y="2681202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7A6ECC-3361-4CFA-A27F-C4EB73116F4A}"/>
              </a:ext>
            </a:extLst>
          </p:cNvPr>
          <p:cNvSpPr txBox="1"/>
          <p:nvPr/>
        </p:nvSpPr>
        <p:spPr>
          <a:xfrm>
            <a:off x="6313719" y="2794599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843FEC-E8D8-4ABD-AEC4-405CACEF8388}"/>
              </a:ext>
            </a:extLst>
          </p:cNvPr>
          <p:cNvSpPr txBox="1"/>
          <p:nvPr/>
        </p:nvSpPr>
        <p:spPr>
          <a:xfrm>
            <a:off x="4192900" y="3380089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EB3C476-4CF9-461A-A221-FAEA94284672}"/>
              </a:ext>
            </a:extLst>
          </p:cNvPr>
          <p:cNvSpPr txBox="1"/>
          <p:nvPr/>
        </p:nvSpPr>
        <p:spPr>
          <a:xfrm>
            <a:off x="6594073" y="1102795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4431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5486400" y="760552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clothes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754038" y="7785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E19E7D-AC86-479E-B818-4E443DA67D34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F44E17-587C-4C4B-B973-5AD239AE43D0}"/>
              </a:ext>
            </a:extLst>
          </p:cNvPr>
          <p:cNvSpPr txBox="1"/>
          <p:nvPr/>
        </p:nvSpPr>
        <p:spPr>
          <a:xfrm>
            <a:off x="4523529" y="3013501"/>
            <a:ext cx="1762971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vcv - </a:t>
            </a:r>
          </a:p>
          <a:p>
            <a:pPr algn="ctr"/>
            <a:r>
              <a:rPr lang="en-GB" sz="2400">
                <a:solidFill>
                  <a:srgbClr val="00B050"/>
                </a:solidFill>
              </a:rPr>
              <a:t>con. digraph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D5F355-7CD5-458E-8BB8-C7BFD7D46CCE}"/>
              </a:ext>
            </a:extLst>
          </p:cNvPr>
          <p:cNvSpPr txBox="1"/>
          <p:nvPr/>
        </p:nvSpPr>
        <p:spPr>
          <a:xfrm>
            <a:off x="5809898" y="4039345"/>
            <a:ext cx="118367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con. digraph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19C04C-1FB5-4A01-A864-6195152CE7DA}"/>
              </a:ext>
            </a:extLst>
          </p:cNvPr>
          <p:cNvSpPr txBox="1"/>
          <p:nvPr/>
        </p:nvSpPr>
        <p:spPr>
          <a:xfrm>
            <a:off x="6758389" y="2805444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01186B-03F9-4F16-A60F-7159FAFD2412}"/>
              </a:ext>
            </a:extLst>
          </p:cNvPr>
          <p:cNvSpPr txBox="1"/>
          <p:nvPr/>
        </p:nvSpPr>
        <p:spPr>
          <a:xfrm>
            <a:off x="7484528" y="1314550"/>
            <a:ext cx="92218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 = z</a:t>
            </a:r>
          </a:p>
        </p:txBody>
      </p:sp>
      <p:sp>
        <p:nvSpPr>
          <p:cNvPr id="12" name="TextBox 18">
            <a:extLst>
              <a:ext uri="{FF2B5EF4-FFF2-40B4-BE49-F238E27FC236}">
                <a16:creationId xmlns:a16="http://schemas.microsoft.com/office/drawing/2014/main" id="{2B81E538-E47A-400A-A220-9DF475904D26}"/>
              </a:ext>
            </a:extLst>
          </p:cNvPr>
          <p:cNvSpPr txBox="1"/>
          <p:nvPr/>
        </p:nvSpPr>
        <p:spPr>
          <a:xfrm>
            <a:off x="3994721" y="760552"/>
            <a:ext cx="992093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blend</a:t>
            </a:r>
          </a:p>
        </p:txBody>
      </p:sp>
    </p:spTree>
    <p:extLst>
      <p:ext uri="{BB962C8B-B14F-4D97-AF65-F5344CB8AC3E}">
        <p14:creationId xmlns:p14="http://schemas.microsoft.com/office/powerpoint/2010/main" val="1278113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6607800" y="519757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ma chine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112679" y="116589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6B1A784-2076-4734-8E80-3F699545D1CF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C863BA-9B23-4250-B6F7-B3CD6F2278C6}"/>
              </a:ext>
            </a:extLst>
          </p:cNvPr>
          <p:cNvSpPr txBox="1"/>
          <p:nvPr/>
        </p:nvSpPr>
        <p:spPr>
          <a:xfrm>
            <a:off x="6805838" y="3362845"/>
            <a:ext cx="832817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0000"/>
                </a:solidFill>
              </a:rPr>
              <a:t>EX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0AF132-AC7A-4D80-A2D5-482486F27D46}"/>
              </a:ext>
            </a:extLst>
          </p:cNvPr>
          <p:cNvSpPr txBox="1"/>
          <p:nvPr/>
        </p:nvSpPr>
        <p:spPr>
          <a:xfrm>
            <a:off x="5112679" y="2681202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F60B87-5110-4FBF-97A7-C0092A77C463}"/>
              </a:ext>
            </a:extLst>
          </p:cNvPr>
          <p:cNvSpPr txBox="1"/>
          <p:nvPr/>
        </p:nvSpPr>
        <p:spPr>
          <a:xfrm>
            <a:off x="4208694" y="2800423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80D434-68AB-4E93-9A41-0059D2FD45BD}"/>
              </a:ext>
            </a:extLst>
          </p:cNvPr>
          <p:cNvSpPr txBox="1"/>
          <p:nvPr/>
        </p:nvSpPr>
        <p:spPr>
          <a:xfrm>
            <a:off x="6797047" y="2800422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vcv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CD1913-85ED-482B-AE91-484F360BAF52}"/>
              </a:ext>
            </a:extLst>
          </p:cNvPr>
          <p:cNvSpPr txBox="1"/>
          <p:nvPr/>
        </p:nvSpPr>
        <p:spPr>
          <a:xfrm>
            <a:off x="5640007" y="3432470"/>
            <a:ext cx="118367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con. digraph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EA5AC6-C188-4ED2-A575-B9B09F7018A3}"/>
              </a:ext>
            </a:extLst>
          </p:cNvPr>
          <p:cNvSpPr txBox="1"/>
          <p:nvPr/>
        </p:nvSpPr>
        <p:spPr>
          <a:xfrm>
            <a:off x="6284703" y="4454844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loan word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0DA6C8-9D43-4919-84BD-630841F0E4BF}"/>
              </a:ext>
            </a:extLst>
          </p:cNvPr>
          <p:cNvSpPr txBox="1"/>
          <p:nvPr/>
        </p:nvSpPr>
        <p:spPr>
          <a:xfrm>
            <a:off x="8817591" y="1969425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3BE5F1-5F09-4A64-A22E-F15E124860B6}"/>
              </a:ext>
            </a:extLst>
          </p:cNvPr>
          <p:cNvSpPr txBox="1"/>
          <p:nvPr/>
        </p:nvSpPr>
        <p:spPr>
          <a:xfrm>
            <a:off x="7984774" y="463547"/>
            <a:ext cx="832817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0000"/>
                </a:solidFill>
              </a:rPr>
              <a:t>EX</a:t>
            </a:r>
          </a:p>
        </p:txBody>
      </p:sp>
    </p:spTree>
    <p:extLst>
      <p:ext uri="{BB962C8B-B14F-4D97-AF65-F5344CB8AC3E}">
        <p14:creationId xmlns:p14="http://schemas.microsoft.com/office/powerpoint/2010/main" val="3309889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guest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15479516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2889937" y="836419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291150" y="1273283"/>
            <a:ext cx="96508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re staurant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430190" y="7785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6C4A80-1036-4217-9730-087707938ED6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1FBE310-C355-407C-BD49-2E153C595842}"/>
              </a:ext>
            </a:extLst>
          </p:cNvPr>
          <p:cNvSpPr txBox="1"/>
          <p:nvPr/>
        </p:nvSpPr>
        <p:spPr>
          <a:xfrm>
            <a:off x="3956413" y="2673666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90FB79-5E91-4168-A842-5B3D54D067AE}"/>
              </a:ext>
            </a:extLst>
          </p:cNvPr>
          <p:cNvSpPr txBox="1"/>
          <p:nvPr/>
        </p:nvSpPr>
        <p:spPr>
          <a:xfrm>
            <a:off x="3323489" y="3261005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5D084E-D46F-4B34-942F-8744B14EC048}"/>
              </a:ext>
            </a:extLst>
          </p:cNvPr>
          <p:cNvSpPr txBox="1"/>
          <p:nvPr/>
        </p:nvSpPr>
        <p:spPr>
          <a:xfrm>
            <a:off x="7356646" y="2870925"/>
            <a:ext cx="832817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0000"/>
                </a:solidFill>
              </a:rPr>
              <a:t>EX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6F7230-F50A-4DC8-929D-4CC4BB56C695}"/>
              </a:ext>
            </a:extLst>
          </p:cNvPr>
          <p:cNvSpPr txBox="1"/>
          <p:nvPr/>
        </p:nvSpPr>
        <p:spPr>
          <a:xfrm>
            <a:off x="6278689" y="4227187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loan word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B0D8D-D9CC-400D-B7EF-458D813B2989}"/>
              </a:ext>
            </a:extLst>
          </p:cNvPr>
          <p:cNvSpPr txBox="1"/>
          <p:nvPr/>
        </p:nvSpPr>
        <p:spPr>
          <a:xfrm>
            <a:off x="5678134" y="1314550"/>
            <a:ext cx="1139533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delete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FD628CA-7023-48B1-B0FA-EE8947F9D2B7}"/>
              </a:ext>
            </a:extLst>
          </p:cNvPr>
          <p:cNvSpPr txBox="1"/>
          <p:nvPr/>
        </p:nvSpPr>
        <p:spPr>
          <a:xfrm>
            <a:off x="7771513" y="1042450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6" name="TextBox 18">
            <a:extLst>
              <a:ext uri="{FF2B5EF4-FFF2-40B4-BE49-F238E27FC236}">
                <a16:creationId xmlns:a16="http://schemas.microsoft.com/office/drawing/2014/main" id="{2B81E538-E47A-400A-A220-9DF475904D26}"/>
              </a:ext>
            </a:extLst>
          </p:cNvPr>
          <p:cNvSpPr txBox="1"/>
          <p:nvPr/>
        </p:nvSpPr>
        <p:spPr>
          <a:xfrm>
            <a:off x="8390097" y="2805444"/>
            <a:ext cx="992093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blend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2B81E538-E47A-400A-A220-9DF475904D26}"/>
              </a:ext>
            </a:extLst>
          </p:cNvPr>
          <p:cNvSpPr txBox="1"/>
          <p:nvPr/>
        </p:nvSpPr>
        <p:spPr>
          <a:xfrm>
            <a:off x="4616876" y="2815774"/>
            <a:ext cx="992093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blend</a:t>
            </a:r>
          </a:p>
        </p:txBody>
      </p:sp>
    </p:spTree>
    <p:extLst>
      <p:ext uri="{BB962C8B-B14F-4D97-AF65-F5344CB8AC3E}">
        <p14:creationId xmlns:p14="http://schemas.microsoft.com/office/powerpoint/2010/main" val="21181561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3513163" y="549621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270576" y="1273283"/>
            <a:ext cx="96508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en vi ron ment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768275" y="7785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F026BA-7E98-4831-890E-5850E17074B1}"/>
              </a:ext>
            </a:extLst>
          </p:cNvPr>
          <p:cNvSpPr txBox="1"/>
          <p:nvPr/>
        </p:nvSpPr>
        <p:spPr>
          <a:xfrm>
            <a:off x="4450611" y="2744977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6DAC473-456A-45E2-9CA3-061A7CD3AA5E}"/>
              </a:ext>
            </a:extLst>
          </p:cNvPr>
          <p:cNvSpPr txBox="1"/>
          <p:nvPr/>
        </p:nvSpPr>
        <p:spPr>
          <a:xfrm>
            <a:off x="6077888" y="3395571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D281CA-2771-47E4-AF8C-754C3FABF54E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D6C05F-1FC1-438A-9B45-6169DD98BBF0}"/>
              </a:ext>
            </a:extLst>
          </p:cNvPr>
          <p:cNvSpPr txBox="1"/>
          <p:nvPr/>
        </p:nvSpPr>
        <p:spPr>
          <a:xfrm>
            <a:off x="4020352" y="4753720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root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word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431B22D-4A43-4191-8383-2BC7957A3639}"/>
              </a:ext>
            </a:extLst>
          </p:cNvPr>
          <p:cNvSpPr txBox="1"/>
          <p:nvPr/>
        </p:nvSpPr>
        <p:spPr>
          <a:xfrm>
            <a:off x="8379393" y="1233076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E888FD-1DFF-4912-A14C-582F59026954}"/>
              </a:ext>
            </a:extLst>
          </p:cNvPr>
          <p:cNvSpPr txBox="1"/>
          <p:nvPr/>
        </p:nvSpPr>
        <p:spPr>
          <a:xfrm>
            <a:off x="6769844" y="2736648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EE76BF6-9594-4939-9AB0-2EECD1534E3A}"/>
              </a:ext>
            </a:extLst>
          </p:cNvPr>
          <p:cNvSpPr txBox="1"/>
          <p:nvPr/>
        </p:nvSpPr>
        <p:spPr>
          <a:xfrm>
            <a:off x="3157296" y="2681202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F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466A7BD-2B47-43CD-BDD6-DBA96679CCED}"/>
              </a:ext>
            </a:extLst>
          </p:cNvPr>
          <p:cNvSpPr txBox="1"/>
          <p:nvPr/>
        </p:nvSpPr>
        <p:spPr>
          <a:xfrm>
            <a:off x="5348069" y="2758123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27CCA9-1FAC-4073-B6CC-D74C5F662DFC}"/>
              </a:ext>
            </a:extLst>
          </p:cNvPr>
          <p:cNvSpPr txBox="1"/>
          <p:nvPr/>
        </p:nvSpPr>
        <p:spPr>
          <a:xfrm>
            <a:off x="8379393" y="2762417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C6C9F0D-11B3-4A5B-A1E5-820D55877D15}"/>
              </a:ext>
            </a:extLst>
          </p:cNvPr>
          <p:cNvSpPr txBox="1"/>
          <p:nvPr/>
        </p:nvSpPr>
        <p:spPr>
          <a:xfrm>
            <a:off x="5348069" y="1281159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144D52-6F4C-43C1-83D7-AC971AA26F77}"/>
              </a:ext>
            </a:extLst>
          </p:cNvPr>
          <p:cNvSpPr txBox="1"/>
          <p:nvPr/>
        </p:nvSpPr>
        <p:spPr>
          <a:xfrm>
            <a:off x="4032817" y="3482860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vcv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BFBD9CE-977B-440E-8C05-ED8A0EDA11E1}"/>
              </a:ext>
            </a:extLst>
          </p:cNvPr>
          <p:cNvSpPr txBox="1"/>
          <p:nvPr/>
        </p:nvSpPr>
        <p:spPr>
          <a:xfrm>
            <a:off x="1829359" y="2733276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i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5675B2A-F9D1-41F2-9524-1297E1D133EF}"/>
              </a:ext>
            </a:extLst>
          </p:cNvPr>
          <p:cNvSpPr txBox="1"/>
          <p:nvPr/>
        </p:nvSpPr>
        <p:spPr>
          <a:xfrm>
            <a:off x="2168403" y="3443782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prefix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32" name="TextBox 18">
            <a:extLst>
              <a:ext uri="{FF2B5EF4-FFF2-40B4-BE49-F238E27FC236}">
                <a16:creationId xmlns:a16="http://schemas.microsoft.com/office/drawing/2014/main" id="{2B81E538-E47A-400A-A220-9DF475904D26}"/>
              </a:ext>
            </a:extLst>
          </p:cNvPr>
          <p:cNvSpPr txBox="1"/>
          <p:nvPr/>
        </p:nvSpPr>
        <p:spPr>
          <a:xfrm>
            <a:off x="9289067" y="3350405"/>
            <a:ext cx="992093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blend</a:t>
            </a:r>
          </a:p>
        </p:txBody>
      </p:sp>
    </p:spTree>
    <p:extLst>
      <p:ext uri="{BB962C8B-B14F-4D97-AF65-F5344CB8AC3E}">
        <p14:creationId xmlns:p14="http://schemas.microsoft.com/office/powerpoint/2010/main" val="25785955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3658596" y="760552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270576" y="1273283"/>
            <a:ext cx="96508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na tional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658848" y="89892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F026BA-7E98-4831-890E-5850E17074B1}"/>
              </a:ext>
            </a:extLst>
          </p:cNvPr>
          <p:cNvSpPr txBox="1"/>
          <p:nvPr/>
        </p:nvSpPr>
        <p:spPr>
          <a:xfrm>
            <a:off x="4804201" y="2681202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55AF6E2-7A77-4D81-B284-3E013402314F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93E222-C7F8-4788-9C47-79474A710E75}"/>
              </a:ext>
            </a:extLst>
          </p:cNvPr>
          <p:cNvSpPr txBox="1"/>
          <p:nvPr/>
        </p:nvSpPr>
        <p:spPr>
          <a:xfrm>
            <a:off x="7604551" y="647932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923F30-E9DC-4CD6-8ECE-83FC5225C0CC}"/>
              </a:ext>
            </a:extLst>
          </p:cNvPr>
          <p:cNvSpPr txBox="1"/>
          <p:nvPr/>
        </p:nvSpPr>
        <p:spPr>
          <a:xfrm>
            <a:off x="7604551" y="2915480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8C173D-552C-4294-AE82-E70E638CD9CD}"/>
              </a:ext>
            </a:extLst>
          </p:cNvPr>
          <p:cNvSpPr txBox="1"/>
          <p:nvPr/>
        </p:nvSpPr>
        <p:spPr>
          <a:xfrm>
            <a:off x="4877796" y="5279412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root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word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D1750D-61F3-44A1-AE5C-9019017DD946}"/>
              </a:ext>
            </a:extLst>
          </p:cNvPr>
          <p:cNvSpPr txBox="1"/>
          <p:nvPr/>
        </p:nvSpPr>
        <p:spPr>
          <a:xfrm>
            <a:off x="5225315" y="3232563"/>
            <a:ext cx="118367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con. digraph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8098BC7-BC05-4F3C-A203-A890B9593884}"/>
              </a:ext>
            </a:extLst>
          </p:cNvPr>
          <p:cNvSpPr txBox="1"/>
          <p:nvPr/>
        </p:nvSpPr>
        <p:spPr>
          <a:xfrm>
            <a:off x="5982697" y="1227117"/>
            <a:ext cx="1139533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delete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5C5D8C-636E-413A-8357-A6D12EB6A2C7}"/>
              </a:ext>
            </a:extLst>
          </p:cNvPr>
          <p:cNvSpPr txBox="1"/>
          <p:nvPr/>
        </p:nvSpPr>
        <p:spPr>
          <a:xfrm>
            <a:off x="6212556" y="729775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20EDE5-EDEA-4E0E-924F-4F21B37956F9}"/>
              </a:ext>
            </a:extLst>
          </p:cNvPr>
          <p:cNvSpPr txBox="1"/>
          <p:nvPr/>
        </p:nvSpPr>
        <p:spPr>
          <a:xfrm>
            <a:off x="2923347" y="3300998"/>
            <a:ext cx="216684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short + 2 weak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E2B0C61-A4CA-40B1-8A61-B8CD5AB61321}"/>
              </a:ext>
            </a:extLst>
          </p:cNvPr>
          <p:cNvSpPr txBox="1"/>
          <p:nvPr/>
        </p:nvSpPr>
        <p:spPr>
          <a:xfrm>
            <a:off x="5451899" y="4236581"/>
            <a:ext cx="194979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always stress before -tion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B5B7C58-D1F6-4F0C-81F3-5EF053EAC64B}"/>
              </a:ext>
            </a:extLst>
          </p:cNvPr>
          <p:cNvSpPr txBox="1"/>
          <p:nvPr/>
        </p:nvSpPr>
        <p:spPr>
          <a:xfrm>
            <a:off x="5475781" y="2755509"/>
            <a:ext cx="112710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ti = sh</a:t>
            </a:r>
          </a:p>
        </p:txBody>
      </p:sp>
    </p:spTree>
    <p:extLst>
      <p:ext uri="{BB962C8B-B14F-4D97-AF65-F5344CB8AC3E}">
        <p14:creationId xmlns:p14="http://schemas.microsoft.com/office/powerpoint/2010/main" val="3532260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private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616841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valuable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262684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ambulance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288441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often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2329823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clothes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648873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machine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2769793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1972</TotalTime>
  <Words>710</Words>
  <Application>Microsoft Office PowerPoint</Application>
  <PresentationFormat>Widescreen</PresentationFormat>
  <Paragraphs>543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Purland</dc:creator>
  <cp:lastModifiedBy>Matt Purland</cp:lastModifiedBy>
  <cp:revision>235</cp:revision>
  <cp:lastPrinted>2021-06-08T17:23:04Z</cp:lastPrinted>
  <dcterms:created xsi:type="dcterms:W3CDTF">2021-04-30T13:12:42Z</dcterms:created>
  <dcterms:modified xsi:type="dcterms:W3CDTF">2021-09-16T09:26:03Z</dcterms:modified>
</cp:coreProperties>
</file>